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9"/>
  </p:notesMasterIdLst>
  <p:handoutMasterIdLst>
    <p:handoutMasterId r:id="rId10"/>
  </p:handoutMasterIdLst>
  <p:sldIdLst>
    <p:sldId id="266" r:id="rId3"/>
    <p:sldId id="269" r:id="rId4"/>
    <p:sldId id="271" r:id="rId5"/>
    <p:sldId id="272" r:id="rId6"/>
    <p:sldId id="273" r:id="rId7"/>
    <p:sldId id="276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FlandersArtSans-Bold" panose="00000800000000000000" pitchFamily="2" charset="0"/>
      <p:bold r:id="rId15"/>
    </p:embeddedFont>
    <p:embeddedFont>
      <p:font typeface="FlandersArtSans-Regular" panose="00000500000000000000" pitchFamily="2" charset="0"/>
      <p:regular r:id="rId16"/>
    </p:embeddedFont>
    <p:embeddedFont>
      <p:font typeface="FlandersArtSerif-Regular" panose="00000500000000000000" pitchFamily="2" charset="0"/>
      <p:regular r:id="rId17"/>
    </p:embeddedFont>
    <p:embeddedFont>
      <p:font typeface="Wingdings 3" panose="05040102010807070707" pitchFamily="18" charset="2"/>
      <p:regular r:id="rId18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5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48"/>
    <a:srgbClr val="8DC63F"/>
    <a:srgbClr val="394FA2"/>
    <a:srgbClr val="74B532"/>
    <a:srgbClr val="7BB937"/>
    <a:srgbClr val="73B632"/>
    <a:srgbClr val="FFFF00"/>
    <a:srgbClr val="717171"/>
    <a:srgbClr val="646464"/>
    <a:srgbClr val="9B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397" autoAdjust="0"/>
  </p:normalViewPr>
  <p:slideViewPr>
    <p:cSldViewPr showGuides="1">
      <p:cViewPr varScale="1">
        <p:scale>
          <a:sx n="57" d="100"/>
          <a:sy n="57" d="100"/>
        </p:scale>
        <p:origin x="836" y="52"/>
      </p:cViewPr>
      <p:guideLst>
        <p:guide orient="horz" pos="2160"/>
        <p:guide pos="2880"/>
        <p:guide pos="558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78" d="100"/>
          <a:sy n="178" d="100"/>
        </p:scale>
        <p:origin x="-5776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C7F27-3F35-C348-A7B2-F69A620161E2}" type="datetimeFigureOut">
              <a:rPr lang="nl-NL" smtClean="0"/>
              <a:t>26-2-2021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9D320-CCF8-334E-8C41-0A87F0B8CD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006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26/02/2021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424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>
                <a:solidFill>
                  <a:srgbClr val="009B48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 baseline="0">
                <a:solidFill>
                  <a:srgbClr val="009B48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/>
              <a:t>Klik om stijl te bewerken</a:t>
            </a:r>
          </a:p>
        </p:txBody>
      </p:sp>
      <p:pic>
        <p:nvPicPr>
          <p:cNvPr id="4" name="Afbeelding 3" descr="AIO typografisch bree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3536950" cy="523875"/>
          </a:xfrm>
          <a:prstGeom prst="rect">
            <a:avLst/>
          </a:prstGeom>
        </p:spPr>
      </p:pic>
      <p:pic>
        <p:nvPicPr>
          <p:cNvPr id="5" name="Afbeelding 4" descr="Themalogo_ondernemen_vo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383" y="332656"/>
            <a:ext cx="1735455" cy="67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12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5050"/>
            <a:ext cx="8568000" cy="6266950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endParaRPr lang="nl-BE"/>
          </a:p>
        </p:txBody>
      </p:sp>
      <p:sp>
        <p:nvSpPr>
          <p:cNvPr id="11" name="Stroomdiagram: Handmatige invoer 3"/>
          <p:cNvSpPr/>
          <p:nvPr userDrawn="1"/>
        </p:nvSpPr>
        <p:spPr>
          <a:xfrm rot="5400000">
            <a:off x="169555" y="400051"/>
            <a:ext cx="6266951" cy="603694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10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101 h 10000"/>
              <a:gd name="connsiteX0" fmla="*/ 0 w 10000"/>
              <a:gd name="connsiteY0" fmla="*/ 489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895 h 10000"/>
              <a:gd name="connsiteX0" fmla="*/ 0 w 10000"/>
              <a:gd name="connsiteY0" fmla="*/ 298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984 h 10000"/>
              <a:gd name="connsiteX0" fmla="*/ 0 w 10000"/>
              <a:gd name="connsiteY0" fmla="*/ 296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96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96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960"/>
                </a:lnTo>
                <a:close/>
              </a:path>
            </a:pathLst>
          </a:custGeom>
          <a:solidFill>
            <a:srgbClr val="00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009B48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pic>
        <p:nvPicPr>
          <p:cNvPr id="7" name="Afbeelding 6" descr="AIO typografisch breed outlines-wi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805264"/>
            <a:ext cx="3275584" cy="429260"/>
          </a:xfrm>
          <a:prstGeom prst="rect">
            <a:avLst/>
          </a:prstGeom>
        </p:spPr>
      </p:pic>
      <p:pic>
        <p:nvPicPr>
          <p:cNvPr id="10" name="Afbeelding 9" descr="Themalogo_ondernemen_vo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088" y="620688"/>
            <a:ext cx="2198243" cy="85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oomdiagram: Handmatige invoer 3"/>
          <p:cNvSpPr/>
          <p:nvPr userDrawn="1"/>
        </p:nvSpPr>
        <p:spPr>
          <a:xfrm rot="5400000">
            <a:off x="1454123" y="-862290"/>
            <a:ext cx="6258828" cy="855350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10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1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101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101"/>
                </a:lnTo>
                <a:close/>
              </a:path>
            </a:pathLst>
          </a:custGeom>
          <a:solidFill>
            <a:srgbClr val="00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4000" y="2520000"/>
            <a:ext cx="5342082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54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4000" y="4174702"/>
            <a:ext cx="5354606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pic>
        <p:nvPicPr>
          <p:cNvPr id="8" name="Afbeelding 7" descr="Themalogo_ondernemen_vo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2198243" cy="854202"/>
          </a:xfrm>
          <a:prstGeom prst="rect">
            <a:avLst/>
          </a:prstGeom>
        </p:spPr>
      </p:pic>
      <p:pic>
        <p:nvPicPr>
          <p:cNvPr id="9" name="Afbeelding 8" descr="AIO typografisch breed outlines-wi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805264"/>
            <a:ext cx="3275584" cy="42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5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oomdiagram: Handmatige invoer 3"/>
          <p:cNvSpPr/>
          <p:nvPr userDrawn="1"/>
        </p:nvSpPr>
        <p:spPr>
          <a:xfrm rot="16200000" flipH="1">
            <a:off x="2031831" y="-269785"/>
            <a:ext cx="6271200" cy="738189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10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101 h 10000"/>
              <a:gd name="connsiteX0" fmla="*/ 0 w 10000"/>
              <a:gd name="connsiteY0" fmla="*/ 489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895 h 10000"/>
              <a:gd name="connsiteX0" fmla="*/ 0 w 10000"/>
              <a:gd name="connsiteY0" fmla="*/ 298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984 h 10000"/>
              <a:gd name="connsiteX0" fmla="*/ 0 w 10000"/>
              <a:gd name="connsiteY0" fmla="*/ 296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960 h 10000"/>
              <a:gd name="connsiteX0" fmla="*/ 0 w 10000"/>
              <a:gd name="connsiteY0" fmla="*/ 244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44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444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444"/>
                </a:lnTo>
                <a:close/>
              </a:path>
            </a:pathLst>
          </a:custGeom>
          <a:solidFill>
            <a:srgbClr val="00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96052" y="2104574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sp>
        <p:nvSpPr>
          <p:cNvPr id="12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3999512" y="6044105"/>
            <a:ext cx="3229492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5pPr algn="r"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11" name="Afbeelding 10" descr="Themalogo_ondernemen_naak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404664"/>
            <a:ext cx="2120900" cy="899160"/>
          </a:xfrm>
          <a:prstGeom prst="rect">
            <a:avLst/>
          </a:prstGeom>
        </p:spPr>
      </p:pic>
      <p:pic>
        <p:nvPicPr>
          <p:cNvPr id="14" name="Afbeelding 13" descr="AIO typografisch breed outlines-wi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48680"/>
            <a:ext cx="3275584" cy="42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1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9144001" cy="6858000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14" name="Stroomdiagram: Handmatige invoer 3"/>
          <p:cNvSpPr/>
          <p:nvPr userDrawn="1"/>
        </p:nvSpPr>
        <p:spPr>
          <a:xfrm rot="16200000" flipV="1">
            <a:off x="-315001" y="315001"/>
            <a:ext cx="6858000" cy="622799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10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101 h 10000"/>
              <a:gd name="connsiteX0" fmla="*/ 0 w 10000"/>
              <a:gd name="connsiteY0" fmla="*/ 489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895 h 10000"/>
              <a:gd name="connsiteX0" fmla="*/ 0 w 10000"/>
              <a:gd name="connsiteY0" fmla="*/ 298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984 h 10000"/>
              <a:gd name="connsiteX0" fmla="*/ 0 w 10000"/>
              <a:gd name="connsiteY0" fmla="*/ 296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96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96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960"/>
                </a:lnTo>
                <a:close/>
              </a:path>
            </a:pathLst>
          </a:custGeom>
          <a:solidFill>
            <a:srgbClr val="00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28278"/>
            <a:ext cx="2141621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26/02/2021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1196752"/>
            <a:ext cx="3456131" cy="1584176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buSzPct val="75000"/>
              <a:defRPr sz="1800">
                <a:solidFill>
                  <a:schemeClr val="bg1"/>
                </a:solidFill>
              </a:defRPr>
            </a:lvl3pPr>
            <a:lvl4pPr>
              <a:buSzPct val="75000"/>
              <a:defRPr sz="1800">
                <a:solidFill>
                  <a:schemeClr val="bg1"/>
                </a:solidFill>
              </a:defRPr>
            </a:lvl4pPr>
            <a:lvl5pPr>
              <a:buSzPct val="75000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12" name="Afbeelding 11" descr="AIO typografisch breed outlines-wi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3275584" cy="429260"/>
          </a:xfrm>
          <a:prstGeom prst="rect">
            <a:avLst/>
          </a:prstGeom>
        </p:spPr>
      </p:pic>
      <p:pic>
        <p:nvPicPr>
          <p:cNvPr id="13" name="Afbeelding 12" descr="Themalogo_ondernemen_vo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088" y="620688"/>
            <a:ext cx="2198243" cy="85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8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1210013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26/02/2021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7" name="Afbeelding 6" descr="AIO typografisch bree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3536950" cy="523875"/>
          </a:xfrm>
          <a:prstGeom prst="rect">
            <a:avLst/>
          </a:prstGeom>
        </p:spPr>
      </p:pic>
      <p:pic>
        <p:nvPicPr>
          <p:cNvPr id="9" name="Afbeelding 8" descr="Themalogo_ondernemen_vo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949280"/>
            <a:ext cx="1735455" cy="67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0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>
                <a:solidFill>
                  <a:schemeClr val="bg1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sp>
        <p:nvSpPr>
          <p:cNvPr id="15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pic>
        <p:nvPicPr>
          <p:cNvPr id="10" name="Afbeelding 9" descr="AIO typografisch bree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3536950" cy="523875"/>
          </a:xfrm>
          <a:prstGeom prst="rect">
            <a:avLst/>
          </a:prstGeom>
        </p:spPr>
      </p:pic>
      <p:pic>
        <p:nvPicPr>
          <p:cNvPr id="4" name="Afbeelding 3" descr="Themalogo_ondernemen_naak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028" y="260648"/>
            <a:ext cx="1908810" cy="80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26/02/2021</a:t>
            </a:fld>
            <a:r>
              <a:rPr lang="nl-BE" dirty="0"/>
              <a:t> </a:t>
            </a:r>
            <a:r>
              <a:rPr lang="nl-BE" b="1" dirty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1" y="4191642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pic>
        <p:nvPicPr>
          <p:cNvPr id="11" name="Afbeelding 10" descr="AIO typografisch bree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021288"/>
            <a:ext cx="3536950" cy="523875"/>
          </a:xfrm>
          <a:prstGeom prst="rect">
            <a:avLst/>
          </a:prstGeom>
        </p:spPr>
      </p:pic>
      <p:pic>
        <p:nvPicPr>
          <p:cNvPr id="13" name="Afbeelding 12" descr="Themalogo_ondernemen_vo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383" y="332656"/>
            <a:ext cx="1735455" cy="67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5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26/02/2021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10" name="Afbeelding 9" descr="AIO typografisch bree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3536950" cy="523875"/>
          </a:xfrm>
          <a:prstGeom prst="rect">
            <a:avLst/>
          </a:prstGeom>
        </p:spPr>
      </p:pic>
      <p:pic>
        <p:nvPicPr>
          <p:cNvPr id="14" name="Afbeelding 13" descr="Themalogo_ondernemen_naak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877272"/>
            <a:ext cx="1908810" cy="80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20146" y="1908000"/>
            <a:ext cx="3391854" cy="3780000"/>
          </a:xfrm>
        </p:spPr>
        <p:txBody>
          <a:bodyPr bIns="0"/>
          <a:lstStyle>
            <a:lvl1pPr>
              <a:spcBef>
                <a:spcPts val="300"/>
              </a:spcBef>
              <a:defRPr sz="2000"/>
            </a:lvl1pPr>
            <a:lvl2pPr>
              <a:spcBef>
                <a:spcPts val="300"/>
              </a:spcBef>
              <a:defRPr sz="2000">
                <a:solidFill>
                  <a:schemeClr val="tx1"/>
                </a:solidFill>
              </a:defRPr>
            </a:lvl2pPr>
            <a:lvl3pPr>
              <a:spcBef>
                <a:spcPts val="3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94228" y="1908000"/>
            <a:ext cx="3708000" cy="3780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33" y="5896928"/>
            <a:ext cx="1846153" cy="720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205" y="6002130"/>
            <a:ext cx="3608623" cy="5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1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pic>
        <p:nvPicPr>
          <p:cNvPr id="9" name="Afbeelding 8" descr="AIO typografisch bree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093296"/>
            <a:ext cx="3536950" cy="523875"/>
          </a:xfrm>
          <a:prstGeom prst="rect">
            <a:avLst/>
          </a:prstGeom>
        </p:spPr>
      </p:pic>
      <p:pic>
        <p:nvPicPr>
          <p:cNvPr id="11" name="Afbeelding 10" descr="Themalogo_ondernemen_vo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949280"/>
            <a:ext cx="1735455" cy="67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>
                <a:latin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3672000"/>
          </a:xfrm>
        </p:spPr>
        <p:txBody>
          <a:bodyPr bIns="0"/>
          <a:lstStyle>
            <a:lvl1pPr marL="266700" indent="-26670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FlandersArtSans-Regular" panose="00000500000000000000" pitchFamily="2" charset="0"/>
              </a:defRPr>
            </a:lvl1pPr>
            <a:lvl2pPr marL="576000" indent="-288000">
              <a:lnSpc>
                <a:spcPct val="90000"/>
              </a:lnSpc>
              <a:buSzPct val="75000"/>
              <a:buFont typeface="Wingdings 3" panose="05040102010807070707" pitchFamily="18" charset="2"/>
              <a:buChar char="}"/>
              <a:defRPr sz="2200">
                <a:solidFill>
                  <a:schemeClr val="tx1"/>
                </a:solidFill>
                <a:latin typeface="FlandersArtSans-Regular" panose="00000500000000000000" pitchFamily="2" charset="0"/>
              </a:defRPr>
            </a:lvl2pPr>
            <a:lvl3pPr marL="918900" indent="-342900">
              <a:lnSpc>
                <a:spcPct val="90000"/>
              </a:lnSpc>
              <a:buSzPct val="75000"/>
              <a:buFont typeface="Wingdings 3" panose="05040102010807070707" pitchFamily="18" charset="2"/>
              <a:buChar char="}"/>
              <a:defRPr>
                <a:solidFill>
                  <a:schemeClr val="tx1"/>
                </a:solidFill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solidFill>
                  <a:schemeClr val="tx1"/>
                </a:solidFill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solidFill>
                  <a:schemeClr val="tx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pic>
        <p:nvPicPr>
          <p:cNvPr id="7" name="Afbeelding 6" descr="AIO typografisch bree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165304"/>
            <a:ext cx="3536950" cy="523875"/>
          </a:xfrm>
          <a:prstGeom prst="rect">
            <a:avLst/>
          </a:prstGeom>
        </p:spPr>
      </p:pic>
      <p:pic>
        <p:nvPicPr>
          <p:cNvPr id="11" name="Afbeelding 10" descr="Themalogo_ondernemen_naakt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949280"/>
            <a:ext cx="1908810" cy="80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3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1354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6140"/>
            <a:ext cx="7416000" cy="36720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60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26/02/2021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60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60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Rechthoek 6"/>
          <p:cNvSpPr/>
          <p:nvPr userDrawn="1"/>
        </p:nvSpPr>
        <p:spPr>
          <a:xfrm>
            <a:off x="1" y="0"/>
            <a:ext cx="288000" cy="6894000"/>
          </a:xfrm>
          <a:prstGeom prst="rect">
            <a:avLst/>
          </a:prstGeom>
          <a:solidFill>
            <a:srgbClr val="00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822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2" r:id="rId3"/>
    <p:sldLayoutId id="2147483674" r:id="rId4"/>
    <p:sldLayoutId id="2147483678" r:id="rId5"/>
    <p:sldLayoutId id="2147483650" r:id="rId6"/>
    <p:sldLayoutId id="2147483652" r:id="rId7"/>
    <p:sldLayoutId id="2147483655" r:id="rId8"/>
    <p:sldLayoutId id="2147483679" r:id="rId9"/>
  </p:sldLayoutIdLst>
  <p:txStyles>
    <p:titleStyle>
      <a:lvl1pPr algn="l" defTabSz="914400" rtl="0" eaLnBrk="1" latinLnBrk="0" hangingPunct="1">
        <a:lnSpc>
          <a:spcPts val="3800"/>
        </a:lnSpc>
        <a:spcBef>
          <a:spcPts val="0"/>
        </a:spcBef>
        <a:buNone/>
        <a:defRPr sz="3700" b="0" i="0" kern="1200">
          <a:solidFill>
            <a:schemeClr val="tx1"/>
          </a:solidFill>
          <a:latin typeface="FlandersArtSans-Bold" panose="00000800000000000000" pitchFamily="2" charset="0"/>
          <a:ea typeface="+mj-ea"/>
          <a:cs typeface="FlandersArtSans-Bold" panose="00000800000000000000" pitchFamily="2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1"/>
        </a:buBlip>
        <a:defRPr sz="2200" kern="1200" spc="0">
          <a:solidFill>
            <a:schemeClr val="tx1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70000"/>
        <a:buFont typeface="Wingdings 3" panose="05040102010807070707" pitchFamily="18" charset="2"/>
        <a:buChar char=""/>
        <a:defRPr sz="2200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2pPr>
      <a:lvl3pPr marL="898525" indent="-323850" algn="l" defTabSz="914400" rtl="0" eaLnBrk="1" latinLnBrk="0" hangingPunct="1">
        <a:lnSpc>
          <a:spcPct val="90000"/>
        </a:lnSpc>
        <a:spcBef>
          <a:spcPts val="300"/>
        </a:spcBef>
        <a:buSzPct val="75000"/>
        <a:buFont typeface="Wingdings 3" panose="05040102010807070707" pitchFamily="18" charset="2"/>
        <a:buChar char="}"/>
        <a:defRPr sz="2000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 typeface="Wingdings 3" panose="05040102010807070707" pitchFamily="18" charset="2"/>
        <a:buChar char="}"/>
        <a:defRPr sz="2000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 typeface="Wingdings 3" panose="05040102010807070707" pitchFamily="18" charset="2"/>
        <a:buChar char=""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26/02/2021</a:t>
            </a:fld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7" r:id="rId3"/>
    <p:sldLayoutId id="2147483676" r:id="rId4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kern="1200">
          <a:solidFill>
            <a:schemeClr val="tx1"/>
          </a:solidFill>
          <a:latin typeface="FlandersArtSans-Bold" panose="00000800000000000000" pitchFamily="2" charset="0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6"/>
        </a:buBlip>
        <a:tabLst/>
        <a:defRPr sz="2200" kern="1200" spc="0" baseline="0">
          <a:solidFill>
            <a:schemeClr val="tx1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 typeface="Wingdings 3" panose="05040102010807070707" pitchFamily="18" charset="2"/>
        <a:buChar char="}"/>
        <a:tabLst/>
        <a:defRPr sz="22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 typeface="Wingdings 3" panose="05040102010807070707" pitchFamily="18" charset="2"/>
        <a:buChar char="}"/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 typeface="Wingdings 3" panose="05040102010807070707" pitchFamily="18" charset="2"/>
        <a:buChar char="}"/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 typeface="Wingdings 3" panose="05040102010807070707" pitchFamily="18" charset="2"/>
        <a:buChar char="}"/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Naam van het project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BE" sz="2400" dirty="0"/>
              <a:t>Korte voorstelling van de projectindiener en projectpartners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491786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BE" sz="2400" dirty="0"/>
              <a:t>Beschrijving projectgebied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BE" sz="2000" dirty="0"/>
              <a:t>Huidige toestand – volgens definitie brownfield (stortplaats?)</a:t>
            </a:r>
          </a:p>
          <a:p>
            <a:r>
              <a:rPr lang="nl-NL" altLang="nl-BE" sz="2000" dirty="0"/>
              <a:t>Eigendomssituatie</a:t>
            </a:r>
          </a:p>
          <a:p>
            <a:r>
              <a:rPr lang="nl-NL" altLang="nl-BE" sz="2000" dirty="0"/>
              <a:t>Ligging</a:t>
            </a:r>
          </a:p>
          <a:p>
            <a:r>
              <a:rPr lang="nl-NL" altLang="nl-BE" sz="2000" dirty="0"/>
              <a:t>Bestemming (Gewestplan, RUP, BPA)</a:t>
            </a:r>
            <a:endParaRPr lang="nl-NL" altLang="nl-BE" dirty="0"/>
          </a:p>
        </p:txBody>
      </p:sp>
    </p:spTree>
    <p:extLst>
      <p:ext uri="{BB962C8B-B14F-4D97-AF65-F5344CB8AC3E}">
        <p14:creationId xmlns:p14="http://schemas.microsoft.com/office/powerpoint/2010/main" val="3625765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BE" sz="2400" dirty="0"/>
              <a:t>Voorstelling van het project zelf, eventueel aangevuld met plannen of 3D-schetsen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altLang="nl-BE" dirty="0"/>
              <a:t>Welke toekomstige invulling?</a:t>
            </a:r>
          </a:p>
          <a:p>
            <a:pPr eaLnBrk="1" hangingPunct="1"/>
            <a:r>
              <a:rPr lang="nl-NL" altLang="nl-BE" dirty="0"/>
              <a:t>Welke bovenlokale meerwaarde, innovatief karakter, voorbeeldfunctie,…?</a:t>
            </a:r>
          </a:p>
          <a:p>
            <a:pPr eaLnBrk="1" hangingPunct="1"/>
            <a:r>
              <a:rPr lang="nl-NL" altLang="nl-BE" dirty="0"/>
              <a:t>Afstemming aard project op ligging?</a:t>
            </a:r>
          </a:p>
          <a:p>
            <a:pPr eaLnBrk="1" hangingPunct="1"/>
            <a:r>
              <a:rPr lang="nl-NL" altLang="nl-BE" dirty="0"/>
              <a:t>Engagementen </a:t>
            </a:r>
            <a:r>
              <a:rPr lang="nl-NL" altLang="nl-BE" dirty="0" err="1"/>
              <a:t>ikv</a:t>
            </a:r>
            <a:r>
              <a:rPr lang="nl-NL" altLang="nl-BE" dirty="0"/>
              <a:t> duurzaamheid?</a:t>
            </a:r>
          </a:p>
          <a:p>
            <a:pPr eaLnBrk="1" hangingPunct="1"/>
            <a:endParaRPr lang="nl-NL" altLang="nl-BE" dirty="0"/>
          </a:p>
        </p:txBody>
      </p:sp>
    </p:spTree>
    <p:extLst>
      <p:ext uri="{BB962C8B-B14F-4D97-AF65-F5344CB8AC3E}">
        <p14:creationId xmlns:p14="http://schemas.microsoft.com/office/powerpoint/2010/main" val="3107825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BE" sz="2400" dirty="0"/>
              <a:t>Beschrijving haalbaarheid / knelpunten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altLang="nl-BE" dirty="0"/>
              <a:t>Financieel</a:t>
            </a:r>
          </a:p>
          <a:p>
            <a:pPr eaLnBrk="1" hangingPunct="1"/>
            <a:r>
              <a:rPr lang="nl-NL" altLang="nl-BE" dirty="0"/>
              <a:t>Timing</a:t>
            </a:r>
          </a:p>
          <a:p>
            <a:pPr eaLnBrk="1" hangingPunct="1"/>
            <a:r>
              <a:rPr lang="nl-NL" altLang="nl-BE" dirty="0"/>
              <a:t>Vergunningen / procedures / juridisch</a:t>
            </a:r>
          </a:p>
          <a:p>
            <a:pPr eaLnBrk="1" hangingPunct="1"/>
            <a:r>
              <a:rPr lang="nl-NL" altLang="nl-BE" dirty="0"/>
              <a:t>Lokaal draagvlak</a:t>
            </a:r>
          </a:p>
          <a:p>
            <a:pPr eaLnBrk="1" hangingPunct="1"/>
            <a:r>
              <a:rPr lang="nl-NL" altLang="nl-BE" dirty="0"/>
              <a:t>….</a:t>
            </a:r>
          </a:p>
          <a:p>
            <a:pPr eaLnBrk="1" hangingPunct="1"/>
            <a:endParaRPr lang="nl-NL" altLang="nl-BE" dirty="0"/>
          </a:p>
        </p:txBody>
      </p:sp>
    </p:spTree>
    <p:extLst>
      <p:ext uri="{BB962C8B-B14F-4D97-AF65-F5344CB8AC3E}">
        <p14:creationId xmlns:p14="http://schemas.microsoft.com/office/powerpoint/2010/main" val="4038111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BE" sz="2400" dirty="0"/>
              <a:t>Welke meerwaarde kan het </a:t>
            </a:r>
            <a:r>
              <a:rPr lang="nl-NL" altLang="nl-BE" sz="2400" dirty="0" err="1"/>
              <a:t>brownfieldconvenant</a:t>
            </a:r>
            <a:r>
              <a:rPr lang="nl-NL" altLang="nl-BE" sz="2400" dirty="0"/>
              <a:t> bieden voor de realisatie van het project?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11316226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e_VO_V6">
  <a:themeElements>
    <a:clrScheme name="AO">
      <a:dk1>
        <a:srgbClr val="232322"/>
      </a:dk1>
      <a:lt1>
        <a:sysClr val="window" lastClr="FFFFFF"/>
      </a:lt1>
      <a:dk2>
        <a:srgbClr val="263277"/>
      </a:dk2>
      <a:lt2>
        <a:srgbClr val="F6F5F3"/>
      </a:lt2>
      <a:accent1>
        <a:srgbClr val="73B632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263277"/>
      </a:hlink>
      <a:folHlink>
        <a:srgbClr val="73B632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sjabloon1 [Alleen-lezen]" id="{2318026A-EAFF-48AB-A52E-A1F5A6002F2C}" vid="{F4F6ACE5-DCC4-48E1-960A-6FF0F5A24AB8}"/>
    </a:ext>
  </a:extLst>
</a:theme>
</file>

<file path=ppt/theme/theme2.xml><?xml version="1.0" encoding="utf-8"?>
<a:theme xmlns:a="http://schemas.openxmlformats.org/drawingml/2006/main" name="Aangepast ontwerp">
  <a:themeElements>
    <a:clrScheme name="VREG">
      <a:dk1>
        <a:srgbClr val="105269"/>
      </a:dk1>
      <a:lt1>
        <a:sysClr val="window" lastClr="FFFFFF"/>
      </a:lt1>
      <a:dk2>
        <a:srgbClr val="E75113"/>
      </a:dk2>
      <a:lt2>
        <a:srgbClr val="F6F5F3"/>
      </a:lt2>
      <a:accent1>
        <a:srgbClr val="FFF200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sjabloon1 [Alleen-lezen]" id="{2318026A-EAFF-48AB-A52E-A1F5A6002F2C}" vid="{CC478D9E-969C-4AE4-95F2-623A871CF9FD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95</Words>
  <Application>Microsoft Office PowerPoint</Application>
  <PresentationFormat>Diavoorstelling (4:3)</PresentationFormat>
  <Paragraphs>20</Paragraphs>
  <Slides>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6</vt:i4>
      </vt:variant>
    </vt:vector>
  </HeadingPairs>
  <TitlesOfParts>
    <vt:vector size="14" baseType="lpstr">
      <vt:lpstr>Calibri</vt:lpstr>
      <vt:lpstr>Arial</vt:lpstr>
      <vt:lpstr>FlandersArtSerif-Regular</vt:lpstr>
      <vt:lpstr>Wingdings 3</vt:lpstr>
      <vt:lpstr>FlandersArtSans-Bold</vt:lpstr>
      <vt:lpstr>FlandersArtSans-Regular</vt:lpstr>
      <vt:lpstr>Presentatie_VO_V6</vt:lpstr>
      <vt:lpstr>Aangepast ontwerp</vt:lpstr>
      <vt:lpstr>Naam van het project</vt:lpstr>
      <vt:lpstr>Korte voorstelling van de projectindiener en projectpartners</vt:lpstr>
      <vt:lpstr>Beschrijving projectgebied</vt:lpstr>
      <vt:lpstr>Voorstelling van het project zelf, eventueel aangevuld met plannen of 3D-schetsen</vt:lpstr>
      <vt:lpstr>Beschrijving haalbaarheid / knelpunten</vt:lpstr>
      <vt:lpstr>Welke meerwaarde kan het brownfieldconvenant bieden voor de realisatie van het project? </vt:lpstr>
    </vt:vector>
  </TitlesOfParts>
  <Company>Vlaamse 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 Cock, An</dc:creator>
  <cp:lastModifiedBy>De Smedt Gert</cp:lastModifiedBy>
  <cp:revision>17</cp:revision>
  <dcterms:created xsi:type="dcterms:W3CDTF">2015-03-09T08:59:43Z</dcterms:created>
  <dcterms:modified xsi:type="dcterms:W3CDTF">2021-02-26T13:22:29Z</dcterms:modified>
</cp:coreProperties>
</file>