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90" r:id="rId5"/>
  </p:sldMasterIdLst>
  <p:notesMasterIdLst>
    <p:notesMasterId r:id="rId13"/>
  </p:notesMasterIdLst>
  <p:sldIdLst>
    <p:sldId id="257" r:id="rId6"/>
    <p:sldId id="264" r:id="rId7"/>
    <p:sldId id="258" r:id="rId8"/>
    <p:sldId id="259" r:id="rId9"/>
    <p:sldId id="261" r:id="rId10"/>
    <p:sldId id="262" r:id="rId11"/>
    <p:sldId id="263" r:id="rId12"/>
  </p:sldIdLst>
  <p:sldSz cx="9144000" cy="5143500" type="screen16x9"/>
  <p:notesSz cx="6797675" cy="9874250"/>
  <p:defaultTextStyle>
    <a:defPPr>
      <a:defRPr lang="en-US"/>
    </a:defPPr>
    <a:lvl1pPr marL="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AA40D4-2559-4D7E-9B13-3CFFFF5A4C29}">
          <p14:sldIdLst>
            <p14:sldId id="257"/>
            <p14:sldId id="264"/>
          </p14:sldIdLst>
        </p14:section>
        <p14:section name="Vooraanmelding" id="{3A8E814F-C9C3-4369-B6ED-1C5DE4A426E0}">
          <p14:sldIdLst>
            <p14:sldId id="258"/>
            <p14:sldId id="259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ssens, Karolien" initials="GK" lastIdx="8" clrIdx="0">
    <p:extLst>
      <p:ext uri="{19B8F6BF-5375-455C-9EA6-DF929625EA0E}">
        <p15:presenceInfo xmlns:p15="http://schemas.microsoft.com/office/powerpoint/2012/main" userId="S-1-5-21-3662605696-431538287-2476864782-23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535353"/>
    <a:srgbClr val="007AC9"/>
    <a:srgbClr val="D10074"/>
    <a:srgbClr val="009B48"/>
    <a:srgbClr val="E37222"/>
    <a:srgbClr val="9CDCD9"/>
    <a:srgbClr val="3FC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C0E92-747B-4139-A854-886612C25E93}" v="3" dt="2024-02-08T07:45:35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832" autoAdjust="0"/>
  </p:normalViewPr>
  <p:slideViewPr>
    <p:cSldViewPr snapToGrid="0" snapToObjects="1">
      <p:cViewPr varScale="1">
        <p:scale>
          <a:sx n="113" d="100"/>
          <a:sy n="113" d="100"/>
        </p:scale>
        <p:origin x="6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34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Campen Anke" userId="3ed18735-8b89-408e-9e2d-e87cc58eef68" providerId="ADAL" clId="{BF5C0E92-747B-4139-A854-886612C25E93}"/>
    <pc:docChg chg="custSel modSld addSection modSection">
      <pc:chgData name="Van Campen Anke" userId="3ed18735-8b89-408e-9e2d-e87cc58eef68" providerId="ADAL" clId="{BF5C0E92-747B-4139-A854-886612C25E93}" dt="2024-02-13T12:18:32.422" v="234" actId="20577"/>
      <pc:docMkLst>
        <pc:docMk/>
      </pc:docMkLst>
      <pc:sldChg chg="modSp mod">
        <pc:chgData name="Van Campen Anke" userId="3ed18735-8b89-408e-9e2d-e87cc58eef68" providerId="ADAL" clId="{BF5C0E92-747B-4139-A854-886612C25E93}" dt="2024-02-13T12:17:27.791" v="211" actId="20577"/>
        <pc:sldMkLst>
          <pc:docMk/>
          <pc:sldMk cId="702309571" sldId="257"/>
        </pc:sldMkLst>
        <pc:spChg chg="mod">
          <ac:chgData name="Van Campen Anke" userId="3ed18735-8b89-408e-9e2d-e87cc58eef68" providerId="ADAL" clId="{BF5C0E92-747B-4139-A854-886612C25E93}" dt="2024-02-08T07:47:55.677" v="193" actId="20577"/>
          <ac:spMkLst>
            <pc:docMk/>
            <pc:sldMk cId="702309571" sldId="257"/>
            <ac:spMk id="5" creationId="{0FC32BAD-0D6F-B8F5-3CF5-7B35FD964534}"/>
          </ac:spMkLst>
        </pc:spChg>
        <pc:spChg chg="mod">
          <ac:chgData name="Van Campen Anke" userId="3ed18735-8b89-408e-9e2d-e87cc58eef68" providerId="ADAL" clId="{BF5C0E92-747B-4139-A854-886612C25E93}" dt="2024-02-13T12:17:27.791" v="211" actId="20577"/>
          <ac:spMkLst>
            <pc:docMk/>
            <pc:sldMk cId="702309571" sldId="257"/>
            <ac:spMk id="6" creationId="{9565DD12-E568-A6A3-0499-A9961EAFCAAA}"/>
          </ac:spMkLst>
        </pc:spChg>
        <pc:spChg chg="mod">
          <ac:chgData name="Van Campen Anke" userId="3ed18735-8b89-408e-9e2d-e87cc58eef68" providerId="ADAL" clId="{BF5C0E92-747B-4139-A854-886612C25E93}" dt="2024-02-08T07:47:49.048" v="192" actId="1076"/>
          <ac:spMkLst>
            <pc:docMk/>
            <pc:sldMk cId="702309571" sldId="257"/>
            <ac:spMk id="7" creationId="{482BB98F-C6D8-FC4D-9166-D9A52C19F334}"/>
          </ac:spMkLst>
        </pc:spChg>
      </pc:sldChg>
      <pc:sldChg chg="modSp mod">
        <pc:chgData name="Van Campen Anke" userId="3ed18735-8b89-408e-9e2d-e87cc58eef68" providerId="ADAL" clId="{BF5C0E92-747B-4139-A854-886612C25E93}" dt="2024-02-13T12:18:00.904" v="219" actId="20577"/>
        <pc:sldMkLst>
          <pc:docMk/>
          <pc:sldMk cId="4056184508" sldId="263"/>
        </pc:sldMkLst>
        <pc:spChg chg="mod">
          <ac:chgData name="Van Campen Anke" userId="3ed18735-8b89-408e-9e2d-e87cc58eef68" providerId="ADAL" clId="{BF5C0E92-747B-4139-A854-886612C25E93}" dt="2024-02-08T07:42:51.792" v="146" actId="20577"/>
          <ac:spMkLst>
            <pc:docMk/>
            <pc:sldMk cId="4056184508" sldId="263"/>
            <ac:spMk id="6" creationId="{85962917-92B1-0E20-76F9-0ED7DAC843FB}"/>
          </ac:spMkLst>
        </pc:spChg>
        <pc:spChg chg="mod">
          <ac:chgData name="Van Campen Anke" userId="3ed18735-8b89-408e-9e2d-e87cc58eef68" providerId="ADAL" clId="{BF5C0E92-747B-4139-A854-886612C25E93}" dt="2024-02-13T12:18:00.904" v="219" actId="20577"/>
          <ac:spMkLst>
            <pc:docMk/>
            <pc:sldMk cId="4056184508" sldId="263"/>
            <ac:spMk id="7" creationId="{35BC58AD-A7D4-4C5D-3C30-3DF90B234F34}"/>
          </ac:spMkLst>
        </pc:spChg>
      </pc:sldChg>
      <pc:sldChg chg="addSp delSp modSp mod">
        <pc:chgData name="Van Campen Anke" userId="3ed18735-8b89-408e-9e2d-e87cc58eef68" providerId="ADAL" clId="{BF5C0E92-747B-4139-A854-886612C25E93}" dt="2024-02-13T12:18:32.422" v="234" actId="20577"/>
        <pc:sldMkLst>
          <pc:docMk/>
          <pc:sldMk cId="240776393" sldId="264"/>
        </pc:sldMkLst>
        <pc:spChg chg="add del mod">
          <ac:chgData name="Van Campen Anke" userId="3ed18735-8b89-408e-9e2d-e87cc58eef68" providerId="ADAL" clId="{BF5C0E92-747B-4139-A854-886612C25E93}" dt="2024-02-08T07:44:31.338" v="172" actId="478"/>
          <ac:spMkLst>
            <pc:docMk/>
            <pc:sldMk cId="240776393" sldId="264"/>
            <ac:spMk id="2" creationId="{7BB7ED62-DC81-5EA0-DCDA-D1B08696B78B}"/>
          </ac:spMkLst>
        </pc:spChg>
        <pc:spChg chg="mod">
          <ac:chgData name="Van Campen Anke" userId="3ed18735-8b89-408e-9e2d-e87cc58eef68" providerId="ADAL" clId="{BF5C0E92-747B-4139-A854-886612C25E93}" dt="2024-02-13T12:18:32.422" v="234" actId="20577"/>
          <ac:spMkLst>
            <pc:docMk/>
            <pc:sldMk cId="240776393" sldId="264"/>
            <ac:spMk id="7" creationId="{35BC58AD-A7D4-4C5D-3C30-3DF90B234F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7B21-5A44-584D-BD09-F38CB53E82B1}" type="datetimeFigureOut">
              <a:rPr lang="nl-BE" smtClean="0"/>
              <a:t>13/02/2024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54BD-4699-DD40-9EAF-99EED244CE3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1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1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48" y="0"/>
            <a:ext cx="5864426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4589929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4589929 w 19456416"/>
              <a:gd name="connsiteY4" fmla="*/ 17929 h 13716000"/>
              <a:gd name="connsiteX0" fmla="*/ 3818964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818964 w 19456416"/>
              <a:gd name="connsiteY4" fmla="*/ 17929 h 13716000"/>
              <a:gd name="connsiteX0" fmla="*/ 125505 w 15762957"/>
              <a:gd name="connsiteY0" fmla="*/ 17929 h 13716000"/>
              <a:gd name="connsiteX1" fmla="*/ 10967437 w 15762957"/>
              <a:gd name="connsiteY1" fmla="*/ 0 h 13716000"/>
              <a:gd name="connsiteX2" fmla="*/ 15762957 w 15762957"/>
              <a:gd name="connsiteY2" fmla="*/ 13716000 h 13716000"/>
              <a:gd name="connsiteX3" fmla="*/ 0 w 15762957"/>
              <a:gd name="connsiteY3" fmla="*/ 13716000 h 13716000"/>
              <a:gd name="connsiteX4" fmla="*/ 125505 w 15762957"/>
              <a:gd name="connsiteY4" fmla="*/ 17929 h 13716000"/>
              <a:gd name="connsiteX0" fmla="*/ 89647 w 15727099"/>
              <a:gd name="connsiteY0" fmla="*/ 17929 h 13716000"/>
              <a:gd name="connsiteX1" fmla="*/ 10931579 w 15727099"/>
              <a:gd name="connsiteY1" fmla="*/ 0 h 13716000"/>
              <a:gd name="connsiteX2" fmla="*/ 15727099 w 15727099"/>
              <a:gd name="connsiteY2" fmla="*/ 13716000 h 13716000"/>
              <a:gd name="connsiteX3" fmla="*/ 0 w 15727099"/>
              <a:gd name="connsiteY3" fmla="*/ 13680141 h 13716000"/>
              <a:gd name="connsiteX4" fmla="*/ 89647 w 15727099"/>
              <a:gd name="connsiteY4" fmla="*/ 17929 h 13716000"/>
              <a:gd name="connsiteX0" fmla="*/ 0 w 15637452"/>
              <a:gd name="connsiteY0" fmla="*/ 17929 h 13716000"/>
              <a:gd name="connsiteX1" fmla="*/ 10841932 w 15637452"/>
              <a:gd name="connsiteY1" fmla="*/ 0 h 13716000"/>
              <a:gd name="connsiteX2" fmla="*/ 15637452 w 15637452"/>
              <a:gd name="connsiteY2" fmla="*/ 13716000 h 13716000"/>
              <a:gd name="connsiteX3" fmla="*/ 0 w 15637452"/>
              <a:gd name="connsiteY3" fmla="*/ 13680141 h 13716000"/>
              <a:gd name="connsiteX4" fmla="*/ 0 w 15637452"/>
              <a:gd name="connsiteY4" fmla="*/ 1792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7452" h="13716000">
                <a:moveTo>
                  <a:pt x="0" y="17929"/>
                </a:moveTo>
                <a:lnTo>
                  <a:pt x="10841932" y="0"/>
                </a:lnTo>
                <a:lnTo>
                  <a:pt x="15637452" y="13716000"/>
                </a:lnTo>
                <a:lnTo>
                  <a:pt x="0" y="13680141"/>
                </a:lnTo>
                <a:lnTo>
                  <a:pt x="0" y="17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285115"/>
            <a:ext cx="2991039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4088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512D46A-AFDC-5B4F-90BB-EE709CADF8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6018" y="1437629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060C2689-8E9D-1846-BDC3-51B2A45B3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6018" y="2208950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C846E51E-3362-C24C-B564-D3A21AC1CA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6018" y="2981020"/>
            <a:ext cx="654393" cy="793551"/>
          </a:xfrm>
          <a:solidFill>
            <a:schemeClr val="accent1"/>
          </a:solidFill>
        </p:spPr>
        <p:txBody>
          <a:bodyPr wrap="none" lIns="3240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07B601A-6C46-4643-901D-C58C162DD2A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ep 14">
            <a:extLst>
              <a:ext uri="{FF2B5EF4-FFF2-40B4-BE49-F238E27FC236}">
                <a16:creationId xmlns:a16="http://schemas.microsoft.com/office/drawing/2014/main" id="{F44D94E8-9F5D-4A0F-B034-688A2DD74A4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8FCE3C2-EEFD-4190-B367-97F48326AD7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829FC6C-5B93-4868-9DF7-204A2B25EB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59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126" y="1"/>
            <a:ext cx="5652781" cy="514894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4151429"/>
              <a:gd name="connsiteX1" fmla="*/ 14660896 w 19456416"/>
              <a:gd name="connsiteY1" fmla="*/ 0 h 14151429"/>
              <a:gd name="connsiteX2" fmla="*/ 19456416 w 19456416"/>
              <a:gd name="connsiteY2" fmla="*/ 13716000 h 14151429"/>
              <a:gd name="connsiteX3" fmla="*/ 4339772 w 19456416"/>
              <a:gd name="connsiteY3" fmla="*/ 14151429 h 14151429"/>
              <a:gd name="connsiteX4" fmla="*/ 0 w 19456416"/>
              <a:gd name="connsiteY4" fmla="*/ 0 h 14151429"/>
              <a:gd name="connsiteX0" fmla="*/ 0 w 19456416"/>
              <a:gd name="connsiteY0" fmla="*/ 0 h 13730515"/>
              <a:gd name="connsiteX1" fmla="*/ 14660896 w 19456416"/>
              <a:gd name="connsiteY1" fmla="*/ 0 h 13730515"/>
              <a:gd name="connsiteX2" fmla="*/ 19456416 w 19456416"/>
              <a:gd name="connsiteY2" fmla="*/ 13716000 h 13730515"/>
              <a:gd name="connsiteX3" fmla="*/ 4397829 w 19456416"/>
              <a:gd name="connsiteY3" fmla="*/ 13730515 h 13730515"/>
              <a:gd name="connsiteX4" fmla="*/ 0 w 19456416"/>
              <a:gd name="connsiteY4" fmla="*/ 0 h 13730515"/>
              <a:gd name="connsiteX0" fmla="*/ 348343 w 15058587"/>
              <a:gd name="connsiteY0" fmla="*/ 58057 h 13730515"/>
              <a:gd name="connsiteX1" fmla="*/ 10263067 w 15058587"/>
              <a:gd name="connsiteY1" fmla="*/ 0 h 13730515"/>
              <a:gd name="connsiteX2" fmla="*/ 15058587 w 15058587"/>
              <a:gd name="connsiteY2" fmla="*/ 13716000 h 13730515"/>
              <a:gd name="connsiteX3" fmla="*/ 0 w 15058587"/>
              <a:gd name="connsiteY3" fmla="*/ 13730515 h 13730515"/>
              <a:gd name="connsiteX4" fmla="*/ 348343 w 15058587"/>
              <a:gd name="connsiteY4" fmla="*/ 58057 h 13730515"/>
              <a:gd name="connsiteX0" fmla="*/ 0 w 15073101"/>
              <a:gd name="connsiteY0" fmla="*/ 0 h 13730515"/>
              <a:gd name="connsiteX1" fmla="*/ 10277581 w 15073101"/>
              <a:gd name="connsiteY1" fmla="*/ 0 h 13730515"/>
              <a:gd name="connsiteX2" fmla="*/ 15073101 w 15073101"/>
              <a:gd name="connsiteY2" fmla="*/ 13716000 h 13730515"/>
              <a:gd name="connsiteX3" fmla="*/ 14514 w 15073101"/>
              <a:gd name="connsiteY3" fmla="*/ 13730515 h 13730515"/>
              <a:gd name="connsiteX4" fmla="*/ 0 w 15073101"/>
              <a:gd name="connsiteY4" fmla="*/ 0 h 137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3101" h="13730515">
                <a:moveTo>
                  <a:pt x="0" y="0"/>
                </a:moveTo>
                <a:lnTo>
                  <a:pt x="10277581" y="0"/>
                </a:lnTo>
                <a:lnTo>
                  <a:pt x="15073101" y="13716000"/>
                </a:lnTo>
                <a:lnTo>
                  <a:pt x="14514" y="137305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8E2985-69AC-D244-9BDE-A8F82C582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345" y="-104774"/>
            <a:ext cx="2496312" cy="2495556"/>
          </a:xfrm>
          <a:prstGeom prst="ellipse">
            <a:avLst/>
          </a:prstGeom>
          <a:solidFill>
            <a:schemeClr val="accent6"/>
          </a:solidFill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90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DD6093D-E0DB-C84B-B211-6EC2A7A6B1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2019" y="1466856"/>
            <a:ext cx="1838442" cy="183832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51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AD399937-4CE9-7144-B824-681F0ACA6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7072" y="144998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9CF7B757-7CD4-ED48-8534-CCCC9A3AD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1468" y="254317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1" name="Tijdelijke aanduiding voor tekst 18">
            <a:extLst>
              <a:ext uri="{FF2B5EF4-FFF2-40B4-BE49-F238E27FC236}">
                <a16:creationId xmlns:a16="http://schemas.microsoft.com/office/drawing/2014/main" id="{CF1C7BB6-A895-7A43-BE88-E215F9A305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1562" y="3353400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E26D2C97-D1F5-914E-94A1-537DF11BB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50063" y="340042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3EDB2BAC-5618-9142-84D9-BBE39DC0B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86601" y="2733669"/>
            <a:ext cx="904559" cy="904878"/>
          </a:xfrm>
          <a:prstGeom prst="ellipse">
            <a:avLst/>
          </a:prstGeom>
          <a:solidFill>
            <a:schemeClr val="bg1"/>
          </a:solidFill>
          <a:effectLst>
            <a:outerShdw blurRad="1270000" algn="ctr" rotWithShape="0">
              <a:prstClr val="black">
                <a:alpha val="3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5ACA82A-7E77-42ED-AD3D-E97C6A285CA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02B098C-6C6A-44EC-A4A0-D0515B83F83F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E125DBD-CE79-4F76-BA2D-69C322AE04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582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V="1">
            <a:off x="-1539" y="0"/>
            <a:ext cx="4681848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7053943 w 19456416"/>
              <a:gd name="connsiteY3" fmla="*/ 13716000 h 13716000"/>
              <a:gd name="connsiteX4" fmla="*/ 0 w 19456416"/>
              <a:gd name="connsiteY4" fmla="*/ 0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81643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4116" h="13716000">
                <a:moveTo>
                  <a:pt x="0" y="32658"/>
                </a:moveTo>
                <a:lnTo>
                  <a:pt x="7688596" y="0"/>
                </a:lnTo>
                <a:lnTo>
                  <a:pt x="12484116" y="13716000"/>
                </a:lnTo>
                <a:lnTo>
                  <a:pt x="16328" y="13716000"/>
                </a:lnTo>
                <a:cubicBezTo>
                  <a:pt x="10885" y="9154886"/>
                  <a:pt x="5443" y="4593772"/>
                  <a:pt x="0" y="326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0A0D737-3B5B-A54C-8BC7-D2C73DBE8A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4992" y="505197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AEC66D6D-4E9E-BA45-B065-B7885E2B74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31644" y="1288629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7A5DCC54-1120-0E40-A647-F783E60030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45884" y="2072061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E93A41B4-3D4C-5748-805B-940C26225C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10" y="2855493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afbeelding 4">
            <a:extLst>
              <a:ext uri="{FF2B5EF4-FFF2-40B4-BE49-F238E27FC236}">
                <a16:creationId xmlns:a16="http://schemas.microsoft.com/office/drawing/2014/main" id="{6534A023-7B18-D345-8842-DFFCE6E7A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08468" y="3638925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A58731F-B8FA-0247-AA61-8ED9CB5C1F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47547" y="504900"/>
            <a:ext cx="3613591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A0EE5539-1115-6C4B-9B25-40ABE13BB1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84212" y="1289250"/>
            <a:ext cx="3876926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F8965014-EEC3-A94C-B260-F0A950641B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8439" y="2072250"/>
            <a:ext cx="4162699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A70A39F1-2177-B041-8461-C32ABEA50F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37278" y="2855250"/>
            <a:ext cx="4423860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84408592-E52B-8A44-A55A-83717F92E1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61036" y="3638925"/>
            <a:ext cx="4700102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E8D9D473-0944-49F1-97FD-D62DA2C5E434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105A961-D296-4FF2-91AF-4D84C1E47B11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Afbeelding 30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A22548DD-3AEA-40F1-9A40-AD142434A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74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Blanco-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849" y="657640"/>
            <a:ext cx="6858000" cy="648795"/>
          </a:xfrm>
        </p:spPr>
        <p:txBody>
          <a:bodyPr lIns="0" tIns="0" rIns="0" bIns="0" anchor="t" anchorCtr="0">
            <a:noAutofit/>
          </a:bodyPr>
          <a:lstStyle>
            <a:lvl1pPr algn="l">
              <a:defRPr sz="3314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A05E0B3-46B9-4931-8CC4-9408735A23C8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0FC166E-6EB2-4CA5-8E46-1C0CC4B9BFE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Afbeelding 14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3E9E0590-0E91-488E-8B62-6301E03BF9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7604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Netwe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2CBF9D3-2476-0840-AD1D-4D5B50044D7F}"/>
              </a:ext>
            </a:extLst>
          </p:cNvPr>
          <p:cNvCxnSpPr>
            <a:cxnSpLocks/>
          </p:cNvCxnSpPr>
          <p:nvPr userDrawn="1"/>
        </p:nvCxnSpPr>
        <p:spPr>
          <a:xfrm flipH="1">
            <a:off x="4245365" y="2398950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B0B5D76-C41C-764E-847B-9261DF8E1C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24567" y="2396250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0159B2C-A4DE-3E45-97A7-1DE5285C376E}"/>
              </a:ext>
            </a:extLst>
          </p:cNvPr>
          <p:cNvCxnSpPr/>
          <p:nvPr userDrawn="1"/>
        </p:nvCxnSpPr>
        <p:spPr>
          <a:xfrm flipH="1" flipV="1">
            <a:off x="5831813" y="2396560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F6EAE981-99DC-C54F-949C-EEC7F47DC630}"/>
              </a:ext>
            </a:extLst>
          </p:cNvPr>
          <p:cNvCxnSpPr>
            <a:cxnSpLocks/>
          </p:cNvCxnSpPr>
          <p:nvPr userDrawn="1"/>
        </p:nvCxnSpPr>
        <p:spPr>
          <a:xfrm>
            <a:off x="5817529" y="2398936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89EF3F6-723C-D74A-9915-BC800913D65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2403702"/>
            <a:ext cx="1810319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D2AAB95-5C2B-B946-BA7C-01A210BF900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2434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1892785-D86A-9243-8630-1572B093C625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1487254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54B38E0-0579-6146-8CF0-329883FFC6A3}"/>
              </a:ext>
            </a:extLst>
          </p:cNvPr>
          <p:cNvCxnSpPr/>
          <p:nvPr userDrawn="1"/>
        </p:nvCxnSpPr>
        <p:spPr>
          <a:xfrm flipH="1" flipV="1">
            <a:off x="5831813" y="624659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2CA9F1C-1705-1944-86A1-079EABF87F67}"/>
              </a:ext>
            </a:extLst>
          </p:cNvPr>
          <p:cNvCxnSpPr/>
          <p:nvPr userDrawn="1"/>
        </p:nvCxnSpPr>
        <p:spPr>
          <a:xfrm flipH="1" flipV="1">
            <a:off x="492456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2D26D36-7912-1147-A8F4-66544430CB28}"/>
              </a:ext>
            </a:extLst>
          </p:cNvPr>
          <p:cNvCxnSpPr>
            <a:cxnSpLocks/>
          </p:cNvCxnSpPr>
          <p:nvPr userDrawn="1"/>
        </p:nvCxnSpPr>
        <p:spPr>
          <a:xfrm>
            <a:off x="5817528" y="2398937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6B31F1-8A6E-AC43-A966-FF55C9BD7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55" y="1152590"/>
            <a:ext cx="5610590" cy="2695575"/>
          </a:xfrm>
          <a:prstGeom prst="rect">
            <a:avLst/>
          </a:prstGeom>
        </p:spPr>
      </p:pic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1A734011-CC04-6B45-A533-0308014C4F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944" y="465547"/>
            <a:ext cx="796552" cy="796892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388" b="1" i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C870BC81-6EC4-7646-8060-20217CC7E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3334" y="238126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tekst 18">
            <a:extLst>
              <a:ext uri="{FF2B5EF4-FFF2-40B4-BE49-F238E27FC236}">
                <a16:creationId xmlns:a16="http://schemas.microsoft.com/office/drawing/2014/main" id="{DA3192BC-78DA-554D-BF8A-AFF1FDDDA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2358" y="452047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tekst 18">
            <a:extLst>
              <a:ext uri="{FF2B5EF4-FFF2-40B4-BE49-F238E27FC236}">
                <a16:creationId xmlns:a16="http://schemas.microsoft.com/office/drawing/2014/main" id="{677E7276-4871-E545-ADB2-CE0CA9753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7406" y="1100709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tekst 18">
            <a:extLst>
              <a:ext uri="{FF2B5EF4-FFF2-40B4-BE49-F238E27FC236}">
                <a16:creationId xmlns:a16="http://schemas.microsoft.com/office/drawing/2014/main" id="{9414DED6-5CC1-8142-9CC0-3ACE852CA8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17462" y="200583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7" name="Tijdelijke aanduiding voor tekst 18">
            <a:extLst>
              <a:ext uri="{FF2B5EF4-FFF2-40B4-BE49-F238E27FC236}">
                <a16:creationId xmlns:a16="http://schemas.microsoft.com/office/drawing/2014/main" id="{96EA01F1-1610-9740-9E5F-B2B5596F8E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7406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18">
            <a:extLst>
              <a:ext uri="{FF2B5EF4-FFF2-40B4-BE49-F238E27FC236}">
                <a16:creationId xmlns:a16="http://schemas.microsoft.com/office/drawing/2014/main" id="{C7A98823-842C-CE45-85EE-3F3018EA0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9108" y="3561624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9" name="Tijdelijke aanduiding voor tekst 18">
            <a:extLst>
              <a:ext uri="{FF2B5EF4-FFF2-40B4-BE49-F238E27FC236}">
                <a16:creationId xmlns:a16="http://schemas.microsoft.com/office/drawing/2014/main" id="{92DF2341-986C-5645-98EE-F1EFE24503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33334" y="3793203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0" name="Tijdelijke aanduiding voor tekst 18">
            <a:extLst>
              <a:ext uri="{FF2B5EF4-FFF2-40B4-BE49-F238E27FC236}">
                <a16:creationId xmlns:a16="http://schemas.microsoft.com/office/drawing/2014/main" id="{195922A2-DA17-6F46-818A-E7949211AD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7645" y="3558451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1" name="Tijdelijke aanduiding voor tekst 18">
            <a:extLst>
              <a:ext uri="{FF2B5EF4-FFF2-40B4-BE49-F238E27FC236}">
                <a16:creationId xmlns:a16="http://schemas.microsoft.com/office/drawing/2014/main" id="{2A8DD098-2D1E-8E49-B8EE-F349AE4FDD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46900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97A5E55E-ABEA-4109-AFF6-B869AB9F77B1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AF3315C-17C8-4939-88F1-DBB0DBA53093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7" name="Afbeelding 3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5349006-5B78-4E32-9315-5F7C27FBA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120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3122" y="-6124"/>
            <a:ext cx="5741234" cy="5155747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4180114 w 19456416"/>
              <a:gd name="connsiteY3" fmla="*/ 13716000 h 13716000"/>
              <a:gd name="connsiteX4" fmla="*/ 0 w 19456416"/>
              <a:gd name="connsiteY4" fmla="*/ 0 h 13716000"/>
              <a:gd name="connsiteX0" fmla="*/ 1175657 w 15276302"/>
              <a:gd name="connsiteY0" fmla="*/ 0 h 13716000"/>
              <a:gd name="connsiteX1" fmla="*/ 10480782 w 15276302"/>
              <a:gd name="connsiteY1" fmla="*/ 0 h 13716000"/>
              <a:gd name="connsiteX2" fmla="*/ 15276302 w 15276302"/>
              <a:gd name="connsiteY2" fmla="*/ 13716000 h 13716000"/>
              <a:gd name="connsiteX3" fmla="*/ 0 w 15276302"/>
              <a:gd name="connsiteY3" fmla="*/ 13716000 h 13716000"/>
              <a:gd name="connsiteX4" fmla="*/ 1175657 w 15276302"/>
              <a:gd name="connsiteY4" fmla="*/ 0 h 13716000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16329 w 15292631"/>
              <a:gd name="connsiteY3" fmla="*/ 13732329 h 13732329"/>
              <a:gd name="connsiteX4" fmla="*/ 0 w 15292631"/>
              <a:gd name="connsiteY4" fmla="*/ 0 h 13732329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0 w 15292631"/>
              <a:gd name="connsiteY3" fmla="*/ 13683343 h 13732329"/>
              <a:gd name="connsiteX4" fmla="*/ 0 w 15292631"/>
              <a:gd name="connsiteY4" fmla="*/ 0 h 13732329"/>
              <a:gd name="connsiteX0" fmla="*/ 16329 w 15308960"/>
              <a:gd name="connsiteY0" fmla="*/ 0 h 13732329"/>
              <a:gd name="connsiteX1" fmla="*/ 10513440 w 15308960"/>
              <a:gd name="connsiteY1" fmla="*/ 16329 h 13732329"/>
              <a:gd name="connsiteX2" fmla="*/ 15308960 w 15308960"/>
              <a:gd name="connsiteY2" fmla="*/ 13732329 h 13732329"/>
              <a:gd name="connsiteX3" fmla="*/ 0 w 15308960"/>
              <a:gd name="connsiteY3" fmla="*/ 13650686 h 13732329"/>
              <a:gd name="connsiteX4" fmla="*/ 16329 w 15308960"/>
              <a:gd name="connsiteY4" fmla="*/ 0 h 13732329"/>
              <a:gd name="connsiteX0" fmla="*/ 16329 w 15308960"/>
              <a:gd name="connsiteY0" fmla="*/ 0 h 13748658"/>
              <a:gd name="connsiteX1" fmla="*/ 10513440 w 15308960"/>
              <a:gd name="connsiteY1" fmla="*/ 16329 h 13748658"/>
              <a:gd name="connsiteX2" fmla="*/ 15308960 w 15308960"/>
              <a:gd name="connsiteY2" fmla="*/ 13732329 h 13748658"/>
              <a:gd name="connsiteX3" fmla="*/ 0 w 15308960"/>
              <a:gd name="connsiteY3" fmla="*/ 13748658 h 13748658"/>
              <a:gd name="connsiteX4" fmla="*/ 16329 w 15308960"/>
              <a:gd name="connsiteY4" fmla="*/ 0 h 1374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8960" h="13748658">
                <a:moveTo>
                  <a:pt x="16329" y="0"/>
                </a:moveTo>
                <a:lnTo>
                  <a:pt x="10513440" y="16329"/>
                </a:lnTo>
                <a:lnTo>
                  <a:pt x="15308960" y="13732329"/>
                </a:lnTo>
                <a:lnTo>
                  <a:pt x="0" y="13748658"/>
                </a:lnTo>
                <a:lnTo>
                  <a:pt x="163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1047020"/>
            <a:ext cx="3191608" cy="27411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712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0F07F5A2-00F8-0048-96CC-5B0E2B0A81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15054" y="951412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FE727A0B-9547-E246-913D-6A213065FE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35983" y="1978303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446BA4EF-DA25-A240-8C81-A9C4C9E5816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81849" y="3005181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CEE8C4C8-F25B-D940-A872-144C9E6804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66514" y="951750"/>
            <a:ext cx="3613591" cy="65201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672C86A2-0486-DF4A-AAF7-65E53ED195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03239" y="1972350"/>
            <a:ext cx="3613591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A2CCAF70-A5C6-BB41-A7B1-B92A30DF89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36359" y="3009150"/>
            <a:ext cx="3431805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70DF6A5-0573-47EE-B8F4-70D97BD01D76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F3F9008-57C4-43B0-BC8D-5342ED158A5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Afbeelding 21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51930AD4-6E7E-428C-B3F7-67ED463647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118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3396662"/>
            <a:ext cx="9150944" cy="1747230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11430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1053548 h 4675608"/>
              <a:gd name="connsiteX0" fmla="*/ 0 w 24498900"/>
              <a:gd name="connsiteY0" fmla="*/ 1053548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16329 w 24498900"/>
              <a:gd name="connsiteY3" fmla="*/ 4675608 h 4675608"/>
              <a:gd name="connsiteX4" fmla="*/ 0 w 24498900"/>
              <a:gd name="connsiteY4" fmla="*/ 1053548 h 4675608"/>
              <a:gd name="connsiteX0" fmla="*/ 0 w 24498900"/>
              <a:gd name="connsiteY0" fmla="*/ 1037219 h 4659279"/>
              <a:gd name="connsiteX1" fmla="*/ 24384600 w 24498900"/>
              <a:gd name="connsiteY1" fmla="*/ 0 h 4659279"/>
              <a:gd name="connsiteX2" fmla="*/ 24498900 w 24498900"/>
              <a:gd name="connsiteY2" fmla="*/ 4659279 h 4659279"/>
              <a:gd name="connsiteX3" fmla="*/ 16329 w 24498900"/>
              <a:gd name="connsiteY3" fmla="*/ 4659279 h 4659279"/>
              <a:gd name="connsiteX4" fmla="*/ 0 w 24498900"/>
              <a:gd name="connsiteY4" fmla="*/ 1037219 h 4659279"/>
              <a:gd name="connsiteX0" fmla="*/ 0 w 24400929"/>
              <a:gd name="connsiteY0" fmla="*/ 1037219 h 4659279"/>
              <a:gd name="connsiteX1" fmla="*/ 24384600 w 24400929"/>
              <a:gd name="connsiteY1" fmla="*/ 0 h 4659279"/>
              <a:gd name="connsiteX2" fmla="*/ 24400929 w 24400929"/>
              <a:gd name="connsiteY2" fmla="*/ 4642950 h 4659279"/>
              <a:gd name="connsiteX3" fmla="*/ 16329 w 24400929"/>
              <a:gd name="connsiteY3" fmla="*/ 4659279 h 4659279"/>
              <a:gd name="connsiteX4" fmla="*/ 0 w 24400929"/>
              <a:gd name="connsiteY4" fmla="*/ 1037219 h 46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59279">
                <a:moveTo>
                  <a:pt x="0" y="1037219"/>
                </a:moveTo>
                <a:lnTo>
                  <a:pt x="24384600" y="0"/>
                </a:lnTo>
                <a:lnTo>
                  <a:pt x="24400929" y="4642950"/>
                </a:lnTo>
                <a:lnTo>
                  <a:pt x="16329" y="4659279"/>
                </a:lnTo>
                <a:lnTo>
                  <a:pt x="0" y="1037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9850" y="0"/>
            <a:ext cx="6041290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63686 w 19456416"/>
              <a:gd name="connsiteY3" fmla="*/ 13683342 h 13716000"/>
              <a:gd name="connsiteX4" fmla="*/ 0 w 19456416"/>
              <a:gd name="connsiteY4" fmla="*/ 0 h 13716000"/>
              <a:gd name="connsiteX0" fmla="*/ 114299 w 16092730"/>
              <a:gd name="connsiteY0" fmla="*/ 0 h 13716000"/>
              <a:gd name="connsiteX1" fmla="*/ 11297210 w 16092730"/>
              <a:gd name="connsiteY1" fmla="*/ 0 h 13716000"/>
              <a:gd name="connsiteX2" fmla="*/ 16092730 w 16092730"/>
              <a:gd name="connsiteY2" fmla="*/ 13716000 h 13716000"/>
              <a:gd name="connsiteX3" fmla="*/ 0 w 16092730"/>
              <a:gd name="connsiteY3" fmla="*/ 13683342 h 13716000"/>
              <a:gd name="connsiteX4" fmla="*/ 114299 w 16092730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1 w 16092731"/>
              <a:gd name="connsiteY3" fmla="*/ 13683342 h 13716000"/>
              <a:gd name="connsiteX4" fmla="*/ 0 w 16092731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32659 w 16092731"/>
              <a:gd name="connsiteY3" fmla="*/ 13699670 h 13716000"/>
              <a:gd name="connsiteX4" fmla="*/ 0 w 16092731"/>
              <a:gd name="connsiteY4" fmla="*/ 0 h 13716000"/>
              <a:gd name="connsiteX0" fmla="*/ 16327 w 16109058"/>
              <a:gd name="connsiteY0" fmla="*/ 0 h 13748656"/>
              <a:gd name="connsiteX1" fmla="*/ 11313538 w 16109058"/>
              <a:gd name="connsiteY1" fmla="*/ 0 h 13748656"/>
              <a:gd name="connsiteX2" fmla="*/ 16109058 w 16109058"/>
              <a:gd name="connsiteY2" fmla="*/ 13716000 h 13748656"/>
              <a:gd name="connsiteX3" fmla="*/ 0 w 16109058"/>
              <a:gd name="connsiteY3" fmla="*/ 13748656 h 13748656"/>
              <a:gd name="connsiteX4" fmla="*/ 16327 w 16109058"/>
              <a:gd name="connsiteY4" fmla="*/ 0 h 13748656"/>
              <a:gd name="connsiteX0" fmla="*/ 16327 w 16109058"/>
              <a:gd name="connsiteY0" fmla="*/ 0 h 13716000"/>
              <a:gd name="connsiteX1" fmla="*/ 11313538 w 16109058"/>
              <a:gd name="connsiteY1" fmla="*/ 0 h 13716000"/>
              <a:gd name="connsiteX2" fmla="*/ 16109058 w 16109058"/>
              <a:gd name="connsiteY2" fmla="*/ 13716000 h 13716000"/>
              <a:gd name="connsiteX3" fmla="*/ 0 w 16109058"/>
              <a:gd name="connsiteY3" fmla="*/ 13699670 h 13716000"/>
              <a:gd name="connsiteX4" fmla="*/ 16327 w 16109058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16000">
                <a:moveTo>
                  <a:pt x="16327" y="0"/>
                </a:moveTo>
                <a:lnTo>
                  <a:pt x="11313538" y="0"/>
                </a:lnTo>
                <a:lnTo>
                  <a:pt x="16109058" y="13716000"/>
                </a:lnTo>
                <a:lnTo>
                  <a:pt x="0" y="13699670"/>
                </a:lnTo>
                <a:cubicBezTo>
                  <a:pt x="0" y="9138556"/>
                  <a:pt x="16327" y="4561114"/>
                  <a:pt x="163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8165" y="742594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98094" y="1900233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88490" y="308315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26691" y="885601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26691" y="1126399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4C68B6DB-7BF3-4047-89B8-DD0510DC66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26606" y="2043239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FDB5FECB-B3E5-0D48-AC88-81571F972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26606" y="2284038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1" name="Tijdelijke aanduiding voor tekst 9">
            <a:extLst>
              <a:ext uri="{FF2B5EF4-FFF2-40B4-BE49-F238E27FC236}">
                <a16:creationId xmlns:a16="http://schemas.microsoft.com/office/drawing/2014/main" id="{BB29D36A-AA62-C14C-9087-04E388F791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17016" y="3226163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2" name="Tijdelijke aanduiding voor tekst 10">
            <a:extLst>
              <a:ext uri="{FF2B5EF4-FFF2-40B4-BE49-F238E27FC236}">
                <a16:creationId xmlns:a16="http://schemas.microsoft.com/office/drawing/2014/main" id="{FA7ADB12-F2E5-9843-BC16-A5AE78BDCD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17016" y="3466962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BEF5583-F8B1-564F-9AE4-47576AA69A53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ep 24">
            <a:extLst>
              <a:ext uri="{FF2B5EF4-FFF2-40B4-BE49-F238E27FC236}">
                <a16:creationId xmlns:a16="http://schemas.microsoft.com/office/drawing/2014/main" id="{6A6B2C92-53B7-4847-ACA5-A4E33E8EEFF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D83AF92-0F0A-4843-924A-290101ED6BD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C0FAE219-6E8C-48B7-9E86-D9BED5523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056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+IM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9F31F9-3F4E-F049-8317-6E74F3282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"/>
            <a:ext cx="9144000" cy="5143165"/>
          </a:xfrm>
          <a:prstGeom prst="rect">
            <a:avLst/>
          </a:prstGeom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5801"/>
            <a:ext cx="3093956" cy="365263"/>
          </a:xfrm>
        </p:spPr>
        <p:txBody>
          <a:bodyPr lIns="0" tIns="0" rIns="0" bIns="0" anchor="t" anchorCtr="0">
            <a:noAutofit/>
          </a:bodyPr>
          <a:lstStyle>
            <a:lvl1pPr algn="l">
              <a:defRPr sz="1575" b="0" i="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28D0149-3A97-604B-9BE6-E2DBFB80D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020000">
            <a:off x="145999" y="144315"/>
            <a:ext cx="540035" cy="540000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3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02A52F0-F44A-A149-993E-6B15F4E4B7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426" y="1257296"/>
            <a:ext cx="2667774" cy="317152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1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06CCD32A-839E-4E27-8E1B-E4F90043B899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5603F7F-2DA2-4EAB-AB52-71CE5F6CF674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Afbeelding 17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1F6E9971-68D1-4D54-A496-E37E907E1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540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1290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3102429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102429 w 19456416"/>
              <a:gd name="connsiteY4" fmla="*/ 0 h 13716000"/>
              <a:gd name="connsiteX0" fmla="*/ 0 w 16353987"/>
              <a:gd name="connsiteY0" fmla="*/ 0 h 13764986"/>
              <a:gd name="connsiteX1" fmla="*/ 11558467 w 16353987"/>
              <a:gd name="connsiteY1" fmla="*/ 0 h 13764986"/>
              <a:gd name="connsiteX2" fmla="*/ 16353987 w 16353987"/>
              <a:gd name="connsiteY2" fmla="*/ 13716000 h 13764986"/>
              <a:gd name="connsiteX3" fmla="*/ 261257 w 16353987"/>
              <a:gd name="connsiteY3" fmla="*/ 13764986 h 13764986"/>
              <a:gd name="connsiteX4" fmla="*/ 0 w 16353987"/>
              <a:gd name="connsiteY4" fmla="*/ 0 h 13764986"/>
              <a:gd name="connsiteX0" fmla="*/ 130629 w 16092730"/>
              <a:gd name="connsiteY0" fmla="*/ 0 h 13781315"/>
              <a:gd name="connsiteX1" fmla="*/ 11297210 w 16092730"/>
              <a:gd name="connsiteY1" fmla="*/ 16329 h 13781315"/>
              <a:gd name="connsiteX2" fmla="*/ 16092730 w 16092730"/>
              <a:gd name="connsiteY2" fmla="*/ 13732329 h 13781315"/>
              <a:gd name="connsiteX3" fmla="*/ 0 w 16092730"/>
              <a:gd name="connsiteY3" fmla="*/ 13781315 h 13781315"/>
              <a:gd name="connsiteX4" fmla="*/ 130629 w 16092730"/>
              <a:gd name="connsiteY4" fmla="*/ 0 h 13781315"/>
              <a:gd name="connsiteX0" fmla="*/ 0 w 16109058"/>
              <a:gd name="connsiteY0" fmla="*/ 0 h 13781315"/>
              <a:gd name="connsiteX1" fmla="*/ 11313538 w 16109058"/>
              <a:gd name="connsiteY1" fmla="*/ 16329 h 13781315"/>
              <a:gd name="connsiteX2" fmla="*/ 16109058 w 16109058"/>
              <a:gd name="connsiteY2" fmla="*/ 13732329 h 13781315"/>
              <a:gd name="connsiteX3" fmla="*/ 16328 w 16109058"/>
              <a:gd name="connsiteY3" fmla="*/ 13781315 h 13781315"/>
              <a:gd name="connsiteX4" fmla="*/ 0 w 16109058"/>
              <a:gd name="connsiteY4" fmla="*/ 0 h 13781315"/>
              <a:gd name="connsiteX0" fmla="*/ 0 w 16109058"/>
              <a:gd name="connsiteY0" fmla="*/ 0 h 13732329"/>
              <a:gd name="connsiteX1" fmla="*/ 11313538 w 16109058"/>
              <a:gd name="connsiteY1" fmla="*/ 16329 h 13732329"/>
              <a:gd name="connsiteX2" fmla="*/ 16109058 w 16109058"/>
              <a:gd name="connsiteY2" fmla="*/ 13732329 h 13732329"/>
              <a:gd name="connsiteX3" fmla="*/ 16328 w 16109058"/>
              <a:gd name="connsiteY3" fmla="*/ 13732329 h 13732329"/>
              <a:gd name="connsiteX4" fmla="*/ 0 w 16109058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32329">
                <a:moveTo>
                  <a:pt x="0" y="0"/>
                </a:moveTo>
                <a:lnTo>
                  <a:pt x="11313538" y="16329"/>
                </a:lnTo>
                <a:lnTo>
                  <a:pt x="16109058" y="13732329"/>
                </a:lnTo>
                <a:lnTo>
                  <a:pt x="16328" y="13732329"/>
                </a:lnTo>
                <a:cubicBezTo>
                  <a:pt x="10885" y="9138557"/>
                  <a:pt x="5443" y="459377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1934558"/>
            <a:ext cx="9150944" cy="3206892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114300 w 24613200"/>
              <a:gd name="connsiteY0" fmla="*/ 57343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573430 h 4675608"/>
              <a:gd name="connsiteX0" fmla="*/ 0 w 24498900"/>
              <a:gd name="connsiteY0" fmla="*/ 573430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0 w 24498900"/>
              <a:gd name="connsiteY3" fmla="*/ 4631476 h 4675608"/>
              <a:gd name="connsiteX4" fmla="*/ 0 w 24498900"/>
              <a:gd name="connsiteY4" fmla="*/ 573430 h 4675608"/>
              <a:gd name="connsiteX0" fmla="*/ 0 w 24498900"/>
              <a:gd name="connsiteY0" fmla="*/ 573430 h 4631476"/>
              <a:gd name="connsiteX1" fmla="*/ 24498900 w 24498900"/>
              <a:gd name="connsiteY1" fmla="*/ 0 h 4631476"/>
              <a:gd name="connsiteX2" fmla="*/ 24384600 w 24498900"/>
              <a:gd name="connsiteY2" fmla="*/ 4622649 h 4631476"/>
              <a:gd name="connsiteX3" fmla="*/ 0 w 24498900"/>
              <a:gd name="connsiteY3" fmla="*/ 4631476 h 4631476"/>
              <a:gd name="connsiteX4" fmla="*/ 0 w 24498900"/>
              <a:gd name="connsiteY4" fmla="*/ 573430 h 4631476"/>
              <a:gd name="connsiteX0" fmla="*/ 0 w 24433586"/>
              <a:gd name="connsiteY0" fmla="*/ 573430 h 4631476"/>
              <a:gd name="connsiteX1" fmla="*/ 24433586 w 24433586"/>
              <a:gd name="connsiteY1" fmla="*/ 0 h 4631476"/>
              <a:gd name="connsiteX2" fmla="*/ 24384600 w 24433586"/>
              <a:gd name="connsiteY2" fmla="*/ 4622649 h 4631476"/>
              <a:gd name="connsiteX3" fmla="*/ 0 w 24433586"/>
              <a:gd name="connsiteY3" fmla="*/ 4631476 h 4631476"/>
              <a:gd name="connsiteX4" fmla="*/ 0 w 24433586"/>
              <a:gd name="connsiteY4" fmla="*/ 573430 h 4631476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22649">
                <a:moveTo>
                  <a:pt x="0" y="564603"/>
                </a:moveTo>
                <a:lnTo>
                  <a:pt x="24400929" y="0"/>
                </a:lnTo>
                <a:lnTo>
                  <a:pt x="24384600" y="4613822"/>
                </a:lnTo>
                <a:lnTo>
                  <a:pt x="0" y="4622649"/>
                </a:lnTo>
                <a:lnTo>
                  <a:pt x="0" y="5646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2CAF0322-D61C-CF4A-B600-B09F14B33EE7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06357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96616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90250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1051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4425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3" name="Tijdelijke aanduiding voor afbeelding 4">
            <a:extLst>
              <a:ext uri="{FF2B5EF4-FFF2-40B4-BE49-F238E27FC236}">
                <a16:creationId xmlns:a16="http://schemas.microsoft.com/office/drawing/2014/main" id="{E351B884-85E2-3A42-BECE-12963E8D80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3871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62708F5E-4515-6E49-A7BD-5558A5E1E5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0129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1070DC98-7C84-C341-A3F9-3879DBA175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0129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60056A1D-B766-0E48-A696-529D3B9810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88168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7" name="Tijdelijke aanduiding voor tekst 10">
            <a:extLst>
              <a:ext uri="{FF2B5EF4-FFF2-40B4-BE49-F238E27FC236}">
                <a16:creationId xmlns:a16="http://schemas.microsoft.com/office/drawing/2014/main" id="{2D4362DB-EF3C-C746-96A9-FC9F96F9FE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88167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92FDDA4B-9BA2-DF4C-A1BB-5E81B2A56B7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7803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4" name="Tijdelijke aanduiding voor tekst 10">
            <a:extLst>
              <a:ext uri="{FF2B5EF4-FFF2-40B4-BE49-F238E27FC236}">
                <a16:creationId xmlns:a16="http://schemas.microsoft.com/office/drawing/2014/main" id="{7FDBB1FB-5CE5-4E42-A403-C8528C2C11D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7803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DCE29C3F-41C2-4D82-9515-BE9200E2022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4A504F47-1F5D-4E2E-9FA2-E23F96B5F060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" name="Afbeelding 35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69C77DD6-0265-43A8-B4C8-910C6E91D0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25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x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9773" y="1297296"/>
            <a:ext cx="9142969" cy="3850956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0 w 24613200"/>
              <a:gd name="connsiteY0" fmla="*/ 49607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496077 h 4675608"/>
              <a:gd name="connsiteX0" fmla="*/ 21265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21265 w 24613200"/>
              <a:gd name="connsiteY4" fmla="*/ 476926 h 4675608"/>
              <a:gd name="connsiteX0" fmla="*/ 119236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9236 w 24613200"/>
              <a:gd name="connsiteY4" fmla="*/ 476926 h 4675608"/>
              <a:gd name="connsiteX0" fmla="*/ 0 w 24493964"/>
              <a:gd name="connsiteY0" fmla="*/ 476926 h 4675608"/>
              <a:gd name="connsiteX1" fmla="*/ 24493964 w 24493964"/>
              <a:gd name="connsiteY1" fmla="*/ 0 h 4675608"/>
              <a:gd name="connsiteX2" fmla="*/ 24493964 w 24493964"/>
              <a:gd name="connsiteY2" fmla="*/ 4675608 h 4675608"/>
              <a:gd name="connsiteX3" fmla="*/ 11392 w 24493964"/>
              <a:gd name="connsiteY3" fmla="*/ 4624140 h 4675608"/>
              <a:gd name="connsiteX4" fmla="*/ 0 w 24493964"/>
              <a:gd name="connsiteY4" fmla="*/ 476926 h 4675608"/>
              <a:gd name="connsiteX0" fmla="*/ 0 w 24493964"/>
              <a:gd name="connsiteY0" fmla="*/ 476926 h 4624140"/>
              <a:gd name="connsiteX1" fmla="*/ 24493964 w 24493964"/>
              <a:gd name="connsiteY1" fmla="*/ 0 h 4624140"/>
              <a:gd name="connsiteX2" fmla="*/ 24379664 w 24493964"/>
              <a:gd name="connsiteY2" fmla="*/ 4616787 h 4624140"/>
              <a:gd name="connsiteX3" fmla="*/ 11392 w 24493964"/>
              <a:gd name="connsiteY3" fmla="*/ 4624140 h 4624140"/>
              <a:gd name="connsiteX4" fmla="*/ 0 w 24493964"/>
              <a:gd name="connsiteY4" fmla="*/ 476926 h 4624140"/>
              <a:gd name="connsiteX0" fmla="*/ 0 w 24379664"/>
              <a:gd name="connsiteY0" fmla="*/ 476926 h 4624140"/>
              <a:gd name="connsiteX1" fmla="*/ 24330678 w 24379664"/>
              <a:gd name="connsiteY1" fmla="*/ 0 h 4624140"/>
              <a:gd name="connsiteX2" fmla="*/ 24379664 w 24379664"/>
              <a:gd name="connsiteY2" fmla="*/ 4616787 h 4624140"/>
              <a:gd name="connsiteX3" fmla="*/ 11392 w 24379664"/>
              <a:gd name="connsiteY3" fmla="*/ 4624140 h 4624140"/>
              <a:gd name="connsiteX4" fmla="*/ 0 w 24379664"/>
              <a:gd name="connsiteY4" fmla="*/ 476926 h 46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9664" h="4624140">
                <a:moveTo>
                  <a:pt x="0" y="476926"/>
                </a:moveTo>
                <a:lnTo>
                  <a:pt x="24330678" y="0"/>
                </a:lnTo>
                <a:lnTo>
                  <a:pt x="24379664" y="4616787"/>
                </a:lnTo>
                <a:lnTo>
                  <a:pt x="11392" y="4624140"/>
                </a:lnTo>
                <a:cubicBezTo>
                  <a:pt x="7595" y="3241735"/>
                  <a:pt x="3797" y="1859331"/>
                  <a:pt x="0" y="4769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8155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47357 w 19456416"/>
              <a:gd name="connsiteY3" fmla="*/ 13716000 h 13716000"/>
              <a:gd name="connsiteX4" fmla="*/ 0 w 19456416"/>
              <a:gd name="connsiteY4" fmla="*/ 0 h 13716000"/>
              <a:gd name="connsiteX0" fmla="*/ 32657 w 16109059"/>
              <a:gd name="connsiteY0" fmla="*/ 16328 h 13716000"/>
              <a:gd name="connsiteX1" fmla="*/ 11313539 w 16109059"/>
              <a:gd name="connsiteY1" fmla="*/ 0 h 13716000"/>
              <a:gd name="connsiteX2" fmla="*/ 16109059 w 16109059"/>
              <a:gd name="connsiteY2" fmla="*/ 13716000 h 13716000"/>
              <a:gd name="connsiteX3" fmla="*/ 0 w 16109059"/>
              <a:gd name="connsiteY3" fmla="*/ 13716000 h 13716000"/>
              <a:gd name="connsiteX4" fmla="*/ 32657 w 16109059"/>
              <a:gd name="connsiteY4" fmla="*/ 16328 h 13716000"/>
              <a:gd name="connsiteX0" fmla="*/ 3142 w 16112201"/>
              <a:gd name="connsiteY0" fmla="*/ 0 h 13716000"/>
              <a:gd name="connsiteX1" fmla="*/ 11316681 w 16112201"/>
              <a:gd name="connsiteY1" fmla="*/ 0 h 13716000"/>
              <a:gd name="connsiteX2" fmla="*/ 16112201 w 16112201"/>
              <a:gd name="connsiteY2" fmla="*/ 13716000 h 13716000"/>
              <a:gd name="connsiteX3" fmla="*/ 3142 w 16112201"/>
              <a:gd name="connsiteY3" fmla="*/ 13716000 h 13716000"/>
              <a:gd name="connsiteX4" fmla="*/ 3142 w 16112201"/>
              <a:gd name="connsiteY4" fmla="*/ 0 h 13716000"/>
              <a:gd name="connsiteX0" fmla="*/ 1977 w 16127364"/>
              <a:gd name="connsiteY0" fmla="*/ 0 h 13732329"/>
              <a:gd name="connsiteX1" fmla="*/ 11331844 w 16127364"/>
              <a:gd name="connsiteY1" fmla="*/ 16329 h 13732329"/>
              <a:gd name="connsiteX2" fmla="*/ 16127364 w 16127364"/>
              <a:gd name="connsiteY2" fmla="*/ 13732329 h 13732329"/>
              <a:gd name="connsiteX3" fmla="*/ 18305 w 16127364"/>
              <a:gd name="connsiteY3" fmla="*/ 13732329 h 13732329"/>
              <a:gd name="connsiteX4" fmla="*/ 1977 w 16127364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364" h="13732329">
                <a:moveTo>
                  <a:pt x="1977" y="0"/>
                </a:moveTo>
                <a:lnTo>
                  <a:pt x="11331844" y="16329"/>
                </a:lnTo>
                <a:lnTo>
                  <a:pt x="16127364" y="13732329"/>
                </a:lnTo>
                <a:lnTo>
                  <a:pt x="18305" y="13732329"/>
                </a:lnTo>
                <a:cubicBezTo>
                  <a:pt x="29191" y="9165772"/>
                  <a:pt x="-8909" y="4566557"/>
                  <a:pt x="1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B8B8B8F-91EC-4042-AFC6-5594D521A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4426" y="2259751"/>
            <a:ext cx="3745144" cy="145018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625" cap="non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6132" y="2473416"/>
            <a:ext cx="3745144" cy="129848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A1284B5-177D-4C8B-9C22-3785B1C6A2DC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87047E5-2F6E-499E-9D81-69298513C5E9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F83B82DF-4BA3-4B5D-AD8D-E3340210B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83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1" y="1361602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800095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75" y="876150"/>
            <a:ext cx="5707119" cy="2536588"/>
          </a:xfrm>
        </p:spPr>
        <p:txBody>
          <a:bodyPr lIns="0" tIns="0" rIns="0" bIns="0" anchor="t" anchorCtr="0">
            <a:noAutofit/>
          </a:bodyPr>
          <a:lstStyle>
            <a:lvl1pPr algn="l">
              <a:defRPr sz="63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B95D3E6-C6F7-4E32-A945-8686F04944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18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1" y="1361602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63162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1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95720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30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2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92087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599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441003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85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292823"/>
            <a:ext cx="4119319" cy="1441003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79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57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36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14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3603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1" y="1400590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1" y="2750075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1" y="3639783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6" y="2750075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1" y="2750075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5" y="3639783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9" y="3639783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</p:spTree>
    <p:extLst>
      <p:ext uri="{BB962C8B-B14F-4D97-AF65-F5344CB8AC3E}">
        <p14:creationId xmlns:p14="http://schemas.microsoft.com/office/powerpoint/2010/main" val="210431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laio-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86995"/>
            <a:ext cx="4695606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01F740-FF69-5040-8002-AA80838D0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426" y="2259390"/>
            <a:ext cx="4695606" cy="582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7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1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75440A3-6C36-4C7C-A4F2-3A18CAB62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4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2224D7DF-11E1-4431-92EC-9CC60B2DAF12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B0BDC05-E664-4A32-9093-5933483A5E7E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0" name="Afbeelding 9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C72197D-AB3E-42BA-ADEF-3420C32D1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675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4" r:id="rId3"/>
    <p:sldLayoutId id="2147483674" r:id="rId4"/>
    <p:sldLayoutId id="2147483689" r:id="rId5"/>
    <p:sldLayoutId id="2147483688" r:id="rId6"/>
    <p:sldLayoutId id="2147483687" r:id="rId7"/>
    <p:sldLayoutId id="2147483671" r:id="rId8"/>
  </p:sldLayoutIdLst>
  <p:hf sldNum="0" hd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D67B53-63C0-674E-AAED-F93BCD41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77F307-8FB0-CB4D-B932-CC965A51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4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bewerken
Tweede niveau
Derde niveau
Vierde niveau
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29F259-A2D9-CA47-9E60-F91412CEB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04339F-BF91-B74F-87C5-3B368AE5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VLAIO COOCK+ Vooraanmeldingstemplate VERTROUWELIJK versie februari 2024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D4B912-EA79-5840-B16C-BEA48AEF7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5CD7BA3-9116-2B42-B538-A28524571C86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6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3" r:id="rId2"/>
    <p:sldLayoutId id="2147483704" r:id="rId3"/>
    <p:sldLayoutId id="2147483705" r:id="rId4"/>
    <p:sldLayoutId id="2147483702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sldNum="0" hd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oock@vlaio.be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C32BAD-0D6F-B8F5-3CF5-7B35FD964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3200" dirty="0"/>
              <a:t>COOCK+: vooraanmelding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565DD12-E568-A6A3-0499-A9961EAFCA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&lt;Project titel&gt;</a:t>
            </a:r>
          </a:p>
          <a:p>
            <a:r>
              <a:rPr lang="nl-BE" dirty="0"/>
              <a:t>&lt;Project partners + contactgegevens&gt;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482BB98F-C6D8-FC4D-9166-D9A52C19F334}"/>
              </a:ext>
            </a:extLst>
          </p:cNvPr>
          <p:cNvSpPr txBox="1">
            <a:spLocks/>
          </p:cNvSpPr>
          <p:nvPr/>
        </p:nvSpPr>
        <p:spPr>
          <a:xfrm>
            <a:off x="67962" y="4954285"/>
            <a:ext cx="6469638" cy="204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172" indent="0" algn="ctr" defTabSz="9143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3" indent="0" algn="ctr" defTabSz="9143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4" indent="0" algn="ctr" defTabSz="9143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6" indent="0" algn="ctr" defTabSz="9143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7" indent="0" algn="ctr" defTabSz="9143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9" indent="0" algn="ctr" defTabSz="9143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00" indent="0" algn="ctr" defTabSz="9143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71" indent="0" algn="ctr" defTabSz="9143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050" i="1" dirty="0"/>
              <a:t>VLAIO COOCK+ </a:t>
            </a:r>
            <a:r>
              <a:rPr lang="nl-BE" sz="1050" i="1" dirty="0" err="1"/>
              <a:t>Vooraanmeldingstemplate</a:t>
            </a:r>
            <a:r>
              <a:rPr lang="nl-BE" sz="1050" i="1" dirty="0"/>
              <a:t> VERTROUWELIJK versie februari 2024</a:t>
            </a:r>
          </a:p>
        </p:txBody>
      </p:sp>
    </p:spTree>
    <p:extLst>
      <p:ext uri="{BB962C8B-B14F-4D97-AF65-F5344CB8AC3E}">
        <p14:creationId xmlns:p14="http://schemas.microsoft.com/office/powerpoint/2010/main" val="70230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Instructies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BE" sz="1600" i="1" dirty="0"/>
              <a:t>Deze vooraanmelding is verplicht. Het gebruik van deze template is verplicht. De pitchsessie is verplicht.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i="1" dirty="0"/>
              <a:t>De italic tekst mag op elke slide verwijderd worden. </a:t>
            </a:r>
            <a:r>
              <a:rPr lang="nl-BE" sz="1600" i="1"/>
              <a:t>Deze instructie-slide </a:t>
            </a:r>
            <a:r>
              <a:rPr lang="nl-BE" sz="1600" i="1" dirty="0"/>
              <a:t>moet ook verwijderd worden.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i="1" dirty="0"/>
              <a:t>U dient zich te houden aan de ruimte op 1 slide per sectie. De lettergrootte mag aangepast worden, maar de tekst moet zonder vergroting leesbaar zijn.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i="1" dirty="0"/>
              <a:t>Uw vooraanmelding bevat dus 5 slides excl. de titelslide.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i="1" dirty="0"/>
              <a:t>Deze vooraanmelding dient als basis voor uw pitch.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i="1" dirty="0"/>
              <a:t>U bezorgt deze vooraanmelding als ACRONIEM.pdf per email aan </a:t>
            </a:r>
            <a:r>
              <a:rPr lang="nl-BE" sz="1600" i="1" dirty="0">
                <a:hlinkClick r:id="rId2"/>
              </a:rPr>
              <a:t>coock@vlaio.be</a:t>
            </a:r>
            <a:r>
              <a:rPr lang="nl-BE" sz="1600" i="1" dirty="0"/>
              <a:t> voor de deadline (zie website) met als email onderwerp &lt;[COOCK+] vooraanmelding </a:t>
            </a:r>
            <a:r>
              <a:rPr lang="nl-BE" sz="1600" dirty="0"/>
              <a:t>ACRONIEM</a:t>
            </a:r>
            <a:r>
              <a:rPr lang="nl-BE" sz="1600" i="1" dirty="0"/>
              <a:t>&gt;.</a:t>
            </a:r>
          </a:p>
          <a:p>
            <a:pPr marL="342900" indent="-342900">
              <a:buFont typeface="+mj-lt"/>
              <a:buAutoNum type="arabicPeriod"/>
            </a:pPr>
            <a:endParaRPr lang="nl-BE" sz="1600" i="1" dirty="0"/>
          </a:p>
        </p:txBody>
      </p:sp>
    </p:spTree>
    <p:extLst>
      <p:ext uri="{BB962C8B-B14F-4D97-AF65-F5344CB8AC3E}">
        <p14:creationId xmlns:p14="http://schemas.microsoft.com/office/powerpoint/2010/main" val="24077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Algemeen doel van het project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BE" sz="1600" i="1" dirty="0"/>
              <a:t>Schets het algemene doel van het project.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i="1" dirty="0"/>
              <a:t>Licht de bijdrage van de projectpartners toe.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i="1" dirty="0"/>
              <a:t>Geef 4 sleutelwoorden en de economische sector waarop het project zich richt.</a:t>
            </a:r>
          </a:p>
        </p:txBody>
      </p:sp>
    </p:spTree>
    <p:extLst>
      <p:ext uri="{BB962C8B-B14F-4D97-AF65-F5344CB8AC3E}">
        <p14:creationId xmlns:p14="http://schemas.microsoft.com/office/powerpoint/2010/main" val="398621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Specifieke doelen van het project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BE" sz="1600" i="1" dirty="0"/>
              <a:t>Schets de specifieke doelen van het project.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i="1" dirty="0"/>
              <a:t>Schets de disseminatiestrategie.</a:t>
            </a:r>
          </a:p>
        </p:txBody>
      </p:sp>
    </p:spTree>
    <p:extLst>
      <p:ext uri="{BB962C8B-B14F-4D97-AF65-F5344CB8AC3E}">
        <p14:creationId xmlns:p14="http://schemas.microsoft.com/office/powerpoint/2010/main" val="297966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Doelgroep en begeleidingsgroep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r>
              <a:rPr lang="nl-BE" sz="1600" i="1" dirty="0"/>
              <a:t>Wat is de beoogde doelgroep?</a:t>
            </a:r>
          </a:p>
          <a:p>
            <a:r>
              <a:rPr lang="nl-BE" sz="1600" i="1" dirty="0"/>
              <a:t>Hoe zal de begeleidingsgroep eruit zien?</a:t>
            </a:r>
          </a:p>
        </p:txBody>
      </p:sp>
    </p:spTree>
    <p:extLst>
      <p:ext uri="{BB962C8B-B14F-4D97-AF65-F5344CB8AC3E}">
        <p14:creationId xmlns:p14="http://schemas.microsoft.com/office/powerpoint/2010/main" val="183183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Impact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pPr marL="0" indent="0">
              <a:buNone/>
            </a:pPr>
            <a:r>
              <a:rPr lang="nl-BE" sz="1600" i="1" dirty="0"/>
              <a:t>Reflectie op de impact van het project: economisch, maatschappelijk.</a:t>
            </a:r>
          </a:p>
        </p:txBody>
      </p:sp>
    </p:spTree>
    <p:extLst>
      <p:ext uri="{BB962C8B-B14F-4D97-AF65-F5344CB8AC3E}">
        <p14:creationId xmlns:p14="http://schemas.microsoft.com/office/powerpoint/2010/main" val="137689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Aanpak en leverbaarheden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r>
              <a:rPr lang="nl-BE" sz="1600" i="1" dirty="0"/>
              <a:t>Schets de structuur van het werkplan.</a:t>
            </a:r>
          </a:p>
          <a:p>
            <a:r>
              <a:rPr lang="nl-BE" sz="1600" i="1" dirty="0"/>
              <a:t>Schets de verwachte leverbaarheden.</a:t>
            </a:r>
          </a:p>
        </p:txBody>
      </p:sp>
    </p:spTree>
    <p:extLst>
      <p:ext uri="{BB962C8B-B14F-4D97-AF65-F5344CB8AC3E}">
        <p14:creationId xmlns:p14="http://schemas.microsoft.com/office/powerpoint/2010/main" val="4056184508"/>
      </p:ext>
    </p:extLst>
  </p:cSld>
  <p:clrMapOvr>
    <a:masterClrMapping/>
  </p:clrMapOvr>
</p:sld>
</file>

<file path=ppt/theme/theme1.xml><?xml version="1.0" encoding="utf-8"?>
<a:theme xmlns:a="http://schemas.openxmlformats.org/drawingml/2006/main" name="02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VLAIO 2022 2" id="{745A0905-DEBE-4CAE-B289-7F855379CAF0}" vid="{321F7B12-B53C-41A2-A132-26526F53BB41}"/>
    </a:ext>
  </a:extLst>
</a:theme>
</file>

<file path=ppt/theme/theme2.xml><?xml version="1.0" encoding="utf-8"?>
<a:theme xmlns:a="http://schemas.openxmlformats.org/drawingml/2006/main" name="Vlaio-Nieuw">
  <a:themeElements>
    <a:clrScheme name="Vlai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B48"/>
      </a:accent1>
      <a:accent2>
        <a:srgbClr val="9CDCD9"/>
      </a:accent2>
      <a:accent3>
        <a:srgbClr val="E37122"/>
      </a:accent3>
      <a:accent4>
        <a:srgbClr val="3FCFD5"/>
      </a:accent4>
      <a:accent5>
        <a:srgbClr val="002776"/>
      </a:accent5>
      <a:accent6>
        <a:srgbClr val="0079C9"/>
      </a:accent6>
      <a:hlink>
        <a:srgbClr val="D10074"/>
      </a:hlink>
      <a:folHlink>
        <a:srgbClr val="954F72"/>
      </a:folHlink>
    </a:clrScheme>
    <a:fontScheme name="Vlaio">
      <a:majorFont>
        <a:latin typeface="Flanders Art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landers Art Sans Pro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VLAIO 2022 2" id="{745A0905-DEBE-4CAE-B289-7F855379CAF0}" vid="{7E986AD6-E423-49DD-9C62-D458A5027A95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4db2af-8dcc-4144-806c-40dfba4d2876">
      <Terms xmlns="http://schemas.microsoft.com/office/infopath/2007/PartnerControls"/>
    </lcf76f155ced4ddcb4097134ff3c332f>
    <exaq xmlns="914db2af-8dcc-4144-806c-40dfba4d2876" xsi:nil="true"/>
    <datum_x002f_tijd xmlns="914db2af-8dcc-4144-806c-40dfba4d2876" xsi:nil="true"/>
    <TaxCatchAll xmlns="9a9ec0f0-7796-43d0-ac1f-4c8c46ee0bd1" xsi:nil="true"/>
    <SharedWithUsers xmlns="40ccdfb3-3932-448c-b263-ca0eef2d3ef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C612FF74F4C143AA2CD74937710E34" ma:contentTypeVersion="21" ma:contentTypeDescription="Een nieuw document maken." ma:contentTypeScope="" ma:versionID="93e8ffbe898586c2d832565af199215f">
  <xsd:schema xmlns:xsd="http://www.w3.org/2001/XMLSchema" xmlns:xs="http://www.w3.org/2001/XMLSchema" xmlns:p="http://schemas.microsoft.com/office/2006/metadata/properties" xmlns:ns2="914db2af-8dcc-4144-806c-40dfba4d2876" xmlns:ns3="40ccdfb3-3932-448c-b263-ca0eef2d3ef0" xmlns:ns4="9a9ec0f0-7796-43d0-ac1f-4c8c46ee0bd1" targetNamespace="http://schemas.microsoft.com/office/2006/metadata/properties" ma:root="true" ma:fieldsID="65a667f5f36f9caaba9dc03bd3a0c14c" ns2:_="" ns3:_="" ns4:_="">
    <xsd:import namespace="914db2af-8dcc-4144-806c-40dfba4d2876"/>
    <xsd:import namespace="40ccdfb3-3932-448c-b263-ca0eef2d3ef0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exaq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4:TaxCatchAll" minOccurs="0"/>
                <xsd:element ref="ns2:datum_x002f_tijd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db2af-8dcc-4144-806c-40dfba4d2876" elementFormDefault="qualified">
    <xsd:import namespace="http://schemas.microsoft.com/office/2006/documentManagement/types"/>
    <xsd:import namespace="http://schemas.microsoft.com/office/infopath/2007/PartnerControls"/>
    <xsd:element name="exaq" ma:index="1" nillable="true" ma:displayName="labels/tags" ma:indexed="true" ma:internalName="exaq">
      <xsd:simpleType>
        <xsd:restriction base="dms:Text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datum_x002f_tijd" ma:index="20" nillable="true" ma:displayName="datum/tijd" ma:format="DateOnly" ma:internalName="datum_x002f_tijd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cdfb3-3932-448c-b263-ca0eef2d3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eee44e0-789f-428a-9120-aeb3abb50cf5}" ma:internalName="TaxCatchAll" ma:showField="CatchAllData" ma:web="40ccdfb3-3932-448c-b263-ca0eef2d3e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2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8FA0B3-44D3-4853-AE9F-72F4F1D88F88}">
  <ds:schemaRefs>
    <ds:schemaRef ds:uri="40ccdfb3-3932-448c-b263-ca0eef2d3ef0"/>
    <ds:schemaRef ds:uri="http://purl.org/dc/terms/"/>
    <ds:schemaRef ds:uri="http://schemas.microsoft.com/office/2006/documentManagement/types"/>
    <ds:schemaRef ds:uri="http://www.w3.org/XML/1998/namespace"/>
    <ds:schemaRef ds:uri="914db2af-8dcc-4144-806c-40dfba4d2876"/>
    <ds:schemaRef ds:uri="http://purl.org/dc/dcmitype/"/>
    <ds:schemaRef ds:uri="9a9ec0f0-7796-43d0-ac1f-4c8c46ee0bd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91599ED-D4C0-42E4-A878-8125821F9A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513E09-31E1-4FE2-A369-D5E32B16C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4db2af-8dcc-4144-806c-40dfba4d2876"/>
    <ds:schemaRef ds:uri="40ccdfb3-3932-448c-b263-ca0eef2d3ef0"/>
    <ds:schemaRef ds:uri="9a9ec0f0-7796-43d0-ac1f-4c8c46ee0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VLAIO 2022 (2)</Template>
  <TotalTime>853</TotalTime>
  <Words>234</Words>
  <Application>Microsoft Office PowerPoint</Application>
  <PresentationFormat>On-screen Show (16:9)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Flanders Art Sans Pro</vt:lpstr>
      <vt:lpstr>02_TEKSTSLIDES_BASIS</vt:lpstr>
      <vt:lpstr>Vlaio-Nieuw</vt:lpstr>
      <vt:lpstr>COOCK+: vooraanmelding</vt:lpstr>
      <vt:lpstr>Instructies </vt:lpstr>
      <vt:lpstr>Algemeen doel van het project</vt:lpstr>
      <vt:lpstr>Specifieke doelen van het project</vt:lpstr>
      <vt:lpstr>Doelgroep en begeleidingsgroep</vt:lpstr>
      <vt:lpstr>Impact</vt:lpstr>
      <vt:lpstr>Aanpak en leverbaarheden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COOCK+:vooraanmelding</dc:title>
  <dc:creator>Van Campen Anke</dc:creator>
  <cp:lastModifiedBy>Van Campen Anke</cp:lastModifiedBy>
  <cp:revision>1</cp:revision>
  <cp:lastPrinted>2019-01-04T14:28:10Z</cp:lastPrinted>
  <dcterms:created xsi:type="dcterms:W3CDTF">2024-02-07T17:35:31Z</dcterms:created>
  <dcterms:modified xsi:type="dcterms:W3CDTF">2024-02-13T12:18:37Z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0x0101006AC612FF74F4C143AA2CD74937710E34</vt:lpwstr>
  </property>
  <property fmtid="{D5CDD505-2E9C-101B-9397-08002B2CF9AE}" pid="3" name="MediaServiceImageTags">
    <vt:lpwstr/>
  </property>
</Properties>
</file>