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5" r:id="rId4"/>
    <p:sldMasterId id="2147483857" r:id="rId5"/>
    <p:sldMasterId id="2147483890" r:id="rId6"/>
  </p:sldMasterIdLst>
  <p:notesMasterIdLst>
    <p:notesMasterId r:id="rId12"/>
  </p:notesMasterIdLst>
  <p:handoutMasterIdLst>
    <p:handoutMasterId r:id="rId13"/>
  </p:handoutMasterIdLst>
  <p:sldIdLst>
    <p:sldId id="256" r:id="rId7"/>
    <p:sldId id="273" r:id="rId8"/>
    <p:sldId id="272" r:id="rId9"/>
    <p:sldId id="274" r:id="rId10"/>
    <p:sldId id="275" r:id="rId11"/>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jolein Hardeman" initials="MH" lastIdx="1" clrIdx="0">
    <p:extLst>
      <p:ext uri="{19B8F6BF-5375-455C-9EA6-DF929625EA0E}">
        <p15:presenceInfo xmlns:p15="http://schemas.microsoft.com/office/powerpoint/2012/main" userId="S::u0128310@vives.be::626b64b1-1d4a-43d0-a720-3d8a2820a1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B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75583" autoAdjust="0"/>
  </p:normalViewPr>
  <p:slideViewPr>
    <p:cSldViewPr snapToGrid="0" snapToObjects="1">
      <p:cViewPr varScale="1">
        <p:scale>
          <a:sx n="61" d="100"/>
          <a:sy n="61" d="100"/>
        </p:scale>
        <p:origin x="787"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tteman Jonas" userId="07114de8-aa70-4ecd-ad61-70566aa87998" providerId="ADAL" clId="{AD6954E4-C7D2-4805-99A8-437CD3D33ECE}"/>
    <pc:docChg chg="modSld">
      <pc:chgData name="Putteman Jonas" userId="07114de8-aa70-4ecd-ad61-70566aa87998" providerId="ADAL" clId="{AD6954E4-C7D2-4805-99A8-437CD3D33ECE}" dt="2025-01-13T09:07:55.299" v="36" actId="962"/>
      <pc:docMkLst>
        <pc:docMk/>
      </pc:docMkLst>
      <pc:sldChg chg="modSp mod">
        <pc:chgData name="Putteman Jonas" userId="07114de8-aa70-4ecd-ad61-70566aa87998" providerId="ADAL" clId="{AD6954E4-C7D2-4805-99A8-437CD3D33ECE}" dt="2025-01-13T09:07:14.720" v="16" actId="962"/>
        <pc:sldMkLst>
          <pc:docMk/>
          <pc:sldMk cId="2996615300" sldId="256"/>
        </pc:sldMkLst>
        <pc:spChg chg="mod">
          <ac:chgData name="Putteman Jonas" userId="07114de8-aa70-4ecd-ad61-70566aa87998" providerId="ADAL" clId="{AD6954E4-C7D2-4805-99A8-437CD3D33ECE}" dt="2025-01-13T09:07:13.766" v="15" actId="962"/>
          <ac:spMkLst>
            <pc:docMk/>
            <pc:sldMk cId="2996615300" sldId="256"/>
            <ac:spMk id="2" creationId="{00000000-0000-0000-0000-000000000000}"/>
          </ac:spMkLst>
        </pc:spChg>
        <pc:spChg chg="mod">
          <ac:chgData name="Putteman Jonas" userId="07114de8-aa70-4ecd-ad61-70566aa87998" providerId="ADAL" clId="{AD6954E4-C7D2-4805-99A8-437CD3D33ECE}" dt="2025-01-13T09:07:14.720" v="16" actId="962"/>
          <ac:spMkLst>
            <pc:docMk/>
            <pc:sldMk cId="2996615300" sldId="256"/>
            <ac:spMk id="3" creationId="{00000000-0000-0000-0000-000000000000}"/>
          </ac:spMkLst>
        </pc:spChg>
        <pc:picChg chg="mod">
          <ac:chgData name="Putteman Jonas" userId="07114de8-aa70-4ecd-ad61-70566aa87998" providerId="ADAL" clId="{AD6954E4-C7D2-4805-99A8-437CD3D33ECE}" dt="2025-01-13T09:07:12.765" v="14" actId="962"/>
          <ac:picMkLst>
            <pc:docMk/>
            <pc:sldMk cId="2996615300" sldId="256"/>
            <ac:picMk id="18" creationId="{E1A79D07-CAB9-47B2-9224-01124E31535E}"/>
          </ac:picMkLst>
        </pc:picChg>
      </pc:sldChg>
      <pc:sldChg chg="modSp mod">
        <pc:chgData name="Putteman Jonas" userId="07114de8-aa70-4ecd-ad61-70566aa87998" providerId="ADAL" clId="{AD6954E4-C7D2-4805-99A8-437CD3D33ECE}" dt="2025-01-13T09:07:37.259" v="26" actId="962"/>
        <pc:sldMkLst>
          <pc:docMk/>
          <pc:sldMk cId="475280387" sldId="272"/>
        </pc:sldMkLst>
        <pc:spChg chg="mod">
          <ac:chgData name="Putteman Jonas" userId="07114de8-aa70-4ecd-ad61-70566aa87998" providerId="ADAL" clId="{AD6954E4-C7D2-4805-99A8-437CD3D33ECE}" dt="2025-01-13T09:07:33.663" v="22" actId="962"/>
          <ac:spMkLst>
            <pc:docMk/>
            <pc:sldMk cId="475280387" sldId="272"/>
            <ac:spMk id="3" creationId="{1A479915-8689-A0EF-09FF-160BD9F2D063}"/>
          </ac:spMkLst>
        </pc:spChg>
        <pc:spChg chg="mod">
          <ac:chgData name="Putteman Jonas" userId="07114de8-aa70-4ecd-ad61-70566aa87998" providerId="ADAL" clId="{AD6954E4-C7D2-4805-99A8-437CD3D33ECE}" dt="2025-01-13T09:07:34.528" v="23" actId="962"/>
          <ac:spMkLst>
            <pc:docMk/>
            <pc:sldMk cId="475280387" sldId="272"/>
            <ac:spMk id="4" creationId="{B0156E18-4EB2-5CC9-CE54-669DDC68DC44}"/>
          </ac:spMkLst>
        </pc:spChg>
        <pc:spChg chg="mod">
          <ac:chgData name="Putteman Jonas" userId="07114de8-aa70-4ecd-ad61-70566aa87998" providerId="ADAL" clId="{AD6954E4-C7D2-4805-99A8-437CD3D33ECE}" dt="2025-01-13T09:07:35.418" v="24" actId="962"/>
          <ac:spMkLst>
            <pc:docMk/>
            <pc:sldMk cId="475280387" sldId="272"/>
            <ac:spMk id="5" creationId="{D6609C1D-E06C-FA65-CD63-DCA5FF73EB3F}"/>
          </ac:spMkLst>
        </pc:spChg>
        <pc:spChg chg="mod">
          <ac:chgData name="Putteman Jonas" userId="07114de8-aa70-4ecd-ad61-70566aa87998" providerId="ADAL" clId="{AD6954E4-C7D2-4805-99A8-437CD3D33ECE}" dt="2025-01-13T09:07:36.268" v="25" actId="962"/>
          <ac:spMkLst>
            <pc:docMk/>
            <pc:sldMk cId="475280387" sldId="272"/>
            <ac:spMk id="6" creationId="{8416E5EA-E11B-C16B-8FCE-76A033875228}"/>
          </ac:spMkLst>
        </pc:spChg>
        <pc:picChg chg="mod">
          <ac:chgData name="Putteman Jonas" userId="07114de8-aa70-4ecd-ad61-70566aa87998" providerId="ADAL" clId="{AD6954E4-C7D2-4805-99A8-437CD3D33ECE}" dt="2025-01-13T09:07:37.259" v="26" actId="962"/>
          <ac:picMkLst>
            <pc:docMk/>
            <pc:sldMk cId="475280387" sldId="272"/>
            <ac:picMk id="11" creationId="{C8177015-1803-1947-2F4F-9CA6283219E0}"/>
          </ac:picMkLst>
        </pc:picChg>
      </pc:sldChg>
      <pc:sldChg chg="modSp mod">
        <pc:chgData name="Putteman Jonas" userId="07114de8-aa70-4ecd-ad61-70566aa87998" providerId="ADAL" clId="{AD6954E4-C7D2-4805-99A8-437CD3D33ECE}" dt="2025-01-13T09:07:25.759" v="21" actId="962"/>
        <pc:sldMkLst>
          <pc:docMk/>
          <pc:sldMk cId="3469701614" sldId="273"/>
        </pc:sldMkLst>
        <pc:spChg chg="mod">
          <ac:chgData name="Putteman Jonas" userId="07114de8-aa70-4ecd-ad61-70566aa87998" providerId="ADAL" clId="{AD6954E4-C7D2-4805-99A8-437CD3D33ECE}" dt="2025-01-13T09:07:21.708" v="17" actId="962"/>
          <ac:spMkLst>
            <pc:docMk/>
            <pc:sldMk cId="3469701614" sldId="273"/>
            <ac:spMk id="3" creationId="{1A479915-8689-A0EF-09FF-160BD9F2D063}"/>
          </ac:spMkLst>
        </pc:spChg>
        <pc:spChg chg="mod">
          <ac:chgData name="Putteman Jonas" userId="07114de8-aa70-4ecd-ad61-70566aa87998" providerId="ADAL" clId="{AD6954E4-C7D2-4805-99A8-437CD3D33ECE}" dt="2025-01-13T09:07:22.879" v="18" actId="962"/>
          <ac:spMkLst>
            <pc:docMk/>
            <pc:sldMk cId="3469701614" sldId="273"/>
            <ac:spMk id="4" creationId="{B0156E18-4EB2-5CC9-CE54-669DDC68DC44}"/>
          </ac:spMkLst>
        </pc:spChg>
        <pc:spChg chg="mod">
          <ac:chgData name="Putteman Jonas" userId="07114de8-aa70-4ecd-ad61-70566aa87998" providerId="ADAL" clId="{AD6954E4-C7D2-4805-99A8-437CD3D33ECE}" dt="2025-01-13T09:07:23.787" v="19" actId="962"/>
          <ac:spMkLst>
            <pc:docMk/>
            <pc:sldMk cId="3469701614" sldId="273"/>
            <ac:spMk id="5" creationId="{D6609C1D-E06C-FA65-CD63-DCA5FF73EB3F}"/>
          </ac:spMkLst>
        </pc:spChg>
        <pc:spChg chg="mod">
          <ac:chgData name="Putteman Jonas" userId="07114de8-aa70-4ecd-ad61-70566aa87998" providerId="ADAL" clId="{AD6954E4-C7D2-4805-99A8-437CD3D33ECE}" dt="2025-01-13T09:07:24.789" v="20" actId="962"/>
          <ac:spMkLst>
            <pc:docMk/>
            <pc:sldMk cId="3469701614" sldId="273"/>
            <ac:spMk id="6" creationId="{8416E5EA-E11B-C16B-8FCE-76A033875228}"/>
          </ac:spMkLst>
        </pc:spChg>
        <pc:picChg chg="mod">
          <ac:chgData name="Putteman Jonas" userId="07114de8-aa70-4ecd-ad61-70566aa87998" providerId="ADAL" clId="{AD6954E4-C7D2-4805-99A8-437CD3D33ECE}" dt="2025-01-13T09:07:25.759" v="21" actId="962"/>
          <ac:picMkLst>
            <pc:docMk/>
            <pc:sldMk cId="3469701614" sldId="273"/>
            <ac:picMk id="9" creationId="{E4C5C466-5631-25E6-C6F6-8B68AA5CD672}"/>
          </ac:picMkLst>
        </pc:picChg>
      </pc:sldChg>
      <pc:sldChg chg="modSp mod">
        <pc:chgData name="Putteman Jonas" userId="07114de8-aa70-4ecd-ad61-70566aa87998" providerId="ADAL" clId="{AD6954E4-C7D2-4805-99A8-437CD3D33ECE}" dt="2025-01-13T09:07:46.160" v="31" actId="962"/>
        <pc:sldMkLst>
          <pc:docMk/>
          <pc:sldMk cId="2862486668" sldId="274"/>
        </pc:sldMkLst>
        <pc:spChg chg="mod">
          <ac:chgData name="Putteman Jonas" userId="07114de8-aa70-4ecd-ad61-70566aa87998" providerId="ADAL" clId="{AD6954E4-C7D2-4805-99A8-437CD3D33ECE}" dt="2025-01-13T09:07:42.101" v="27" actId="962"/>
          <ac:spMkLst>
            <pc:docMk/>
            <pc:sldMk cId="2862486668" sldId="274"/>
            <ac:spMk id="3" creationId="{1A479915-8689-A0EF-09FF-160BD9F2D063}"/>
          </ac:spMkLst>
        </pc:spChg>
        <pc:spChg chg="mod">
          <ac:chgData name="Putteman Jonas" userId="07114de8-aa70-4ecd-ad61-70566aa87998" providerId="ADAL" clId="{AD6954E4-C7D2-4805-99A8-437CD3D33ECE}" dt="2025-01-13T09:07:43.070" v="28" actId="962"/>
          <ac:spMkLst>
            <pc:docMk/>
            <pc:sldMk cId="2862486668" sldId="274"/>
            <ac:spMk id="4" creationId="{B0156E18-4EB2-5CC9-CE54-669DDC68DC44}"/>
          </ac:spMkLst>
        </pc:spChg>
        <pc:spChg chg="mod">
          <ac:chgData name="Putteman Jonas" userId="07114de8-aa70-4ecd-ad61-70566aa87998" providerId="ADAL" clId="{AD6954E4-C7D2-4805-99A8-437CD3D33ECE}" dt="2025-01-13T09:07:43.899" v="29" actId="962"/>
          <ac:spMkLst>
            <pc:docMk/>
            <pc:sldMk cId="2862486668" sldId="274"/>
            <ac:spMk id="5" creationId="{D6609C1D-E06C-FA65-CD63-DCA5FF73EB3F}"/>
          </ac:spMkLst>
        </pc:spChg>
        <pc:spChg chg="mod">
          <ac:chgData name="Putteman Jonas" userId="07114de8-aa70-4ecd-ad61-70566aa87998" providerId="ADAL" clId="{AD6954E4-C7D2-4805-99A8-437CD3D33ECE}" dt="2025-01-13T09:07:44.862" v="30" actId="962"/>
          <ac:spMkLst>
            <pc:docMk/>
            <pc:sldMk cId="2862486668" sldId="274"/>
            <ac:spMk id="6" creationId="{8416E5EA-E11B-C16B-8FCE-76A033875228}"/>
          </ac:spMkLst>
        </pc:spChg>
        <pc:picChg chg="mod">
          <ac:chgData name="Putteman Jonas" userId="07114de8-aa70-4ecd-ad61-70566aa87998" providerId="ADAL" clId="{AD6954E4-C7D2-4805-99A8-437CD3D33ECE}" dt="2025-01-13T09:07:46.160" v="31" actId="962"/>
          <ac:picMkLst>
            <pc:docMk/>
            <pc:sldMk cId="2862486668" sldId="274"/>
            <ac:picMk id="9" creationId="{B71F0FD9-7A38-926A-89E0-AEF40B7415D8}"/>
          </ac:picMkLst>
        </pc:picChg>
      </pc:sldChg>
      <pc:sldChg chg="modSp mod">
        <pc:chgData name="Putteman Jonas" userId="07114de8-aa70-4ecd-ad61-70566aa87998" providerId="ADAL" clId="{AD6954E4-C7D2-4805-99A8-437CD3D33ECE}" dt="2025-01-13T09:07:55.299" v="36" actId="962"/>
        <pc:sldMkLst>
          <pc:docMk/>
          <pc:sldMk cId="3195126295" sldId="275"/>
        </pc:sldMkLst>
        <pc:spChg chg="mod">
          <ac:chgData name="Putteman Jonas" userId="07114de8-aa70-4ecd-ad61-70566aa87998" providerId="ADAL" clId="{AD6954E4-C7D2-4805-99A8-437CD3D33ECE}" dt="2025-01-13T09:07:52.481" v="33" actId="962"/>
          <ac:spMkLst>
            <pc:docMk/>
            <pc:sldMk cId="3195126295" sldId="275"/>
            <ac:spMk id="3" creationId="{32CC84E5-903A-29F8-623A-96DE6B164913}"/>
          </ac:spMkLst>
        </pc:spChg>
        <pc:spChg chg="mod">
          <ac:chgData name="Putteman Jonas" userId="07114de8-aa70-4ecd-ad61-70566aa87998" providerId="ADAL" clId="{AD6954E4-C7D2-4805-99A8-437CD3D33ECE}" dt="2025-01-13T09:07:53.548" v="34" actId="962"/>
          <ac:spMkLst>
            <pc:docMk/>
            <pc:sldMk cId="3195126295" sldId="275"/>
            <ac:spMk id="4" creationId="{CD772E74-EF82-1404-3CE7-0064115732DE}"/>
          </ac:spMkLst>
        </pc:spChg>
        <pc:spChg chg="mod">
          <ac:chgData name="Putteman Jonas" userId="07114de8-aa70-4ecd-ad61-70566aa87998" providerId="ADAL" clId="{AD6954E4-C7D2-4805-99A8-437CD3D33ECE}" dt="2025-01-13T09:07:54.363" v="35" actId="962"/>
          <ac:spMkLst>
            <pc:docMk/>
            <pc:sldMk cId="3195126295" sldId="275"/>
            <ac:spMk id="5" creationId="{A129FFB5-5B68-01A6-949B-A5657CC9F482}"/>
          </ac:spMkLst>
        </pc:spChg>
        <pc:spChg chg="mod">
          <ac:chgData name="Putteman Jonas" userId="07114de8-aa70-4ecd-ad61-70566aa87998" providerId="ADAL" clId="{AD6954E4-C7D2-4805-99A8-437CD3D33ECE}" dt="2025-01-13T09:07:55.299" v="36" actId="962"/>
          <ac:spMkLst>
            <pc:docMk/>
            <pc:sldMk cId="3195126295" sldId="275"/>
            <ac:spMk id="6" creationId="{30192FA8-06D5-5465-C023-9242BFA7912A}"/>
          </ac:spMkLst>
        </pc:spChg>
        <pc:picChg chg="mod">
          <ac:chgData name="Putteman Jonas" userId="07114de8-aa70-4ecd-ad61-70566aa87998" providerId="ADAL" clId="{AD6954E4-C7D2-4805-99A8-437CD3D33ECE}" dt="2025-01-13T09:07:51.429" v="32" actId="962"/>
          <ac:picMkLst>
            <pc:docMk/>
            <pc:sldMk cId="3195126295" sldId="275"/>
            <ac:picMk id="8" creationId="{997D6D78-8E61-BCE2-C7D1-8D44CC6FF91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A3A012-3121-1949-925A-25660477A3A1}" type="datetimeFigureOut">
              <a:rPr lang="nl-NL" smtClean="0"/>
              <a:t>13-1-2025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BC550C-A10E-5946-9FBC-97939084284B}" type="slidenum">
              <a:rPr lang="nl-NL" smtClean="0"/>
              <a:t>‹nr.›</a:t>
            </a:fld>
            <a:endParaRPr lang="nl-NL"/>
          </a:p>
        </p:txBody>
      </p:sp>
    </p:spTree>
    <p:extLst>
      <p:ext uri="{BB962C8B-B14F-4D97-AF65-F5344CB8AC3E}">
        <p14:creationId xmlns:p14="http://schemas.microsoft.com/office/powerpoint/2010/main" val="456770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DD6EF-ACD4-4DD5-96D9-CFDEB9BDBC92}" type="datetimeFigureOut">
              <a:rPr lang="nl-BE" smtClean="0"/>
              <a:t>13/01/2025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34D51-7435-43F7-9770-6260B5A2DF65}" type="slidenum">
              <a:rPr lang="nl-BE" smtClean="0"/>
              <a:t>‹nr.›</a:t>
            </a:fld>
            <a:endParaRPr lang="nl-BE"/>
          </a:p>
        </p:txBody>
      </p:sp>
    </p:spTree>
    <p:extLst>
      <p:ext uri="{BB962C8B-B14F-4D97-AF65-F5344CB8AC3E}">
        <p14:creationId xmlns:p14="http://schemas.microsoft.com/office/powerpoint/2010/main" val="254993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F34D51-7435-43F7-9770-6260B5A2DF65}" type="slidenum">
              <a:rPr lang="nl-BE" smtClean="0"/>
              <a:t>1</a:t>
            </a:fld>
            <a:endParaRPr lang="nl-BE"/>
          </a:p>
        </p:txBody>
      </p:sp>
    </p:spTree>
    <p:extLst>
      <p:ext uri="{BB962C8B-B14F-4D97-AF65-F5344CB8AC3E}">
        <p14:creationId xmlns:p14="http://schemas.microsoft.com/office/powerpoint/2010/main" val="353123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zetten ons graag in de markt als een “ondernemende opleiding”. We hebben in de opleiding dan ook behoorlijk wat studenten die het ondernemende </a:t>
            </a:r>
            <a:r>
              <a:rPr lang="nl-BE"/>
              <a:t>in hun </a:t>
            </a:r>
            <a:r>
              <a:rPr lang="nl-BE" dirty="0"/>
              <a:t>bloed hebben; </a:t>
            </a:r>
          </a:p>
          <a:p>
            <a:pPr marL="171450" indent="-171450">
              <a:buFont typeface="Arial" panose="020B0604020202020204" pitchFamily="34" charset="0"/>
              <a:buChar char="•"/>
            </a:pPr>
            <a:r>
              <a:rPr lang="nl-BE" dirty="0"/>
              <a:t>ofwel via de onderneming van ouders; </a:t>
            </a:r>
          </a:p>
          <a:p>
            <a:pPr marL="171450" indent="-171450">
              <a:buFont typeface="Arial" panose="020B0604020202020204" pitchFamily="34" charset="0"/>
              <a:buChar char="•"/>
            </a:pPr>
            <a:r>
              <a:rPr lang="nl-BE" dirty="0"/>
              <a:t>ofwel via hun eigen </a:t>
            </a:r>
            <a:r>
              <a:rPr lang="nl-BE" dirty="0" err="1"/>
              <a:t>start-up</a:t>
            </a:r>
            <a:r>
              <a:rPr lang="nl-BE" dirty="0"/>
              <a:t>; </a:t>
            </a:r>
          </a:p>
          <a:p>
            <a:pPr marL="171450" indent="-171450">
              <a:buFont typeface="Arial" panose="020B0604020202020204" pitchFamily="34" charset="0"/>
              <a:buChar char="•"/>
            </a:pPr>
            <a:r>
              <a:rPr lang="nl-BE" dirty="0"/>
              <a:t>ofwel omdat ze de ambitie hebben in de toekomst een eigen zaak op te starten. </a:t>
            </a:r>
          </a:p>
          <a:p>
            <a:pPr marL="0" indent="0">
              <a:buFont typeface="Arial" panose="020B0604020202020204" pitchFamily="34" charset="0"/>
              <a:buNone/>
            </a:pPr>
            <a:r>
              <a:rPr lang="nl-BE" dirty="0"/>
              <a:t>Het profiel van onze studenten is samen te vatten als: ondernemend, commercieel en klantgericht.</a:t>
            </a:r>
          </a:p>
        </p:txBody>
      </p:sp>
      <p:sp>
        <p:nvSpPr>
          <p:cNvPr id="4" name="Tijdelijke aanduiding voor dianummer 3"/>
          <p:cNvSpPr>
            <a:spLocks noGrp="1"/>
          </p:cNvSpPr>
          <p:nvPr>
            <p:ph type="sldNum" sz="quarter" idx="5"/>
          </p:nvPr>
        </p:nvSpPr>
        <p:spPr/>
        <p:txBody>
          <a:bodyPr/>
          <a:lstStyle/>
          <a:p>
            <a:fld id="{00F34D51-7435-43F7-9770-6260B5A2DF65}" type="slidenum">
              <a:rPr lang="nl-BE" smtClean="0"/>
              <a:t>2</a:t>
            </a:fld>
            <a:endParaRPr lang="nl-BE"/>
          </a:p>
        </p:txBody>
      </p:sp>
    </p:spTree>
    <p:extLst>
      <p:ext uri="{BB962C8B-B14F-4D97-AF65-F5344CB8AC3E}">
        <p14:creationId xmlns:p14="http://schemas.microsoft.com/office/powerpoint/2010/main" val="363830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ondernemende binnen onze opleiding komt het meest tot uiting via onze graduaatsproef aan het eind van de opleiding. Het opzet is om studenten een vakoverschrijdende studie te laten maken waar creativiteit, initiatief en theoretische vakkennis samen komen.</a:t>
            </a:r>
          </a:p>
          <a:p>
            <a:endParaRPr lang="nl-NL" sz="1800" dirty="0">
              <a:effectLst/>
              <a:latin typeface="Calibri" panose="020F0502020204030204" pitchFamily="34" charset="0"/>
              <a:ea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00F34D51-7435-43F7-9770-6260B5A2DF65}" type="slidenum">
              <a:rPr lang="nl-BE" smtClean="0"/>
              <a:t>3</a:t>
            </a:fld>
            <a:endParaRPr lang="nl-BE"/>
          </a:p>
        </p:txBody>
      </p:sp>
    </p:spTree>
    <p:extLst>
      <p:ext uri="{BB962C8B-B14F-4D97-AF65-F5344CB8AC3E}">
        <p14:creationId xmlns:p14="http://schemas.microsoft.com/office/powerpoint/2010/main" val="143559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Calibri" panose="020F0502020204030204" pitchFamily="34" charset="0"/>
                <a:ea typeface="Calibri" panose="020F0502020204030204" pitchFamily="34" charset="0"/>
              </a:rPr>
              <a:t>In het</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vak</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Financieel Management (kwartaal</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6)</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gebeurt</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de</a:t>
            </a:r>
            <a:r>
              <a:rPr lang="nl-NL" sz="1200" spc="5" dirty="0">
                <a:effectLst/>
                <a:latin typeface="Calibri" panose="020F0502020204030204" pitchFamily="34" charset="0"/>
                <a:ea typeface="Calibri" panose="020F0502020204030204" pitchFamily="34" charset="0"/>
              </a:rPr>
              <a:t> </a:t>
            </a:r>
            <a:r>
              <a:rPr lang="nl-NL" sz="1200" b="1" dirty="0">
                <a:effectLst/>
                <a:latin typeface="Calibri" panose="020F0502020204030204" pitchFamily="34" charset="0"/>
                <a:ea typeface="Calibri" panose="020F0502020204030204" pitchFamily="34" charset="0"/>
              </a:rPr>
              <a:t>voorbereiding.</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De</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student</a:t>
            </a:r>
            <a:r>
              <a:rPr lang="nl-NL" sz="1200" spc="5" dirty="0">
                <a:effectLst/>
                <a:latin typeface="Calibri" panose="020F0502020204030204" pitchFamily="34" charset="0"/>
                <a:ea typeface="Calibri" panose="020F0502020204030204" pitchFamily="34" charset="0"/>
              </a:rPr>
              <a:t> </a:t>
            </a:r>
            <a:r>
              <a:rPr lang="nl-NL" sz="1200" b="1" dirty="0" err="1">
                <a:effectLst/>
                <a:latin typeface="Calibri" panose="020F0502020204030204" pitchFamily="34" charset="0"/>
                <a:ea typeface="Calibri" panose="020F0502020204030204" pitchFamily="34" charset="0"/>
              </a:rPr>
              <a:t>pitcht</a:t>
            </a:r>
            <a:r>
              <a:rPr lang="nl-NL" sz="1200" b="1" spc="5" dirty="0">
                <a:effectLst/>
                <a:latin typeface="Calibri" panose="020F0502020204030204" pitchFamily="34" charset="0"/>
                <a:ea typeface="Calibri" panose="020F0502020204030204" pitchFamily="34" charset="0"/>
              </a:rPr>
              <a:t> </a:t>
            </a:r>
            <a:r>
              <a:rPr lang="nl-NL" sz="1200" b="1" dirty="0">
                <a:effectLst/>
                <a:latin typeface="Calibri" panose="020F0502020204030204" pitchFamily="34" charset="0"/>
                <a:ea typeface="Calibri" panose="020F0502020204030204" pitchFamily="34" charset="0"/>
              </a:rPr>
              <a:t>zijn</a:t>
            </a:r>
            <a:r>
              <a:rPr lang="nl-NL" sz="1200" b="1" spc="5" dirty="0">
                <a:effectLst/>
                <a:latin typeface="Calibri" panose="020F0502020204030204" pitchFamily="34" charset="0"/>
                <a:ea typeface="Calibri" panose="020F0502020204030204" pitchFamily="34" charset="0"/>
              </a:rPr>
              <a:t> </a:t>
            </a:r>
            <a:r>
              <a:rPr lang="nl-NL" sz="1200" b="1" dirty="0">
                <a:effectLst/>
                <a:latin typeface="Calibri" panose="020F0502020204030204" pitchFamily="34" charset="0"/>
                <a:ea typeface="Calibri" panose="020F0502020204030204" pitchFamily="34" charset="0"/>
              </a:rPr>
              <a:t>ondernemingsidee</a:t>
            </a:r>
            <a:r>
              <a:rPr lang="nl-NL" sz="1200" b="1" spc="-3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en</a:t>
            </a:r>
            <a:r>
              <a:rPr lang="nl-NL" sz="1200" spc="-5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werkt</a:t>
            </a:r>
            <a:r>
              <a:rPr lang="nl-NL" sz="1200" spc="-3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na</a:t>
            </a:r>
            <a:r>
              <a:rPr lang="nl-NL" sz="1200" spc="-4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goedkeuring</a:t>
            </a:r>
            <a:r>
              <a:rPr lang="nl-NL" sz="1200" spc="-4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een</a:t>
            </a:r>
            <a:r>
              <a:rPr lang="nl-NL" sz="1200" spc="-4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volledig</a:t>
            </a:r>
            <a:r>
              <a:rPr lang="nl-NL" sz="1200" spc="-45" dirty="0">
                <a:effectLst/>
                <a:latin typeface="Calibri" panose="020F0502020204030204" pitchFamily="34" charset="0"/>
                <a:ea typeface="Calibri" panose="020F0502020204030204" pitchFamily="34" charset="0"/>
              </a:rPr>
              <a:t> </a:t>
            </a:r>
            <a:r>
              <a:rPr lang="nl-NL" sz="1200" b="1" dirty="0">
                <a:effectLst/>
                <a:latin typeface="Calibri" panose="020F0502020204030204" pitchFamily="34" charset="0"/>
                <a:ea typeface="Calibri" panose="020F0502020204030204" pitchFamily="34" charset="0"/>
              </a:rPr>
              <a:t>ondernemingsplan</a:t>
            </a:r>
            <a:r>
              <a:rPr lang="nl-NL" sz="1200" spc="-4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uit</a:t>
            </a:r>
            <a:r>
              <a:rPr lang="nl-NL" sz="1200" spc="-4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onder</a:t>
            </a:r>
            <a:r>
              <a:rPr lang="nl-NL" sz="1200" spc="-3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begeleiding</a:t>
            </a:r>
            <a:r>
              <a:rPr lang="nl-NL" sz="1200" spc="-4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van</a:t>
            </a:r>
            <a:r>
              <a:rPr lang="nl-NL" sz="1200" spc="-23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de docent</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Financieel</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Management</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en</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de provinciale</a:t>
            </a:r>
            <a:r>
              <a:rPr lang="nl-NL" sz="1200" spc="-1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adviseur</a:t>
            </a:r>
            <a:r>
              <a:rPr lang="nl-NL" sz="1200" spc="-2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van</a:t>
            </a:r>
            <a:r>
              <a:rPr lang="nl-NL" sz="1200" spc="-1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UNIZO</a:t>
            </a:r>
            <a:r>
              <a:rPr lang="nl-NL" sz="1200" spc="-2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Onderwijs &amp;</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Ondernemen.</a:t>
            </a:r>
            <a:endParaRPr lang="nl-BE"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Calibri" panose="020F0502020204030204" pitchFamily="34" charset="0"/>
              </a:rPr>
              <a:t>De STEP-UP (kwartaal 7 &amp; 8) is dan de volgende stap, namelijk </a:t>
            </a:r>
            <a:r>
              <a:rPr lang="nl-NL" sz="1200" b="1" dirty="0">
                <a:effectLst/>
                <a:latin typeface="Calibri" panose="020F0502020204030204" pitchFamily="34" charset="0"/>
                <a:ea typeface="Calibri" panose="020F0502020204030204" pitchFamily="34" charset="0"/>
              </a:rPr>
              <a:t>de uitvoering in de praktijk </a:t>
            </a:r>
            <a:r>
              <a:rPr lang="nl-NL" sz="1200" dirty="0">
                <a:effectLst/>
                <a:latin typeface="Calibri" panose="020F0502020204030204" pitchFamily="34" charset="0"/>
                <a:ea typeface="Calibri" panose="020F0502020204030204" pitchFamily="34" charset="0"/>
              </a:rPr>
              <a:t>van het</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ondernemingsplan. De student wordt ondernemer en</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richt een eigen </a:t>
            </a:r>
            <a:r>
              <a:rPr lang="nl-NL" sz="1200" b="1" dirty="0">
                <a:effectLst/>
                <a:latin typeface="Calibri" panose="020F0502020204030204" pitchFamily="34" charset="0"/>
                <a:ea typeface="Calibri" panose="020F0502020204030204" pitchFamily="34" charset="0"/>
              </a:rPr>
              <a:t>leerbedrijf</a:t>
            </a:r>
            <a:r>
              <a:rPr lang="nl-NL" sz="1200" dirty="0">
                <a:effectLst/>
                <a:latin typeface="Calibri" panose="020F0502020204030204" pitchFamily="34" charset="0"/>
                <a:ea typeface="Calibri" panose="020F0502020204030204" pitchFamily="34" charset="0"/>
              </a:rPr>
              <a:t> op waarbij een</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ondernemingsidee</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wordt</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gecommercialiseerd</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met</a:t>
            </a:r>
            <a:r>
              <a:rPr lang="nl-NL" sz="1200" spc="5" dirty="0">
                <a:effectLst/>
                <a:latin typeface="Calibri" panose="020F0502020204030204" pitchFamily="34" charset="0"/>
                <a:ea typeface="Calibri" panose="020F0502020204030204" pitchFamily="34" charset="0"/>
              </a:rPr>
              <a:t> </a:t>
            </a:r>
            <a:r>
              <a:rPr lang="nl-NL" sz="1200" b="1" dirty="0">
                <a:effectLst/>
                <a:latin typeface="Calibri" panose="020F0502020204030204" pitchFamily="34" charset="0"/>
                <a:ea typeface="Calibri" panose="020F0502020204030204" pitchFamily="34" charset="0"/>
              </a:rPr>
              <a:t>inzet</a:t>
            </a:r>
            <a:r>
              <a:rPr lang="nl-NL" sz="1200" b="1" spc="5" dirty="0">
                <a:effectLst/>
                <a:latin typeface="Calibri" panose="020F0502020204030204" pitchFamily="34" charset="0"/>
                <a:ea typeface="Calibri" panose="020F0502020204030204" pitchFamily="34" charset="0"/>
              </a:rPr>
              <a:t> </a:t>
            </a:r>
            <a:r>
              <a:rPr lang="nl-NL" sz="1200" b="1" dirty="0">
                <a:effectLst/>
                <a:latin typeface="Calibri" panose="020F0502020204030204" pitchFamily="34" charset="0"/>
                <a:ea typeface="Calibri" panose="020F0502020204030204" pitchFamily="34" charset="0"/>
              </a:rPr>
              <a:t>van</a:t>
            </a:r>
            <a:r>
              <a:rPr lang="nl-NL" sz="1200" b="1" spc="5" dirty="0">
                <a:effectLst/>
                <a:latin typeface="Calibri" panose="020F0502020204030204" pitchFamily="34" charset="0"/>
                <a:ea typeface="Calibri" panose="020F0502020204030204" pitchFamily="34" charset="0"/>
              </a:rPr>
              <a:t> </a:t>
            </a:r>
            <a:r>
              <a:rPr lang="nl-NL" sz="1200" b="1" dirty="0">
                <a:effectLst/>
                <a:latin typeface="Calibri" panose="020F0502020204030204" pitchFamily="34" charset="0"/>
                <a:ea typeface="Calibri" panose="020F0502020204030204" pitchFamily="34" charset="0"/>
              </a:rPr>
              <a:t>startkapitaal</a:t>
            </a:r>
            <a:r>
              <a:rPr lang="nl-NL" sz="1200" dirty="0">
                <a:effectLst/>
                <a:latin typeface="Calibri" panose="020F0502020204030204" pitchFamily="34" charset="0"/>
                <a:ea typeface="Calibri" panose="020F0502020204030204" pitchFamily="34" charset="0"/>
              </a:rPr>
              <a:t>,</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door</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het</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zoeken</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van</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aandeelhouders via de leerleenbrief. Doorheen kwartaal 7 &amp; 8 wordt de student gestimuleerd te</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zoeken</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naar een innovatieve</a:t>
            </a:r>
            <a:r>
              <a:rPr lang="nl-NL" sz="1200" spc="-1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en</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creatieve</a:t>
            </a:r>
            <a:r>
              <a:rPr lang="nl-NL" sz="1200" spc="5"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aanpak</a:t>
            </a:r>
            <a:r>
              <a:rPr lang="nl-NL" sz="1200" spc="-1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om</a:t>
            </a:r>
            <a:r>
              <a:rPr lang="nl-NL" sz="1200" spc="-2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het bedrijf</a:t>
            </a:r>
            <a:r>
              <a:rPr lang="nl-NL" sz="1200" spc="-5" dirty="0">
                <a:effectLst/>
                <a:latin typeface="Calibri" panose="020F0502020204030204" pitchFamily="34" charset="0"/>
                <a:ea typeface="Calibri" panose="020F0502020204030204" pitchFamily="34" charset="0"/>
              </a:rPr>
              <a:t> </a:t>
            </a:r>
            <a:r>
              <a:rPr lang="nl-NL" sz="1200" b="1" dirty="0">
                <a:effectLst/>
                <a:latin typeface="Calibri" panose="020F0502020204030204" pitchFamily="34" charset="0"/>
                <a:ea typeface="Calibri" panose="020F0502020204030204" pitchFamily="34" charset="0"/>
              </a:rPr>
              <a:t>rendabel</a:t>
            </a:r>
            <a:r>
              <a:rPr lang="nl-NL" sz="1200" dirty="0">
                <a:effectLst/>
                <a:latin typeface="Calibri" panose="020F0502020204030204" pitchFamily="34" charset="0"/>
                <a:ea typeface="Calibri" panose="020F0502020204030204" pitchFamily="34" charset="0"/>
              </a:rPr>
              <a:t> te</a:t>
            </a:r>
            <a:r>
              <a:rPr lang="nl-NL" sz="1200" spc="-10" dirty="0">
                <a:effectLst/>
                <a:latin typeface="Calibri" panose="020F0502020204030204" pitchFamily="34" charset="0"/>
                <a:ea typeface="Calibri" panose="020F0502020204030204" pitchFamily="34" charset="0"/>
              </a:rPr>
              <a:t> </a:t>
            </a:r>
            <a:r>
              <a:rPr lang="nl-NL" sz="1200" dirty="0">
                <a:effectLst/>
                <a:latin typeface="Calibri" panose="020F0502020204030204" pitchFamily="34" charset="0"/>
                <a:ea typeface="Calibri" panose="020F0502020204030204" pitchFamily="34" charset="0"/>
              </a:rPr>
              <a:t>maken.</a:t>
            </a:r>
            <a:endParaRPr lang="nl-BE" dirty="0"/>
          </a:p>
          <a:p>
            <a:endParaRPr lang="nl-BE" dirty="0"/>
          </a:p>
        </p:txBody>
      </p:sp>
      <p:sp>
        <p:nvSpPr>
          <p:cNvPr id="4" name="Tijdelijke aanduiding voor dianummer 3"/>
          <p:cNvSpPr>
            <a:spLocks noGrp="1"/>
          </p:cNvSpPr>
          <p:nvPr>
            <p:ph type="sldNum" sz="quarter" idx="5"/>
          </p:nvPr>
        </p:nvSpPr>
        <p:spPr/>
        <p:txBody>
          <a:bodyPr/>
          <a:lstStyle/>
          <a:p>
            <a:fld id="{00F34D51-7435-43F7-9770-6260B5A2DF65}" type="slidenum">
              <a:rPr lang="nl-BE" smtClean="0"/>
              <a:t>4</a:t>
            </a:fld>
            <a:endParaRPr lang="nl-BE"/>
          </a:p>
        </p:txBody>
      </p:sp>
    </p:spTree>
    <p:extLst>
      <p:ext uri="{BB962C8B-B14F-4D97-AF65-F5344CB8AC3E}">
        <p14:creationId xmlns:p14="http://schemas.microsoft.com/office/powerpoint/2010/main" val="256328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3.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5.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6.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7.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8.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9.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0.emf"/><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1.emf"/><Relationship Id="rId5" Type="http://schemas.openxmlformats.org/officeDocument/2006/relationships/image" Target="../media/image30.svg"/><Relationship Id="rId4" Type="http://schemas.openxmlformats.org/officeDocument/2006/relationships/image" Target="../media/image2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2.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3.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4.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5.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6.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7.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8.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9.emf"/><Relationship Id="rId5" Type="http://schemas.openxmlformats.org/officeDocument/2006/relationships/image" Target="../media/image6.sv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40.emf"/><Relationship Id="rId5" Type="http://schemas.microsoft.com/office/2007/relationships/hdphoto" Target="../media/hdphoto1.wdp"/><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C70E910-F498-4C45-80E5-157ED7039181}"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2252ED-57F1-1240-85F4-B1B4CCF7B551}" type="slidenum">
              <a:rPr lang="nl-NL" smtClean="0"/>
              <a:t>‹nr.›</a:t>
            </a:fld>
            <a:endParaRPr lang="nl-NL"/>
          </a:p>
        </p:txBody>
      </p:sp>
    </p:spTree>
    <p:extLst>
      <p:ext uri="{BB962C8B-B14F-4D97-AF65-F5344CB8AC3E}">
        <p14:creationId xmlns:p14="http://schemas.microsoft.com/office/powerpoint/2010/main" val="23797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C70E910-F498-4C45-80E5-157ED7039181}"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2252ED-57F1-1240-85F4-B1B4CCF7B551}" type="slidenum">
              <a:rPr lang="nl-NL" smtClean="0"/>
              <a:t>‹nr.›</a:t>
            </a:fld>
            <a:endParaRPr lang="nl-NL"/>
          </a:p>
        </p:txBody>
      </p:sp>
    </p:spTree>
    <p:extLst>
      <p:ext uri="{BB962C8B-B14F-4D97-AF65-F5344CB8AC3E}">
        <p14:creationId xmlns:p14="http://schemas.microsoft.com/office/powerpoint/2010/main" val="34951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1" y="365125"/>
            <a:ext cx="2628900"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201" y="365125"/>
            <a:ext cx="76835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C70E910-F498-4C45-80E5-157ED7039181}"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2252ED-57F1-1240-85F4-B1B4CCF7B551}" type="slidenum">
              <a:rPr lang="nl-NL" smtClean="0"/>
              <a:t>‹nr.›</a:t>
            </a:fld>
            <a:endParaRPr lang="nl-NL"/>
          </a:p>
        </p:txBody>
      </p:sp>
    </p:spTree>
    <p:extLst>
      <p:ext uri="{BB962C8B-B14F-4D97-AF65-F5344CB8AC3E}">
        <p14:creationId xmlns:p14="http://schemas.microsoft.com/office/powerpoint/2010/main" val="89598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rt Presentatie">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C7D5121A-32F7-E34B-B148-1B463FE444B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29212" r="33333" b="19012"/>
          <a:stretch/>
        </p:blipFill>
        <p:spPr>
          <a:xfrm>
            <a:off x="6096000" y="2"/>
            <a:ext cx="6096000" cy="2663107"/>
          </a:xfrm>
          <a:prstGeom prst="rect">
            <a:avLst/>
          </a:prstGeom>
        </p:spPr>
      </p:pic>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PRESENTATIE</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dirty="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85" name="Tijdelijke aanduiding voor tekst 11">
            <a:extLst>
              <a:ext uri="{FF2B5EF4-FFF2-40B4-BE49-F238E27FC236}">
                <a16:creationId xmlns:a16="http://schemas.microsoft.com/office/drawing/2014/main" id="{A489C754-9792-694A-811D-5E07DC627E59}"/>
              </a:ext>
            </a:extLst>
          </p:cNvPr>
          <p:cNvSpPr>
            <a:spLocks noGrp="1"/>
          </p:cNvSpPr>
          <p:nvPr>
            <p:ph type="body" sz="quarter" idx="10" hasCustomPrompt="1"/>
          </p:nvPr>
        </p:nvSpPr>
        <p:spPr>
          <a:xfrm>
            <a:off x="2590799" y="1872543"/>
            <a:ext cx="3458032" cy="307127"/>
          </a:xfrm>
        </p:spPr>
        <p:txBody>
          <a:bodyPr lIns="0" rIns="0">
            <a:no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dirty="0" err="1"/>
              <a:t>Subtitel</a:t>
            </a:r>
            <a:r>
              <a:rPr lang="en-GB" dirty="0"/>
              <a:t> </a:t>
            </a:r>
            <a:r>
              <a:rPr lang="en-GB" dirty="0" err="1"/>
              <a:t>presentatie</a:t>
            </a:r>
            <a:endParaRPr lang="en-GB" dirty="0"/>
          </a:p>
        </p:txBody>
      </p:sp>
      <p:sp>
        <p:nvSpPr>
          <p:cNvPr id="97" name="Tijdelijke aanduiding voor afbeelding 96">
            <a:extLst>
              <a:ext uri="{FF2B5EF4-FFF2-40B4-BE49-F238E27FC236}">
                <a16:creationId xmlns:a16="http://schemas.microsoft.com/office/drawing/2014/main" id="{497EE930-293A-A544-8691-76C640B5BFB8}"/>
              </a:ext>
            </a:extLst>
          </p:cNvPr>
          <p:cNvSpPr>
            <a:spLocks noGrp="1"/>
          </p:cNvSpPr>
          <p:nvPr>
            <p:ph type="pic" sz="quarter" idx="15"/>
          </p:nvPr>
        </p:nvSpPr>
        <p:spPr>
          <a:xfrm>
            <a:off x="2590801" y="2663107"/>
            <a:ext cx="9601201" cy="4194895"/>
          </a:xfrm>
          <a:custGeom>
            <a:avLst/>
            <a:gdLst>
              <a:gd name="connsiteX0" fmla="*/ 3505201 w 9601201"/>
              <a:gd name="connsiteY0" fmla="*/ 0 h 4194895"/>
              <a:gd name="connsiteX1" fmla="*/ 5719764 w 9601201"/>
              <a:gd name="connsiteY1" fmla="*/ 0 h 4194895"/>
              <a:gd name="connsiteX2" fmla="*/ 5874887 w 9601201"/>
              <a:gd name="connsiteY2" fmla="*/ 0 h 4194895"/>
              <a:gd name="connsiteX3" fmla="*/ 6070389 w 9601201"/>
              <a:gd name="connsiteY3" fmla="*/ 0 h 4194895"/>
              <a:gd name="connsiteX4" fmla="*/ 6178809 w 9601201"/>
              <a:gd name="connsiteY4" fmla="*/ 0 h 4194895"/>
              <a:gd name="connsiteX5" fmla="*/ 6373169 w 9601201"/>
              <a:gd name="connsiteY5" fmla="*/ 0 h 4194895"/>
              <a:gd name="connsiteX6" fmla="*/ 6519680 w 9601201"/>
              <a:gd name="connsiteY6" fmla="*/ 0 h 4194895"/>
              <a:gd name="connsiteX7" fmla="*/ 6715544 w 9601201"/>
              <a:gd name="connsiteY7" fmla="*/ 0 h 4194895"/>
              <a:gd name="connsiteX8" fmla="*/ 6861140 w 9601201"/>
              <a:gd name="connsiteY8" fmla="*/ 0 h 4194895"/>
              <a:gd name="connsiteX9" fmla="*/ 7056647 w 9601201"/>
              <a:gd name="connsiteY9" fmla="*/ 0 h 4194895"/>
              <a:gd name="connsiteX10" fmla="*/ 7165097 w 9601201"/>
              <a:gd name="connsiteY10" fmla="*/ 0 h 4194895"/>
              <a:gd name="connsiteX11" fmla="*/ 7359457 w 9601201"/>
              <a:gd name="connsiteY11" fmla="*/ 0 h 4194895"/>
              <a:gd name="connsiteX12" fmla="*/ 7471762 w 9601201"/>
              <a:gd name="connsiteY12" fmla="*/ 0 h 4194895"/>
              <a:gd name="connsiteX13" fmla="*/ 8105031 w 9601201"/>
              <a:gd name="connsiteY13" fmla="*/ 0 h 4194895"/>
              <a:gd name="connsiteX14" fmla="*/ 8188457 w 9601201"/>
              <a:gd name="connsiteY14" fmla="*/ 0 h 4194895"/>
              <a:gd name="connsiteX15" fmla="*/ 8541614 w 9601201"/>
              <a:gd name="connsiteY15" fmla="*/ 0 h 4194895"/>
              <a:gd name="connsiteX16" fmla="*/ 8830566 w 9601201"/>
              <a:gd name="connsiteY16" fmla="*/ 0 h 4194895"/>
              <a:gd name="connsiteX17" fmla="*/ 8839157 w 9601201"/>
              <a:gd name="connsiteY17" fmla="*/ 0 h 4194895"/>
              <a:gd name="connsiteX18" fmla="*/ 8839157 w 9601201"/>
              <a:gd name="connsiteY18" fmla="*/ 2 h 4194895"/>
              <a:gd name="connsiteX19" fmla="*/ 9601199 w 9601201"/>
              <a:gd name="connsiteY19" fmla="*/ 2 h 4194895"/>
              <a:gd name="connsiteX20" fmla="*/ 9601199 w 9601201"/>
              <a:gd name="connsiteY20" fmla="*/ 1 h 4194895"/>
              <a:gd name="connsiteX21" fmla="*/ 9601200 w 9601201"/>
              <a:gd name="connsiteY21" fmla="*/ 1 h 4194895"/>
              <a:gd name="connsiteX22" fmla="*/ 9601200 w 9601201"/>
              <a:gd name="connsiteY22" fmla="*/ 689695 h 4194895"/>
              <a:gd name="connsiteX23" fmla="*/ 9601201 w 9601201"/>
              <a:gd name="connsiteY23" fmla="*/ 689695 h 4194895"/>
              <a:gd name="connsiteX24" fmla="*/ 9601201 w 9601201"/>
              <a:gd name="connsiteY24" fmla="*/ 3524970 h 4194895"/>
              <a:gd name="connsiteX25" fmla="*/ 9601200 w 9601201"/>
              <a:gd name="connsiteY25" fmla="*/ 3524970 h 4194895"/>
              <a:gd name="connsiteX26" fmla="*/ 9601200 w 9601201"/>
              <a:gd name="connsiteY26" fmla="*/ 4194895 h 4194895"/>
              <a:gd name="connsiteX27" fmla="*/ 7083425 w 9601201"/>
              <a:gd name="connsiteY27" fmla="*/ 4194895 h 4194895"/>
              <a:gd name="connsiteX28" fmla="*/ 4291693 w 9601201"/>
              <a:gd name="connsiteY28" fmla="*/ 4194895 h 4194895"/>
              <a:gd name="connsiteX29" fmla="*/ 4291693 w 9601201"/>
              <a:gd name="connsiteY29" fmla="*/ 4194894 h 4194895"/>
              <a:gd name="connsiteX30" fmla="*/ 0 w 9601201"/>
              <a:gd name="connsiteY30" fmla="*/ 4194894 h 4194895"/>
              <a:gd name="connsiteX31" fmla="*/ 0 w 9601201"/>
              <a:gd name="connsiteY31" fmla="*/ 1 h 4194895"/>
              <a:gd name="connsiteX32" fmla="*/ 3505201 w 9601201"/>
              <a:gd name="connsiteY32"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01201" h="4194895">
                <a:moveTo>
                  <a:pt x="3505201" y="0"/>
                </a:moveTo>
                <a:lnTo>
                  <a:pt x="5719764" y="0"/>
                </a:lnTo>
                <a:lnTo>
                  <a:pt x="5874887" y="0"/>
                </a:lnTo>
                <a:lnTo>
                  <a:pt x="6070389" y="0"/>
                </a:lnTo>
                <a:lnTo>
                  <a:pt x="6178809" y="0"/>
                </a:lnTo>
                <a:lnTo>
                  <a:pt x="6373169" y="0"/>
                </a:lnTo>
                <a:lnTo>
                  <a:pt x="6519680" y="0"/>
                </a:lnTo>
                <a:lnTo>
                  <a:pt x="6715544" y="0"/>
                </a:lnTo>
                <a:lnTo>
                  <a:pt x="6861140" y="0"/>
                </a:lnTo>
                <a:lnTo>
                  <a:pt x="7056647" y="0"/>
                </a:lnTo>
                <a:lnTo>
                  <a:pt x="7165097" y="0"/>
                </a:lnTo>
                <a:lnTo>
                  <a:pt x="7359457" y="0"/>
                </a:lnTo>
                <a:lnTo>
                  <a:pt x="7471762" y="0"/>
                </a:lnTo>
                <a:lnTo>
                  <a:pt x="8105031" y="0"/>
                </a:lnTo>
                <a:lnTo>
                  <a:pt x="8188457" y="0"/>
                </a:lnTo>
                <a:lnTo>
                  <a:pt x="8541614" y="0"/>
                </a:lnTo>
                <a:lnTo>
                  <a:pt x="8830566" y="0"/>
                </a:lnTo>
                <a:lnTo>
                  <a:pt x="8839157" y="0"/>
                </a:lnTo>
                <a:lnTo>
                  <a:pt x="8839157" y="2"/>
                </a:lnTo>
                <a:lnTo>
                  <a:pt x="9601199" y="2"/>
                </a:lnTo>
                <a:lnTo>
                  <a:pt x="9601199" y="1"/>
                </a:lnTo>
                <a:lnTo>
                  <a:pt x="9601200" y="1"/>
                </a:lnTo>
                <a:lnTo>
                  <a:pt x="9601200" y="689695"/>
                </a:lnTo>
                <a:lnTo>
                  <a:pt x="9601201" y="689695"/>
                </a:lnTo>
                <a:lnTo>
                  <a:pt x="9601201" y="3524970"/>
                </a:lnTo>
                <a:lnTo>
                  <a:pt x="9601200" y="3524970"/>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solidFill>
        </p:spPr>
        <p:txBody>
          <a:bodyPr wrap="square">
            <a:noAutofit/>
          </a:bodyPr>
          <a:lstStyle/>
          <a:p>
            <a:r>
              <a:rPr lang="nl-NL"/>
              <a:t>Klik op het pictogram als u een afbeelding wilt toevoegen</a:t>
            </a:r>
          </a:p>
        </p:txBody>
      </p:sp>
      <p:grpSp>
        <p:nvGrpSpPr>
          <p:cNvPr id="98" name="Graphic 2">
            <a:extLst>
              <a:ext uri="{FF2B5EF4-FFF2-40B4-BE49-F238E27FC236}">
                <a16:creationId xmlns:a16="http://schemas.microsoft.com/office/drawing/2014/main" id="{8A42DE15-A27D-4890-A8B0-A7E0C3A2A5A8}"/>
              </a:ext>
            </a:extLst>
          </p:cNvPr>
          <p:cNvGrpSpPr>
            <a:grpSpLocks noChangeAspect="1"/>
          </p:cNvGrpSpPr>
          <p:nvPr userDrawn="1"/>
        </p:nvGrpSpPr>
        <p:grpSpPr>
          <a:xfrm>
            <a:off x="8369358" y="1642969"/>
            <a:ext cx="2200031" cy="787216"/>
            <a:chOff x="-1597345" y="233060"/>
            <a:chExt cx="9980364" cy="3571175"/>
          </a:xfrm>
        </p:grpSpPr>
        <p:sp>
          <p:nvSpPr>
            <p:cNvPr id="99" name="Vrije vorm 152">
              <a:extLst>
                <a:ext uri="{FF2B5EF4-FFF2-40B4-BE49-F238E27FC236}">
                  <a16:creationId xmlns:a16="http://schemas.microsoft.com/office/drawing/2014/main" id="{AA31FE29-37CD-4FAD-A68C-034841FD5FD8}"/>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00" name="Vrije vorm 153">
              <a:extLst>
                <a:ext uri="{FF2B5EF4-FFF2-40B4-BE49-F238E27FC236}">
                  <a16:creationId xmlns:a16="http://schemas.microsoft.com/office/drawing/2014/main" id="{C327D468-6750-4FF5-AFCD-75D3067AA302}"/>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01" name="Vrije vorm 154">
              <a:extLst>
                <a:ext uri="{FF2B5EF4-FFF2-40B4-BE49-F238E27FC236}">
                  <a16:creationId xmlns:a16="http://schemas.microsoft.com/office/drawing/2014/main" id="{C981DBF4-8FD5-4A12-A378-270DDD14FB22}"/>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02" name="Graphic 2">
              <a:extLst>
                <a:ext uri="{FF2B5EF4-FFF2-40B4-BE49-F238E27FC236}">
                  <a16:creationId xmlns:a16="http://schemas.microsoft.com/office/drawing/2014/main" id="{2DE8C128-590F-4451-BBD3-4E647DF70DC2}"/>
                </a:ext>
              </a:extLst>
            </p:cNvPr>
            <p:cNvGrpSpPr/>
            <p:nvPr/>
          </p:nvGrpSpPr>
          <p:grpSpPr>
            <a:xfrm>
              <a:off x="184698" y="233060"/>
              <a:ext cx="8198320" cy="3571175"/>
              <a:chOff x="184698" y="233060"/>
              <a:chExt cx="8198320" cy="3571175"/>
            </a:xfrm>
          </p:grpSpPr>
          <p:sp>
            <p:nvSpPr>
              <p:cNvPr id="103" name="Vrije vorm 156">
                <a:extLst>
                  <a:ext uri="{FF2B5EF4-FFF2-40B4-BE49-F238E27FC236}">
                    <a16:creationId xmlns:a16="http://schemas.microsoft.com/office/drawing/2014/main" id="{26500339-E027-4280-A7C0-70F5025783FA}"/>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04" name="Vrije vorm 157">
                <a:extLst>
                  <a:ext uri="{FF2B5EF4-FFF2-40B4-BE49-F238E27FC236}">
                    <a16:creationId xmlns:a16="http://schemas.microsoft.com/office/drawing/2014/main" id="{ACE41980-7E9F-43DE-A27D-49A605625968}"/>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05" name="Vrije vorm 158">
                <a:extLst>
                  <a:ext uri="{FF2B5EF4-FFF2-40B4-BE49-F238E27FC236}">
                    <a16:creationId xmlns:a16="http://schemas.microsoft.com/office/drawing/2014/main" id="{C375D575-4503-4AC9-8D2A-0F8B98F5E496}"/>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06" name="Vrije vorm 159">
                <a:extLst>
                  <a:ext uri="{FF2B5EF4-FFF2-40B4-BE49-F238E27FC236}">
                    <a16:creationId xmlns:a16="http://schemas.microsoft.com/office/drawing/2014/main" id="{AA346D2B-8985-48B6-B93D-0FF0B17B81C6}"/>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07" name="Vrije vorm 160">
                <a:extLst>
                  <a:ext uri="{FF2B5EF4-FFF2-40B4-BE49-F238E27FC236}">
                    <a16:creationId xmlns:a16="http://schemas.microsoft.com/office/drawing/2014/main" id="{4F22B732-845C-4E8F-9CF6-C492BBA8FDE0}"/>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08" name="Vrije vorm 161">
                <a:extLst>
                  <a:ext uri="{FF2B5EF4-FFF2-40B4-BE49-F238E27FC236}">
                    <a16:creationId xmlns:a16="http://schemas.microsoft.com/office/drawing/2014/main" id="{41CA0ABA-B094-4343-A6ED-AA0BD66095DC}"/>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09" name="Vrije vorm 162">
                <a:extLst>
                  <a:ext uri="{FF2B5EF4-FFF2-40B4-BE49-F238E27FC236}">
                    <a16:creationId xmlns:a16="http://schemas.microsoft.com/office/drawing/2014/main" id="{91EEDF80-0A7C-4C72-8ED4-3B723BA2A28B}"/>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10" name="Vrije vorm 163">
                <a:extLst>
                  <a:ext uri="{FF2B5EF4-FFF2-40B4-BE49-F238E27FC236}">
                    <a16:creationId xmlns:a16="http://schemas.microsoft.com/office/drawing/2014/main" id="{5ADC4C04-4C7B-4F1F-A2A2-1007C379E5CD}"/>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11" name="Vrije vorm 164">
                <a:extLst>
                  <a:ext uri="{FF2B5EF4-FFF2-40B4-BE49-F238E27FC236}">
                    <a16:creationId xmlns:a16="http://schemas.microsoft.com/office/drawing/2014/main" id="{48FB47E0-B644-4A27-BB65-9481B748B553}"/>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12" name="Vrije vorm 165">
                <a:extLst>
                  <a:ext uri="{FF2B5EF4-FFF2-40B4-BE49-F238E27FC236}">
                    <a16:creationId xmlns:a16="http://schemas.microsoft.com/office/drawing/2014/main" id="{B5B59041-DFC2-44E4-A095-EFFDF7D9BE36}"/>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13" name="Vrije vorm 166">
                <a:extLst>
                  <a:ext uri="{FF2B5EF4-FFF2-40B4-BE49-F238E27FC236}">
                    <a16:creationId xmlns:a16="http://schemas.microsoft.com/office/drawing/2014/main" id="{1EE6D6C9-6641-4F7B-A9EA-DDF89BFC1B1C}"/>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14" name="Vrije vorm 167">
                <a:extLst>
                  <a:ext uri="{FF2B5EF4-FFF2-40B4-BE49-F238E27FC236}">
                    <a16:creationId xmlns:a16="http://schemas.microsoft.com/office/drawing/2014/main" id="{600B999E-A411-4F26-9157-3B0C47523255}"/>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15" name="Vrije vorm 168">
                <a:extLst>
                  <a:ext uri="{FF2B5EF4-FFF2-40B4-BE49-F238E27FC236}">
                    <a16:creationId xmlns:a16="http://schemas.microsoft.com/office/drawing/2014/main" id="{103C54CD-9CCF-459D-9660-CC0C393DAF33}"/>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215832501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rt Presentatie Logo">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C7D5121A-32F7-E34B-B148-1B463FE444B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29212" r="33333" b="19012"/>
          <a:stretch/>
        </p:blipFill>
        <p:spPr>
          <a:xfrm>
            <a:off x="6096000" y="2"/>
            <a:ext cx="6096000" cy="2663107"/>
          </a:xfrm>
          <a:prstGeom prst="rect">
            <a:avLst/>
          </a:prstGeom>
        </p:spPr>
      </p:pic>
      <p:pic>
        <p:nvPicPr>
          <p:cNvPr id="786" name="Graphic 785">
            <a:extLst>
              <a:ext uri="{FF2B5EF4-FFF2-40B4-BE49-F238E27FC236}">
                <a16:creationId xmlns:a16="http://schemas.microsoft.com/office/drawing/2014/main" id="{965DFF4A-E759-5E43-9E5D-A72EEA8BE7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PRESENTATIE</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 name="Tijdelijke aanduiding voor tekst 11">
            <a:extLst>
              <a:ext uri="{FF2B5EF4-FFF2-40B4-BE49-F238E27FC236}">
                <a16:creationId xmlns:a16="http://schemas.microsoft.com/office/drawing/2014/main" id="{F2FC2839-60EF-284B-AC91-1CD75609C1F2}"/>
              </a:ext>
            </a:extLst>
          </p:cNvPr>
          <p:cNvSpPr>
            <a:spLocks noGrp="1"/>
          </p:cNvSpPr>
          <p:nvPr>
            <p:ph type="body" sz="quarter" idx="10" hasCustomPrompt="1"/>
          </p:nvPr>
        </p:nvSpPr>
        <p:spPr>
          <a:xfrm>
            <a:off x="2590799" y="1872543"/>
            <a:ext cx="3458032" cy="307127"/>
          </a:xfrm>
        </p:spPr>
        <p:txBody>
          <a:bodyPr lIns="0" rIns="0">
            <a:no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dirty="0" err="1"/>
              <a:t>Subtitel</a:t>
            </a:r>
            <a:r>
              <a:rPr lang="en-GB" dirty="0"/>
              <a:t> </a:t>
            </a:r>
            <a:r>
              <a:rPr lang="en-GB" dirty="0" err="1"/>
              <a:t>presentatie</a:t>
            </a:r>
            <a:endParaRPr lang="en-GB" dirty="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91" name="Tijdelijke aanduiding voor afbeelding 90">
            <a:extLst>
              <a:ext uri="{FF2B5EF4-FFF2-40B4-BE49-F238E27FC236}">
                <a16:creationId xmlns:a16="http://schemas.microsoft.com/office/drawing/2014/main" id="{F69D89DB-0454-4E7D-9B78-79A477AC0D99}"/>
              </a:ext>
            </a:extLst>
          </p:cNvPr>
          <p:cNvSpPr>
            <a:spLocks noGrp="1"/>
          </p:cNvSpPr>
          <p:nvPr>
            <p:ph type="pic" sz="quarter" idx="15" hasCustomPrompt="1"/>
          </p:nvPr>
        </p:nvSpPr>
        <p:spPr>
          <a:xfrm>
            <a:off x="330099" y="5249351"/>
            <a:ext cx="1930600" cy="1278551"/>
          </a:xfrm>
        </p:spPr>
        <p:txBody>
          <a:bodyPr/>
          <a:lstStyle>
            <a:lvl1pPr>
              <a:defRPr/>
            </a:lvl1pPr>
          </a:lstStyle>
          <a:p>
            <a:r>
              <a:rPr lang="nl-BE"/>
              <a:t>Logo</a:t>
            </a:r>
          </a:p>
        </p:txBody>
      </p:sp>
      <p:sp>
        <p:nvSpPr>
          <p:cNvPr id="85" name="Rechthoek 84">
            <a:extLst>
              <a:ext uri="{FF2B5EF4-FFF2-40B4-BE49-F238E27FC236}">
                <a16:creationId xmlns:a16="http://schemas.microsoft.com/office/drawing/2014/main" id="{561B93D7-AB6D-7949-8937-16C528522BFF}"/>
              </a:ext>
            </a:extLst>
          </p:cNvPr>
          <p:cNvSpPr/>
          <p:nvPr/>
        </p:nvSpPr>
        <p:spPr>
          <a:xfrm>
            <a:off x="-3793088" y="2"/>
            <a:ext cx="3593091" cy="6857999"/>
          </a:xfrm>
          <a:prstGeom prst="rect">
            <a:avLst/>
          </a:prstGeom>
          <a:solidFill>
            <a:srgbClr val="ECECEC"/>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dirty="0">
                <a:solidFill>
                  <a:schemeClr val="tx1"/>
                </a:solidFill>
                <a:latin typeface="+mj-lt"/>
                <a:ea typeface="Open Sans" panose="020B0606030504020204" pitchFamily="34" charset="0"/>
                <a:cs typeface="Open Sans" panose="020B0606030504020204" pitchFamily="34" charset="0"/>
              </a:rPr>
              <a:t>LOGO invoegen/opmaken</a:t>
            </a:r>
          </a:p>
        </p:txBody>
      </p:sp>
      <p:sp>
        <p:nvSpPr>
          <p:cNvPr id="86" name="Ovaal 85">
            <a:extLst>
              <a:ext uri="{FF2B5EF4-FFF2-40B4-BE49-F238E27FC236}">
                <a16:creationId xmlns:a16="http://schemas.microsoft.com/office/drawing/2014/main" id="{398E4D32-3FBD-734A-9209-F187E04AE746}"/>
              </a:ext>
            </a:extLst>
          </p:cNvPr>
          <p:cNvSpPr/>
          <p:nvPr/>
        </p:nvSpPr>
        <p:spPr>
          <a:xfrm>
            <a:off x="-3610511" y="46532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88" name="Rechthoek 87">
            <a:extLst>
              <a:ext uri="{FF2B5EF4-FFF2-40B4-BE49-F238E27FC236}">
                <a16:creationId xmlns:a16="http://schemas.microsoft.com/office/drawing/2014/main" id="{0F31A27B-7979-4642-B2BE-9AD3762E10AE}"/>
              </a:ext>
            </a:extLst>
          </p:cNvPr>
          <p:cNvSpPr/>
          <p:nvPr/>
        </p:nvSpPr>
        <p:spPr>
          <a:xfrm>
            <a:off x="-3326338" y="465325"/>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het bestaande logo d.m.v. de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 logo in te voegen </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825" b="0" i="1" u="none" strike="noStrike" kern="0" cap="none" spc="0" normalizeH="0" baseline="0" noProof="0" dirty="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89" name="Groep 88">
            <a:extLst>
              <a:ext uri="{FF2B5EF4-FFF2-40B4-BE49-F238E27FC236}">
                <a16:creationId xmlns:a16="http://schemas.microsoft.com/office/drawing/2014/main" id="{E79A6CE8-739E-664B-90BF-ECAAB9C7E666}"/>
              </a:ext>
            </a:extLst>
          </p:cNvPr>
          <p:cNvGrpSpPr/>
          <p:nvPr/>
        </p:nvGrpSpPr>
        <p:grpSpPr>
          <a:xfrm>
            <a:off x="-3326339" y="1313368"/>
            <a:ext cx="294789" cy="318834"/>
            <a:chOff x="14466489" y="1001522"/>
            <a:chExt cx="290627" cy="314333"/>
          </a:xfrm>
        </p:grpSpPr>
        <p:sp>
          <p:nvSpPr>
            <p:cNvPr id="92" name="Rechthoek 91">
              <a:extLst>
                <a:ext uri="{FF2B5EF4-FFF2-40B4-BE49-F238E27FC236}">
                  <a16:creationId xmlns:a16="http://schemas.microsoft.com/office/drawing/2014/main" id="{08948732-EE3E-DC42-976F-E01F4CEFB91A}"/>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93" name="Ovaal 92">
              <a:extLst>
                <a:ext uri="{FF2B5EF4-FFF2-40B4-BE49-F238E27FC236}">
                  <a16:creationId xmlns:a16="http://schemas.microsoft.com/office/drawing/2014/main" id="{EB411FE5-4D69-2943-B604-E695D6C84126}"/>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94" name="Vrije vorm: vorm 101">
              <a:extLst>
                <a:ext uri="{FF2B5EF4-FFF2-40B4-BE49-F238E27FC236}">
                  <a16:creationId xmlns:a16="http://schemas.microsoft.com/office/drawing/2014/main" id="{A0B469C0-E29A-5348-8005-3313611D6E76}"/>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95" name="Rechthoek: afgeronde hoeken 102">
              <a:extLst>
                <a:ext uri="{FF2B5EF4-FFF2-40B4-BE49-F238E27FC236}">
                  <a16:creationId xmlns:a16="http://schemas.microsoft.com/office/drawing/2014/main" id="{5F6B637E-3543-1E4A-85C0-AC0C8BD54A0A}"/>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96" name="Rechte verbindingslijn 95">
              <a:extLst>
                <a:ext uri="{FF2B5EF4-FFF2-40B4-BE49-F238E27FC236}">
                  <a16:creationId xmlns:a16="http://schemas.microsoft.com/office/drawing/2014/main" id="{5F75DF02-A448-CC41-9B1F-C8977FA648B6}"/>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7" name="Rechte verbindingslijn 96">
              <a:extLst>
                <a:ext uri="{FF2B5EF4-FFF2-40B4-BE49-F238E27FC236}">
                  <a16:creationId xmlns:a16="http://schemas.microsoft.com/office/drawing/2014/main" id="{BC52AA53-E6CE-2A4E-8CA8-716C05C011CA}"/>
                </a:ext>
              </a:extLst>
            </p:cNvPr>
            <p:cNvCxnSpPr>
              <a:cxnSpLocks/>
              <a:stCxn id="9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8" name="Ovaal 97">
            <a:extLst>
              <a:ext uri="{FF2B5EF4-FFF2-40B4-BE49-F238E27FC236}">
                <a16:creationId xmlns:a16="http://schemas.microsoft.com/office/drawing/2014/main" id="{7D5B0C08-C911-6D43-A0A0-88310886742E}"/>
              </a:ext>
            </a:extLst>
          </p:cNvPr>
          <p:cNvSpPr/>
          <p:nvPr/>
        </p:nvSpPr>
        <p:spPr>
          <a:xfrm>
            <a:off x="-3610511" y="172971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99" name="Rechthoek 98">
            <a:extLst>
              <a:ext uri="{FF2B5EF4-FFF2-40B4-BE49-F238E27FC236}">
                <a16:creationId xmlns:a16="http://schemas.microsoft.com/office/drawing/2014/main" id="{9CF3D0FB-C857-B243-B47E-BC91FAD16615}"/>
              </a:ext>
            </a:extLst>
          </p:cNvPr>
          <p:cNvSpPr/>
          <p:nvPr/>
        </p:nvSpPr>
        <p:spPr>
          <a:xfrm>
            <a:off x="-3326339" y="1729711"/>
            <a:ext cx="2944683"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Selecteer het gewenste logo</a:t>
            </a:r>
            <a:b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00" name="Groep 99">
            <a:extLst>
              <a:ext uri="{FF2B5EF4-FFF2-40B4-BE49-F238E27FC236}">
                <a16:creationId xmlns:a16="http://schemas.microsoft.com/office/drawing/2014/main" id="{FC5F52A4-D986-9543-AC08-DC2E86351DBD}"/>
              </a:ext>
            </a:extLst>
          </p:cNvPr>
          <p:cNvGrpSpPr/>
          <p:nvPr/>
        </p:nvGrpSpPr>
        <p:grpSpPr>
          <a:xfrm>
            <a:off x="-3318242" y="2164286"/>
            <a:ext cx="825500" cy="209550"/>
            <a:chOff x="13504624" y="2482850"/>
            <a:chExt cx="825500" cy="209550"/>
          </a:xfrm>
        </p:grpSpPr>
        <p:sp>
          <p:nvSpPr>
            <p:cNvPr id="101" name="Rechthoek 100">
              <a:extLst>
                <a:ext uri="{FF2B5EF4-FFF2-40B4-BE49-F238E27FC236}">
                  <a16:creationId xmlns:a16="http://schemas.microsoft.com/office/drawing/2014/main" id="{9F3BDF3A-05C6-0149-B081-830012E8B2AD}"/>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102" name="Rechte verbindingslijn 101">
              <a:extLst>
                <a:ext uri="{FF2B5EF4-FFF2-40B4-BE49-F238E27FC236}">
                  <a16:creationId xmlns:a16="http://schemas.microsoft.com/office/drawing/2014/main" id="{6066FA28-BEF2-8E49-BD4A-162D0264ED2B}"/>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103" name="Gelijkbenige driehoek 98">
              <a:extLst>
                <a:ext uri="{FF2B5EF4-FFF2-40B4-BE49-F238E27FC236}">
                  <a16:creationId xmlns:a16="http://schemas.microsoft.com/office/drawing/2014/main" id="{1D8D60D7-2C6B-1647-A3EB-5AA74FD94045}"/>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04" name="Ovaal 103">
            <a:extLst>
              <a:ext uri="{FF2B5EF4-FFF2-40B4-BE49-F238E27FC236}">
                <a16:creationId xmlns:a16="http://schemas.microsoft.com/office/drawing/2014/main" id="{95104936-97AF-0149-984F-F1D84D1A35C4}"/>
              </a:ext>
            </a:extLst>
          </p:cNvPr>
          <p:cNvSpPr/>
          <p:nvPr/>
        </p:nvSpPr>
        <p:spPr>
          <a:xfrm>
            <a:off x="-3610511" y="255336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105" name="Rechthoek 104">
            <a:extLst>
              <a:ext uri="{FF2B5EF4-FFF2-40B4-BE49-F238E27FC236}">
                <a16:creationId xmlns:a16="http://schemas.microsoft.com/office/drawing/2014/main" id="{0C66A090-F5EC-3B44-8F08-A2690C54AC10}"/>
              </a:ext>
            </a:extLst>
          </p:cNvPr>
          <p:cNvSpPr/>
          <p:nvPr/>
        </p:nvSpPr>
        <p:spPr>
          <a:xfrm>
            <a:off x="-3326339" y="2553363"/>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06" name="Ovaal 105">
            <a:extLst>
              <a:ext uri="{FF2B5EF4-FFF2-40B4-BE49-F238E27FC236}">
                <a16:creationId xmlns:a16="http://schemas.microsoft.com/office/drawing/2014/main" id="{6FC6E787-2C74-FA4F-A29B-B9E1511F94DC}"/>
              </a:ext>
            </a:extLst>
          </p:cNvPr>
          <p:cNvSpPr/>
          <p:nvPr/>
        </p:nvSpPr>
        <p:spPr>
          <a:xfrm>
            <a:off x="-3610511" y="414579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107" name="Rechthoek 106">
            <a:extLst>
              <a:ext uri="{FF2B5EF4-FFF2-40B4-BE49-F238E27FC236}">
                <a16:creationId xmlns:a16="http://schemas.microsoft.com/office/drawing/2014/main" id="{765F554B-C9C2-8646-81EE-451CCD9D62FE}"/>
              </a:ext>
            </a:extLst>
          </p:cNvPr>
          <p:cNvSpPr/>
          <p:nvPr/>
        </p:nvSpPr>
        <p:spPr>
          <a:xfrm>
            <a:off x="-3326339" y="4145792"/>
            <a:ext cx="2944683" cy="108060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Om de logo’s meteen juist te schalen of bij te snijden, ga naar de tab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‘Afbeeldingsopmaak’</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klik op de pijltjes bij de knop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kies voor de optie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Aanpassen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op die manier komt het logo meteen op zijn eigen maximale hoogte of breedte in het logo-vak</a:t>
            </a:r>
          </a:p>
        </p:txBody>
      </p:sp>
      <p:grpSp>
        <p:nvGrpSpPr>
          <p:cNvPr id="108" name="Groep 107">
            <a:extLst>
              <a:ext uri="{FF2B5EF4-FFF2-40B4-BE49-F238E27FC236}">
                <a16:creationId xmlns:a16="http://schemas.microsoft.com/office/drawing/2014/main" id="{E119E0B4-F7B9-4449-82A9-0D399B4803A2}"/>
              </a:ext>
            </a:extLst>
          </p:cNvPr>
          <p:cNvGrpSpPr/>
          <p:nvPr/>
        </p:nvGrpSpPr>
        <p:grpSpPr>
          <a:xfrm>
            <a:off x="-3422213" y="5400566"/>
            <a:ext cx="622283" cy="612919"/>
            <a:chOff x="12617641" y="3403239"/>
            <a:chExt cx="752963" cy="741634"/>
          </a:xfrm>
        </p:grpSpPr>
        <p:grpSp>
          <p:nvGrpSpPr>
            <p:cNvPr id="109" name="Groep 108">
              <a:extLst>
                <a:ext uri="{FF2B5EF4-FFF2-40B4-BE49-F238E27FC236}">
                  <a16:creationId xmlns:a16="http://schemas.microsoft.com/office/drawing/2014/main" id="{3D9E6076-0DD1-2448-8A2D-34761A06BC2D}"/>
                </a:ext>
              </a:extLst>
            </p:cNvPr>
            <p:cNvGrpSpPr/>
            <p:nvPr/>
          </p:nvGrpSpPr>
          <p:grpSpPr>
            <a:xfrm>
              <a:off x="12771550" y="3403239"/>
              <a:ext cx="467156" cy="448491"/>
              <a:chOff x="12782177" y="3403239"/>
              <a:chExt cx="467156" cy="448491"/>
            </a:xfrm>
          </p:grpSpPr>
          <p:grpSp>
            <p:nvGrpSpPr>
              <p:cNvPr id="112" name="Groep 111">
                <a:extLst>
                  <a:ext uri="{FF2B5EF4-FFF2-40B4-BE49-F238E27FC236}">
                    <a16:creationId xmlns:a16="http://schemas.microsoft.com/office/drawing/2014/main" id="{C493271E-418F-3E43-A6D0-B995C0C9B1FF}"/>
                  </a:ext>
                </a:extLst>
              </p:cNvPr>
              <p:cNvGrpSpPr/>
              <p:nvPr/>
            </p:nvGrpSpPr>
            <p:grpSpPr>
              <a:xfrm>
                <a:off x="12782177" y="3403239"/>
                <a:ext cx="412972" cy="396132"/>
                <a:chOff x="13554906" y="3320109"/>
                <a:chExt cx="443912" cy="425811"/>
              </a:xfrm>
            </p:grpSpPr>
            <p:grpSp>
              <p:nvGrpSpPr>
                <p:cNvPr id="119" name="Groep 118">
                  <a:extLst>
                    <a:ext uri="{FF2B5EF4-FFF2-40B4-BE49-F238E27FC236}">
                      <a16:creationId xmlns:a16="http://schemas.microsoft.com/office/drawing/2014/main" id="{DDF94E77-8D0D-A14F-80C7-DF3BB4035D2E}"/>
                    </a:ext>
                  </a:extLst>
                </p:cNvPr>
                <p:cNvGrpSpPr/>
                <p:nvPr/>
              </p:nvGrpSpPr>
              <p:grpSpPr>
                <a:xfrm>
                  <a:off x="13554906" y="3320109"/>
                  <a:ext cx="443912" cy="425811"/>
                  <a:chOff x="12909684" y="1276143"/>
                  <a:chExt cx="443912" cy="425811"/>
                </a:xfrm>
              </p:grpSpPr>
              <p:sp>
                <p:nvSpPr>
                  <p:cNvPr id="122" name="Rechthoek 121">
                    <a:extLst>
                      <a:ext uri="{FF2B5EF4-FFF2-40B4-BE49-F238E27FC236}">
                        <a16:creationId xmlns:a16="http://schemas.microsoft.com/office/drawing/2014/main" id="{B67DD491-C755-2E45-B276-DF33E732E81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23" name="Rechthoek 122">
                    <a:extLst>
                      <a:ext uri="{FF2B5EF4-FFF2-40B4-BE49-F238E27FC236}">
                        <a16:creationId xmlns:a16="http://schemas.microsoft.com/office/drawing/2014/main" id="{1DA41164-C18D-824A-A034-0908DCC1BB86}"/>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24" name="Ovaal 123">
                    <a:extLst>
                      <a:ext uri="{FF2B5EF4-FFF2-40B4-BE49-F238E27FC236}">
                        <a16:creationId xmlns:a16="http://schemas.microsoft.com/office/drawing/2014/main" id="{12A90D71-5CEA-D64E-BCC3-E6A3F3443CE3}"/>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120" name="Afbeelding 119">
                  <a:extLst>
                    <a:ext uri="{FF2B5EF4-FFF2-40B4-BE49-F238E27FC236}">
                      <a16:creationId xmlns:a16="http://schemas.microsoft.com/office/drawing/2014/main" id="{B58C5D2B-E478-5B4A-840D-459530584B55}"/>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21" name="Afbeelding 120">
                  <a:extLst>
                    <a:ext uri="{FF2B5EF4-FFF2-40B4-BE49-F238E27FC236}">
                      <a16:creationId xmlns:a16="http://schemas.microsoft.com/office/drawing/2014/main" id="{C5D508EC-F442-0D4E-ABDE-F9DCD5886666}"/>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113" name="Groep 112">
                <a:extLst>
                  <a:ext uri="{FF2B5EF4-FFF2-40B4-BE49-F238E27FC236}">
                    <a16:creationId xmlns:a16="http://schemas.microsoft.com/office/drawing/2014/main" id="{4B0996B0-ADC9-D845-9B51-FF5AF97E9656}"/>
                  </a:ext>
                </a:extLst>
              </p:cNvPr>
              <p:cNvGrpSpPr/>
              <p:nvPr/>
            </p:nvGrpSpPr>
            <p:grpSpPr>
              <a:xfrm>
                <a:off x="13103513" y="3705268"/>
                <a:ext cx="145820" cy="146462"/>
                <a:chOff x="13096169" y="3602278"/>
                <a:chExt cx="145820" cy="146462"/>
              </a:xfrm>
            </p:grpSpPr>
            <p:sp>
              <p:nvSpPr>
                <p:cNvPr id="117" name="Rechthoek 116">
                  <a:extLst>
                    <a:ext uri="{FF2B5EF4-FFF2-40B4-BE49-F238E27FC236}">
                      <a16:creationId xmlns:a16="http://schemas.microsoft.com/office/drawing/2014/main" id="{DF6EA28D-1D63-DD4B-99A9-010B07E5F2BC}"/>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18" name="Rechthoek 117">
                  <a:extLst>
                    <a:ext uri="{FF2B5EF4-FFF2-40B4-BE49-F238E27FC236}">
                      <a16:creationId xmlns:a16="http://schemas.microsoft.com/office/drawing/2014/main" id="{BBFAB5F3-D861-DF4D-ACF9-AB9D15404FEB}"/>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14" name="Groep 113">
                <a:extLst>
                  <a:ext uri="{FF2B5EF4-FFF2-40B4-BE49-F238E27FC236}">
                    <a16:creationId xmlns:a16="http://schemas.microsoft.com/office/drawing/2014/main" id="{2314F84E-08D8-614C-A942-17AA96B705E3}"/>
                  </a:ext>
                </a:extLst>
              </p:cNvPr>
              <p:cNvGrpSpPr/>
              <p:nvPr/>
            </p:nvGrpSpPr>
            <p:grpSpPr>
              <a:xfrm rot="10800000">
                <a:off x="13061402" y="3665637"/>
                <a:ext cx="145820" cy="146462"/>
                <a:chOff x="13096169" y="3602278"/>
                <a:chExt cx="145820" cy="146462"/>
              </a:xfrm>
            </p:grpSpPr>
            <p:sp>
              <p:nvSpPr>
                <p:cNvPr id="115" name="Rechthoek 114">
                  <a:extLst>
                    <a:ext uri="{FF2B5EF4-FFF2-40B4-BE49-F238E27FC236}">
                      <a16:creationId xmlns:a16="http://schemas.microsoft.com/office/drawing/2014/main" id="{1A680D95-15EE-8B41-9477-9E18887EA76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16" name="Rechthoek 115">
                  <a:extLst>
                    <a:ext uri="{FF2B5EF4-FFF2-40B4-BE49-F238E27FC236}">
                      <a16:creationId xmlns:a16="http://schemas.microsoft.com/office/drawing/2014/main" id="{DE955A64-A7D5-BD46-9B5A-D22A2B33AEBF}"/>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110" name="Rechthoek 109">
              <a:extLst>
                <a:ext uri="{FF2B5EF4-FFF2-40B4-BE49-F238E27FC236}">
                  <a16:creationId xmlns:a16="http://schemas.microsoft.com/office/drawing/2014/main" id="{49E651AD-3657-124F-945F-6A417173BA6E}"/>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chemeClr val="tx1"/>
                  </a:solidFill>
                  <a:latin typeface="+mn-lt"/>
                  <a:ea typeface="Open Sans" panose="020B0606030504020204" pitchFamily="34" charset="0"/>
                  <a:cs typeface="Open Sans" panose="020B0606030504020204" pitchFamily="34" charset="0"/>
                </a:rPr>
                <a:t>Bijsnijden</a:t>
              </a:r>
            </a:p>
          </p:txBody>
        </p:sp>
        <p:sp>
          <p:nvSpPr>
            <p:cNvPr id="111" name="Gelijkbenige driehoek 78">
              <a:extLst>
                <a:ext uri="{FF2B5EF4-FFF2-40B4-BE49-F238E27FC236}">
                  <a16:creationId xmlns:a16="http://schemas.microsoft.com/office/drawing/2014/main" id="{677ADD46-9CE1-C143-981B-E3A859B18693}"/>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25" name="Rechthoek 124">
            <a:extLst>
              <a:ext uri="{FF2B5EF4-FFF2-40B4-BE49-F238E27FC236}">
                <a16:creationId xmlns:a16="http://schemas.microsoft.com/office/drawing/2014/main" id="{A4734CE8-F066-784D-9E04-EE8CB05C8AD2}"/>
              </a:ext>
            </a:extLst>
          </p:cNvPr>
          <p:cNvSpPr/>
          <p:nvPr/>
        </p:nvSpPr>
        <p:spPr>
          <a:xfrm>
            <a:off x="-3323419" y="3227478"/>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126" name="Groep 125">
            <a:extLst>
              <a:ext uri="{FF2B5EF4-FFF2-40B4-BE49-F238E27FC236}">
                <a16:creationId xmlns:a16="http://schemas.microsoft.com/office/drawing/2014/main" id="{5E65F75F-EEB0-064B-9031-9D0F353553CE}"/>
              </a:ext>
            </a:extLst>
          </p:cNvPr>
          <p:cNvGrpSpPr/>
          <p:nvPr/>
        </p:nvGrpSpPr>
        <p:grpSpPr>
          <a:xfrm>
            <a:off x="-2492401" y="3506996"/>
            <a:ext cx="1222991" cy="563933"/>
            <a:chOff x="-2485819" y="3399207"/>
            <a:chExt cx="1222990" cy="563933"/>
          </a:xfrm>
        </p:grpSpPr>
        <p:sp>
          <p:nvSpPr>
            <p:cNvPr id="127" name="Rechthoek 126">
              <a:extLst>
                <a:ext uri="{FF2B5EF4-FFF2-40B4-BE49-F238E27FC236}">
                  <a16:creationId xmlns:a16="http://schemas.microsoft.com/office/drawing/2014/main" id="{C28406B8-0CBC-F149-ADE0-FF345F8C41AD}"/>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28" name="Rechthoek 127">
              <a:extLst>
                <a:ext uri="{FF2B5EF4-FFF2-40B4-BE49-F238E27FC236}">
                  <a16:creationId xmlns:a16="http://schemas.microsoft.com/office/drawing/2014/main" id="{FCDB3F5F-CFBE-D545-AB1E-B45D1C0ACB0F}"/>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29" name="Groep 128">
              <a:extLst>
                <a:ext uri="{FF2B5EF4-FFF2-40B4-BE49-F238E27FC236}">
                  <a16:creationId xmlns:a16="http://schemas.microsoft.com/office/drawing/2014/main" id="{1FCBD71F-087D-6343-8F84-3B26A500A106}"/>
                </a:ext>
              </a:extLst>
            </p:cNvPr>
            <p:cNvGrpSpPr/>
            <p:nvPr/>
          </p:nvGrpSpPr>
          <p:grpSpPr>
            <a:xfrm>
              <a:off x="-2403869" y="3460544"/>
              <a:ext cx="155951" cy="131922"/>
              <a:chOff x="12968836" y="3354170"/>
              <a:chExt cx="404806" cy="342433"/>
            </a:xfrm>
          </p:grpSpPr>
          <p:sp>
            <p:nvSpPr>
              <p:cNvPr id="142" name="Rechthoek: afgeronde hoeken 61">
                <a:extLst>
                  <a:ext uri="{FF2B5EF4-FFF2-40B4-BE49-F238E27FC236}">
                    <a16:creationId xmlns:a16="http://schemas.microsoft.com/office/drawing/2014/main" id="{95B02D40-B9CC-7746-B997-FBB972E7B3B9}"/>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43" name="Rechthoek 142">
                <a:extLst>
                  <a:ext uri="{FF2B5EF4-FFF2-40B4-BE49-F238E27FC236}">
                    <a16:creationId xmlns:a16="http://schemas.microsoft.com/office/drawing/2014/main" id="{93EE8E4E-2167-AD45-BE97-DE69E05FBED4}"/>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4" name="Rechthoek 143">
                <a:extLst>
                  <a:ext uri="{FF2B5EF4-FFF2-40B4-BE49-F238E27FC236}">
                    <a16:creationId xmlns:a16="http://schemas.microsoft.com/office/drawing/2014/main" id="{75887968-0849-1F4B-9352-E868729177FE}"/>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5" name="Rechthoek 144">
                <a:extLst>
                  <a:ext uri="{FF2B5EF4-FFF2-40B4-BE49-F238E27FC236}">
                    <a16:creationId xmlns:a16="http://schemas.microsoft.com/office/drawing/2014/main" id="{F785432E-953C-7C4A-81DA-380E79EEE075}"/>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6" name="Rechthoek 145">
                <a:extLst>
                  <a:ext uri="{FF2B5EF4-FFF2-40B4-BE49-F238E27FC236}">
                    <a16:creationId xmlns:a16="http://schemas.microsoft.com/office/drawing/2014/main" id="{E7E557F9-7832-B24C-B937-B74B51306719}"/>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7" name="Rechthoek 146">
                <a:extLst>
                  <a:ext uri="{FF2B5EF4-FFF2-40B4-BE49-F238E27FC236}">
                    <a16:creationId xmlns:a16="http://schemas.microsoft.com/office/drawing/2014/main" id="{6B82DBC5-1E41-BA40-994B-310EDC5822A6}"/>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30" name="Groep 129">
              <a:extLst>
                <a:ext uri="{FF2B5EF4-FFF2-40B4-BE49-F238E27FC236}">
                  <a16:creationId xmlns:a16="http://schemas.microsoft.com/office/drawing/2014/main" id="{B8EF0558-B637-4049-96BF-C0375B226B43}"/>
                </a:ext>
              </a:extLst>
            </p:cNvPr>
            <p:cNvGrpSpPr/>
            <p:nvPr/>
          </p:nvGrpSpPr>
          <p:grpSpPr>
            <a:xfrm>
              <a:off x="-2423424" y="3690208"/>
              <a:ext cx="166739" cy="218963"/>
              <a:chOff x="12940828" y="3950597"/>
              <a:chExt cx="432813" cy="568367"/>
            </a:xfrm>
          </p:grpSpPr>
          <p:grpSp>
            <p:nvGrpSpPr>
              <p:cNvPr id="134" name="Groep 133">
                <a:extLst>
                  <a:ext uri="{FF2B5EF4-FFF2-40B4-BE49-F238E27FC236}">
                    <a16:creationId xmlns:a16="http://schemas.microsoft.com/office/drawing/2014/main" id="{96FCB8CA-87E1-BC4E-B855-DADE193BA3CA}"/>
                  </a:ext>
                </a:extLst>
              </p:cNvPr>
              <p:cNvGrpSpPr/>
              <p:nvPr/>
            </p:nvGrpSpPr>
            <p:grpSpPr>
              <a:xfrm>
                <a:off x="13000382" y="4006891"/>
                <a:ext cx="373259" cy="315747"/>
                <a:chOff x="12968836" y="3354170"/>
                <a:chExt cx="404806" cy="342433"/>
              </a:xfrm>
            </p:grpSpPr>
            <p:sp>
              <p:nvSpPr>
                <p:cNvPr id="136" name="Rechthoek: afgeronde hoeken 55">
                  <a:extLst>
                    <a:ext uri="{FF2B5EF4-FFF2-40B4-BE49-F238E27FC236}">
                      <a16:creationId xmlns:a16="http://schemas.microsoft.com/office/drawing/2014/main" id="{A953D7A2-F7C6-4741-81D4-2791FC259A56}"/>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37" name="Rechthoek 136">
                  <a:extLst>
                    <a:ext uri="{FF2B5EF4-FFF2-40B4-BE49-F238E27FC236}">
                      <a16:creationId xmlns:a16="http://schemas.microsoft.com/office/drawing/2014/main" id="{642C2ABE-908A-0A43-8A0A-B1CE710351B6}"/>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8" name="Rechthoek 137">
                  <a:extLst>
                    <a:ext uri="{FF2B5EF4-FFF2-40B4-BE49-F238E27FC236}">
                      <a16:creationId xmlns:a16="http://schemas.microsoft.com/office/drawing/2014/main" id="{B5EBE4A0-4412-C54B-B26A-0CCD64C708E7}"/>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9" name="Rechthoek 138">
                  <a:extLst>
                    <a:ext uri="{FF2B5EF4-FFF2-40B4-BE49-F238E27FC236}">
                      <a16:creationId xmlns:a16="http://schemas.microsoft.com/office/drawing/2014/main" id="{B6F253F4-8CE9-AE4E-907C-092FCD7BBA33}"/>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0" name="Rechthoek 139">
                  <a:extLst>
                    <a:ext uri="{FF2B5EF4-FFF2-40B4-BE49-F238E27FC236}">
                      <a16:creationId xmlns:a16="http://schemas.microsoft.com/office/drawing/2014/main" id="{AA533A48-22EF-734D-B1B1-7C277DA87C54}"/>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1" name="Rechthoek 140">
                  <a:extLst>
                    <a:ext uri="{FF2B5EF4-FFF2-40B4-BE49-F238E27FC236}">
                      <a16:creationId xmlns:a16="http://schemas.microsoft.com/office/drawing/2014/main" id="{8F8BF6C3-7A26-F44E-8CCB-11ACA4BD052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35" name="Boog 134">
                <a:extLst>
                  <a:ext uri="{FF2B5EF4-FFF2-40B4-BE49-F238E27FC236}">
                    <a16:creationId xmlns:a16="http://schemas.microsoft.com/office/drawing/2014/main" id="{30678D34-0042-0345-9F84-59F9C1F60AF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131" name="Tekstvak 130">
              <a:extLst>
                <a:ext uri="{FF2B5EF4-FFF2-40B4-BE49-F238E27FC236}">
                  <a16:creationId xmlns:a16="http://schemas.microsoft.com/office/drawing/2014/main" id="{C4637B8B-8E61-F843-8D21-40651081D0F5}"/>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132" name="Tekstvak 131">
              <a:extLst>
                <a:ext uri="{FF2B5EF4-FFF2-40B4-BE49-F238E27FC236}">
                  <a16:creationId xmlns:a16="http://schemas.microsoft.com/office/drawing/2014/main" id="{42845E85-FE6B-BF4B-9B24-DDC71FBCE922}"/>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133" name="Vrije vorm: vorm 52">
              <a:extLst>
                <a:ext uri="{FF2B5EF4-FFF2-40B4-BE49-F238E27FC236}">
                  <a16:creationId xmlns:a16="http://schemas.microsoft.com/office/drawing/2014/main" id="{1BD2614B-7365-CE43-9E3E-AC39E4C97A5D}"/>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pic>
        <p:nvPicPr>
          <p:cNvPr id="148" name="Afbeelding 147">
            <a:extLst>
              <a:ext uri="{FF2B5EF4-FFF2-40B4-BE49-F238E27FC236}">
                <a16:creationId xmlns:a16="http://schemas.microsoft.com/office/drawing/2014/main" id="{322A2847-8010-BC48-A079-8A50B3807385}"/>
              </a:ext>
            </a:extLst>
          </p:cNvPr>
          <p:cNvPicPr>
            <a:picLocks noChangeAspect="1"/>
          </p:cNvPicPr>
          <p:nvPr/>
        </p:nvPicPr>
        <p:blipFill rotWithShape="1">
          <a:blip r:embed="rId8">
            <a:extLst>
              <a:ext uri="{28A0092B-C50C-407E-A947-70E740481C1C}">
                <a14:useLocalDpi xmlns:a14="http://schemas.microsoft.com/office/drawing/2010/main"/>
              </a:ext>
            </a:extLst>
          </a:blip>
          <a:srcRect b="-553"/>
          <a:stretch/>
        </p:blipFill>
        <p:spPr>
          <a:xfrm>
            <a:off x="-2579654" y="5399340"/>
            <a:ext cx="1816372" cy="1208088"/>
          </a:xfrm>
          <a:prstGeom prst="rect">
            <a:avLst/>
          </a:prstGeom>
        </p:spPr>
      </p:pic>
      <p:sp>
        <p:nvSpPr>
          <p:cNvPr id="149" name="Rechthoek 148">
            <a:extLst>
              <a:ext uri="{FF2B5EF4-FFF2-40B4-BE49-F238E27FC236}">
                <a16:creationId xmlns:a16="http://schemas.microsoft.com/office/drawing/2014/main" id="{8D9ECBF5-CCBE-1F41-A467-D96CB268DA7A}"/>
              </a:ext>
            </a:extLst>
          </p:cNvPr>
          <p:cNvSpPr/>
          <p:nvPr/>
        </p:nvSpPr>
        <p:spPr>
          <a:xfrm>
            <a:off x="-2225918" y="5254783"/>
            <a:ext cx="1888971" cy="39339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dirty="0" err="1">
              <a:solidFill>
                <a:schemeClr val="tx1"/>
              </a:solidFill>
              <a:latin typeface="Quicksand" pitchFamily="2" charset="77"/>
            </a:endParaRPr>
          </a:p>
        </p:txBody>
      </p:sp>
      <p:grpSp>
        <p:nvGrpSpPr>
          <p:cNvPr id="150" name="Graphic 2">
            <a:extLst>
              <a:ext uri="{FF2B5EF4-FFF2-40B4-BE49-F238E27FC236}">
                <a16:creationId xmlns:a16="http://schemas.microsoft.com/office/drawing/2014/main" id="{DA5FB2E2-47FF-E643-9D5F-5D9C23A85832}"/>
              </a:ext>
            </a:extLst>
          </p:cNvPr>
          <p:cNvGrpSpPr>
            <a:grpSpLocks noChangeAspect="1"/>
          </p:cNvGrpSpPr>
          <p:nvPr/>
        </p:nvGrpSpPr>
        <p:grpSpPr>
          <a:xfrm>
            <a:off x="8369358" y="1642969"/>
            <a:ext cx="2200031" cy="787216"/>
            <a:chOff x="-1597345" y="233060"/>
            <a:chExt cx="9980364" cy="3571175"/>
          </a:xfrm>
        </p:grpSpPr>
        <p:sp>
          <p:nvSpPr>
            <p:cNvPr id="153" name="Vrije vorm 152">
              <a:extLst>
                <a:ext uri="{FF2B5EF4-FFF2-40B4-BE49-F238E27FC236}">
                  <a16:creationId xmlns:a16="http://schemas.microsoft.com/office/drawing/2014/main" id="{09BF2DD4-75EA-604F-8CC6-83467FB057C8}"/>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54" name="Vrije vorm 153">
              <a:extLst>
                <a:ext uri="{FF2B5EF4-FFF2-40B4-BE49-F238E27FC236}">
                  <a16:creationId xmlns:a16="http://schemas.microsoft.com/office/drawing/2014/main" id="{D0EB359C-EB38-A14D-B1E4-95CF3C44067D}"/>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55" name="Vrije vorm 154">
              <a:extLst>
                <a:ext uri="{FF2B5EF4-FFF2-40B4-BE49-F238E27FC236}">
                  <a16:creationId xmlns:a16="http://schemas.microsoft.com/office/drawing/2014/main" id="{A724E317-3BCA-C148-A6E9-7D5BEFA15131}"/>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56" name="Graphic 2">
              <a:extLst>
                <a:ext uri="{FF2B5EF4-FFF2-40B4-BE49-F238E27FC236}">
                  <a16:creationId xmlns:a16="http://schemas.microsoft.com/office/drawing/2014/main" id="{3559CEAB-8800-6244-88D1-007EFC64665C}"/>
                </a:ext>
              </a:extLst>
            </p:cNvPr>
            <p:cNvGrpSpPr/>
            <p:nvPr/>
          </p:nvGrpSpPr>
          <p:grpSpPr>
            <a:xfrm>
              <a:off x="184698" y="233060"/>
              <a:ext cx="8198320" cy="3571175"/>
              <a:chOff x="184698" y="233060"/>
              <a:chExt cx="8198320" cy="3571175"/>
            </a:xfrm>
          </p:grpSpPr>
          <p:sp>
            <p:nvSpPr>
              <p:cNvPr id="157" name="Vrije vorm 156">
                <a:extLst>
                  <a:ext uri="{FF2B5EF4-FFF2-40B4-BE49-F238E27FC236}">
                    <a16:creationId xmlns:a16="http://schemas.microsoft.com/office/drawing/2014/main" id="{93DD1B97-22CD-8F48-BF9E-45A9C58C0EDF}"/>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58" name="Vrije vorm 157">
                <a:extLst>
                  <a:ext uri="{FF2B5EF4-FFF2-40B4-BE49-F238E27FC236}">
                    <a16:creationId xmlns:a16="http://schemas.microsoft.com/office/drawing/2014/main" id="{FAF75190-27DE-2048-A051-D6F488EDC943}"/>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59" name="Vrije vorm 158">
                <a:extLst>
                  <a:ext uri="{FF2B5EF4-FFF2-40B4-BE49-F238E27FC236}">
                    <a16:creationId xmlns:a16="http://schemas.microsoft.com/office/drawing/2014/main" id="{52E3EA11-BF0D-CB4E-BCDA-BD313E0773E4}"/>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60" name="Vrije vorm 159">
                <a:extLst>
                  <a:ext uri="{FF2B5EF4-FFF2-40B4-BE49-F238E27FC236}">
                    <a16:creationId xmlns:a16="http://schemas.microsoft.com/office/drawing/2014/main" id="{7176DD78-4C9C-7749-AC07-7041DFB5BDDD}"/>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61" name="Vrije vorm 160">
                <a:extLst>
                  <a:ext uri="{FF2B5EF4-FFF2-40B4-BE49-F238E27FC236}">
                    <a16:creationId xmlns:a16="http://schemas.microsoft.com/office/drawing/2014/main" id="{FBE452A8-87DE-1740-B7E8-D10E9C6260B4}"/>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62" name="Vrije vorm 161">
                <a:extLst>
                  <a:ext uri="{FF2B5EF4-FFF2-40B4-BE49-F238E27FC236}">
                    <a16:creationId xmlns:a16="http://schemas.microsoft.com/office/drawing/2014/main" id="{9938BA63-743B-6C4D-B945-418BD95810A6}"/>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63" name="Vrije vorm 162">
                <a:extLst>
                  <a:ext uri="{FF2B5EF4-FFF2-40B4-BE49-F238E27FC236}">
                    <a16:creationId xmlns:a16="http://schemas.microsoft.com/office/drawing/2014/main" id="{267C19F6-FEC5-6749-904C-3FE31071E835}"/>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64" name="Vrije vorm 163">
                <a:extLst>
                  <a:ext uri="{FF2B5EF4-FFF2-40B4-BE49-F238E27FC236}">
                    <a16:creationId xmlns:a16="http://schemas.microsoft.com/office/drawing/2014/main" id="{01506626-3342-6442-BC11-5B69FFF01224}"/>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65" name="Vrije vorm 164">
                <a:extLst>
                  <a:ext uri="{FF2B5EF4-FFF2-40B4-BE49-F238E27FC236}">
                    <a16:creationId xmlns:a16="http://schemas.microsoft.com/office/drawing/2014/main" id="{48A52402-2907-BB45-A78E-26A1349CEED3}"/>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66" name="Vrije vorm 165">
                <a:extLst>
                  <a:ext uri="{FF2B5EF4-FFF2-40B4-BE49-F238E27FC236}">
                    <a16:creationId xmlns:a16="http://schemas.microsoft.com/office/drawing/2014/main" id="{77E6327B-F8B2-7F45-883E-CB545BE4E2FE}"/>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67" name="Vrije vorm 166">
                <a:extLst>
                  <a:ext uri="{FF2B5EF4-FFF2-40B4-BE49-F238E27FC236}">
                    <a16:creationId xmlns:a16="http://schemas.microsoft.com/office/drawing/2014/main" id="{2C7298A1-C609-C045-B5A9-EF35CEF5FEB0}"/>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68" name="Vrije vorm 167">
                <a:extLst>
                  <a:ext uri="{FF2B5EF4-FFF2-40B4-BE49-F238E27FC236}">
                    <a16:creationId xmlns:a16="http://schemas.microsoft.com/office/drawing/2014/main" id="{5D554C2F-7CEE-754A-A31D-CE1009D353E3}"/>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69" name="Vrije vorm 168">
                <a:extLst>
                  <a:ext uri="{FF2B5EF4-FFF2-40B4-BE49-F238E27FC236}">
                    <a16:creationId xmlns:a16="http://schemas.microsoft.com/office/drawing/2014/main" id="{CC924B8C-0349-424B-8174-79306F2DF52F}"/>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
        <p:nvSpPr>
          <p:cNvPr id="170" name="Tijdelijke aanduiding voor afbeelding 169">
            <a:extLst>
              <a:ext uri="{FF2B5EF4-FFF2-40B4-BE49-F238E27FC236}">
                <a16:creationId xmlns:a16="http://schemas.microsoft.com/office/drawing/2014/main" id="{D03E53CE-F9B6-0841-B4F9-8C7BE58A09C6}"/>
              </a:ext>
            </a:extLst>
          </p:cNvPr>
          <p:cNvSpPr>
            <a:spLocks noGrp="1"/>
          </p:cNvSpPr>
          <p:nvPr>
            <p:ph type="pic" sz="quarter" idx="16"/>
          </p:nvPr>
        </p:nvSpPr>
        <p:spPr>
          <a:xfrm>
            <a:off x="2590801" y="2663107"/>
            <a:ext cx="9601201" cy="4194895"/>
          </a:xfrm>
          <a:custGeom>
            <a:avLst/>
            <a:gdLst>
              <a:gd name="connsiteX0" fmla="*/ 3505201 w 9601201"/>
              <a:gd name="connsiteY0" fmla="*/ 0 h 4194895"/>
              <a:gd name="connsiteX1" fmla="*/ 5719764 w 9601201"/>
              <a:gd name="connsiteY1" fmla="*/ 0 h 4194895"/>
              <a:gd name="connsiteX2" fmla="*/ 5874887 w 9601201"/>
              <a:gd name="connsiteY2" fmla="*/ 0 h 4194895"/>
              <a:gd name="connsiteX3" fmla="*/ 6070389 w 9601201"/>
              <a:gd name="connsiteY3" fmla="*/ 0 h 4194895"/>
              <a:gd name="connsiteX4" fmla="*/ 6178809 w 9601201"/>
              <a:gd name="connsiteY4" fmla="*/ 0 h 4194895"/>
              <a:gd name="connsiteX5" fmla="*/ 6373169 w 9601201"/>
              <a:gd name="connsiteY5" fmla="*/ 0 h 4194895"/>
              <a:gd name="connsiteX6" fmla="*/ 6519680 w 9601201"/>
              <a:gd name="connsiteY6" fmla="*/ 0 h 4194895"/>
              <a:gd name="connsiteX7" fmla="*/ 6715544 w 9601201"/>
              <a:gd name="connsiteY7" fmla="*/ 0 h 4194895"/>
              <a:gd name="connsiteX8" fmla="*/ 6861140 w 9601201"/>
              <a:gd name="connsiteY8" fmla="*/ 0 h 4194895"/>
              <a:gd name="connsiteX9" fmla="*/ 7056647 w 9601201"/>
              <a:gd name="connsiteY9" fmla="*/ 0 h 4194895"/>
              <a:gd name="connsiteX10" fmla="*/ 7165097 w 9601201"/>
              <a:gd name="connsiteY10" fmla="*/ 0 h 4194895"/>
              <a:gd name="connsiteX11" fmla="*/ 7359457 w 9601201"/>
              <a:gd name="connsiteY11" fmla="*/ 0 h 4194895"/>
              <a:gd name="connsiteX12" fmla="*/ 7471762 w 9601201"/>
              <a:gd name="connsiteY12" fmla="*/ 0 h 4194895"/>
              <a:gd name="connsiteX13" fmla="*/ 8105031 w 9601201"/>
              <a:gd name="connsiteY13" fmla="*/ 0 h 4194895"/>
              <a:gd name="connsiteX14" fmla="*/ 8188457 w 9601201"/>
              <a:gd name="connsiteY14" fmla="*/ 0 h 4194895"/>
              <a:gd name="connsiteX15" fmla="*/ 8541614 w 9601201"/>
              <a:gd name="connsiteY15" fmla="*/ 0 h 4194895"/>
              <a:gd name="connsiteX16" fmla="*/ 8830566 w 9601201"/>
              <a:gd name="connsiteY16" fmla="*/ 0 h 4194895"/>
              <a:gd name="connsiteX17" fmla="*/ 8839157 w 9601201"/>
              <a:gd name="connsiteY17" fmla="*/ 0 h 4194895"/>
              <a:gd name="connsiteX18" fmla="*/ 8839157 w 9601201"/>
              <a:gd name="connsiteY18" fmla="*/ 2 h 4194895"/>
              <a:gd name="connsiteX19" fmla="*/ 9601199 w 9601201"/>
              <a:gd name="connsiteY19" fmla="*/ 2 h 4194895"/>
              <a:gd name="connsiteX20" fmla="*/ 9601199 w 9601201"/>
              <a:gd name="connsiteY20" fmla="*/ 1 h 4194895"/>
              <a:gd name="connsiteX21" fmla="*/ 9601200 w 9601201"/>
              <a:gd name="connsiteY21" fmla="*/ 1 h 4194895"/>
              <a:gd name="connsiteX22" fmla="*/ 9601200 w 9601201"/>
              <a:gd name="connsiteY22" fmla="*/ 689695 h 4194895"/>
              <a:gd name="connsiteX23" fmla="*/ 9601201 w 9601201"/>
              <a:gd name="connsiteY23" fmla="*/ 689695 h 4194895"/>
              <a:gd name="connsiteX24" fmla="*/ 9601201 w 9601201"/>
              <a:gd name="connsiteY24" fmla="*/ 3524970 h 4194895"/>
              <a:gd name="connsiteX25" fmla="*/ 9601200 w 9601201"/>
              <a:gd name="connsiteY25" fmla="*/ 3524970 h 4194895"/>
              <a:gd name="connsiteX26" fmla="*/ 9601200 w 9601201"/>
              <a:gd name="connsiteY26" fmla="*/ 4194895 h 4194895"/>
              <a:gd name="connsiteX27" fmla="*/ 7083425 w 9601201"/>
              <a:gd name="connsiteY27" fmla="*/ 4194895 h 4194895"/>
              <a:gd name="connsiteX28" fmla="*/ 4291693 w 9601201"/>
              <a:gd name="connsiteY28" fmla="*/ 4194895 h 4194895"/>
              <a:gd name="connsiteX29" fmla="*/ 4291693 w 9601201"/>
              <a:gd name="connsiteY29" fmla="*/ 4194894 h 4194895"/>
              <a:gd name="connsiteX30" fmla="*/ 0 w 9601201"/>
              <a:gd name="connsiteY30" fmla="*/ 4194894 h 4194895"/>
              <a:gd name="connsiteX31" fmla="*/ 0 w 9601201"/>
              <a:gd name="connsiteY31" fmla="*/ 1 h 4194895"/>
              <a:gd name="connsiteX32" fmla="*/ 3505201 w 9601201"/>
              <a:gd name="connsiteY32"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01201" h="4194895">
                <a:moveTo>
                  <a:pt x="3505201" y="0"/>
                </a:moveTo>
                <a:lnTo>
                  <a:pt x="5719764" y="0"/>
                </a:lnTo>
                <a:lnTo>
                  <a:pt x="5874887" y="0"/>
                </a:lnTo>
                <a:lnTo>
                  <a:pt x="6070389" y="0"/>
                </a:lnTo>
                <a:lnTo>
                  <a:pt x="6178809" y="0"/>
                </a:lnTo>
                <a:lnTo>
                  <a:pt x="6373169" y="0"/>
                </a:lnTo>
                <a:lnTo>
                  <a:pt x="6519680" y="0"/>
                </a:lnTo>
                <a:lnTo>
                  <a:pt x="6715544" y="0"/>
                </a:lnTo>
                <a:lnTo>
                  <a:pt x="6861140" y="0"/>
                </a:lnTo>
                <a:lnTo>
                  <a:pt x="7056647" y="0"/>
                </a:lnTo>
                <a:lnTo>
                  <a:pt x="7165097" y="0"/>
                </a:lnTo>
                <a:lnTo>
                  <a:pt x="7359457" y="0"/>
                </a:lnTo>
                <a:lnTo>
                  <a:pt x="7471762" y="0"/>
                </a:lnTo>
                <a:lnTo>
                  <a:pt x="8105031" y="0"/>
                </a:lnTo>
                <a:lnTo>
                  <a:pt x="8188457" y="0"/>
                </a:lnTo>
                <a:lnTo>
                  <a:pt x="8541614" y="0"/>
                </a:lnTo>
                <a:lnTo>
                  <a:pt x="8830566" y="0"/>
                </a:lnTo>
                <a:lnTo>
                  <a:pt x="8839157" y="0"/>
                </a:lnTo>
                <a:lnTo>
                  <a:pt x="8839157" y="2"/>
                </a:lnTo>
                <a:lnTo>
                  <a:pt x="9601199" y="2"/>
                </a:lnTo>
                <a:lnTo>
                  <a:pt x="9601199" y="1"/>
                </a:lnTo>
                <a:lnTo>
                  <a:pt x="9601200" y="1"/>
                </a:lnTo>
                <a:lnTo>
                  <a:pt x="9601200" y="689695"/>
                </a:lnTo>
                <a:lnTo>
                  <a:pt x="9601201" y="689695"/>
                </a:lnTo>
                <a:lnTo>
                  <a:pt x="9601201" y="3524970"/>
                </a:lnTo>
                <a:lnTo>
                  <a:pt x="9601200" y="3524970"/>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solidFill>
        </p:spPr>
        <p:txBody>
          <a:bodyPr wrap="square">
            <a:noAutofit/>
          </a:bodyPr>
          <a:lstStyle/>
          <a:p>
            <a:r>
              <a:rPr lang="nl-NL"/>
              <a:t>Klik op het pictogram als u een afbeelding wilt toevoegen</a:t>
            </a:r>
          </a:p>
        </p:txBody>
      </p:sp>
    </p:spTree>
    <p:extLst>
      <p:ext uri="{BB962C8B-B14F-4D97-AF65-F5344CB8AC3E}">
        <p14:creationId xmlns:p14="http://schemas.microsoft.com/office/powerpoint/2010/main" val="227795357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estreepte Start Presentatie">
    <p:spTree>
      <p:nvGrpSpPr>
        <p:cNvPr id="1" name=""/>
        <p:cNvGrpSpPr/>
        <p:nvPr/>
      </p:nvGrpSpPr>
      <p:grpSpPr>
        <a:xfrm>
          <a:off x="0" y="0"/>
          <a:ext cx="0" cy="0"/>
          <a:chOff x="0" y="0"/>
          <a:chExt cx="0" cy="0"/>
        </a:xfrm>
      </p:grpSpPr>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PRESENTATIE</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86" name="Tijdelijke aanduiding voor tekst 11">
            <a:extLst>
              <a:ext uri="{FF2B5EF4-FFF2-40B4-BE49-F238E27FC236}">
                <a16:creationId xmlns:a16="http://schemas.microsoft.com/office/drawing/2014/main" id="{2B52A7AB-F943-0C47-9B82-D1800C788947}"/>
              </a:ext>
            </a:extLst>
          </p:cNvPr>
          <p:cNvSpPr>
            <a:spLocks noGrp="1"/>
          </p:cNvSpPr>
          <p:nvPr>
            <p:ph type="body" sz="quarter" idx="10" hasCustomPrompt="1"/>
          </p:nvPr>
        </p:nvSpPr>
        <p:spPr>
          <a:xfrm>
            <a:off x="2590799" y="1872543"/>
            <a:ext cx="3458032" cy="307127"/>
          </a:xfrm>
        </p:spPr>
        <p:txBody>
          <a:bodyPr lIns="0" rIns="0">
            <a:no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dirty="0" err="1"/>
              <a:t>Subtitel</a:t>
            </a:r>
            <a:r>
              <a:rPr lang="en-GB" dirty="0"/>
              <a:t> </a:t>
            </a:r>
            <a:r>
              <a:rPr lang="en-GB" dirty="0" err="1"/>
              <a:t>presentatie</a:t>
            </a:r>
            <a:endParaRPr lang="en-GB" dirty="0"/>
          </a:p>
        </p:txBody>
      </p:sp>
      <p:sp>
        <p:nvSpPr>
          <p:cNvPr id="102" name="Tijdelijke aanduiding voor afbeelding 101">
            <a:extLst>
              <a:ext uri="{FF2B5EF4-FFF2-40B4-BE49-F238E27FC236}">
                <a16:creationId xmlns:a16="http://schemas.microsoft.com/office/drawing/2014/main" id="{6E47A13D-EE40-1E4F-9AAC-A2EBB5116113}"/>
              </a:ext>
            </a:extLst>
          </p:cNvPr>
          <p:cNvSpPr>
            <a:spLocks noGrp="1"/>
          </p:cNvSpPr>
          <p:nvPr>
            <p:ph type="pic" sz="quarter" idx="16"/>
          </p:nvPr>
        </p:nvSpPr>
        <p:spPr>
          <a:xfrm>
            <a:off x="2590801" y="2663107"/>
            <a:ext cx="9601201" cy="4194895"/>
          </a:xfrm>
          <a:custGeom>
            <a:avLst/>
            <a:gdLst>
              <a:gd name="connsiteX0" fmla="*/ 3505201 w 9601201"/>
              <a:gd name="connsiteY0" fmla="*/ 0 h 4194895"/>
              <a:gd name="connsiteX1" fmla="*/ 3532606 w 9601201"/>
              <a:gd name="connsiteY1" fmla="*/ 0 h 4194895"/>
              <a:gd name="connsiteX2" fmla="*/ 3505200 w 9601201"/>
              <a:gd name="connsiteY2" fmla="*/ 27406 h 4194895"/>
              <a:gd name="connsiteX3" fmla="*/ 3505200 w 9601201"/>
              <a:gd name="connsiteY3" fmla="*/ 37252 h 4194895"/>
              <a:gd name="connsiteX4" fmla="*/ 3542452 w 9601201"/>
              <a:gd name="connsiteY4" fmla="*/ 0 h 4194895"/>
              <a:gd name="connsiteX5" fmla="*/ 3581838 w 9601201"/>
              <a:gd name="connsiteY5" fmla="*/ 0 h 4194895"/>
              <a:gd name="connsiteX6" fmla="*/ 3505200 w 9601201"/>
              <a:gd name="connsiteY6" fmla="*/ 76638 h 4194895"/>
              <a:gd name="connsiteX7" fmla="*/ 3505200 w 9601201"/>
              <a:gd name="connsiteY7" fmla="*/ 86484 h 4194895"/>
              <a:gd name="connsiteX8" fmla="*/ 3591684 w 9601201"/>
              <a:gd name="connsiteY8" fmla="*/ 0 h 4194895"/>
              <a:gd name="connsiteX9" fmla="*/ 3631070 w 9601201"/>
              <a:gd name="connsiteY9" fmla="*/ 0 h 4194895"/>
              <a:gd name="connsiteX10" fmla="*/ 3505200 w 9601201"/>
              <a:gd name="connsiteY10" fmla="*/ 125870 h 4194895"/>
              <a:gd name="connsiteX11" fmla="*/ 3505200 w 9601201"/>
              <a:gd name="connsiteY11" fmla="*/ 135717 h 4194895"/>
              <a:gd name="connsiteX12" fmla="*/ 3640917 w 9601201"/>
              <a:gd name="connsiteY12" fmla="*/ 0 h 4194895"/>
              <a:gd name="connsiteX13" fmla="*/ 3680302 w 9601201"/>
              <a:gd name="connsiteY13" fmla="*/ 0 h 4194895"/>
              <a:gd name="connsiteX14" fmla="*/ 3505200 w 9601201"/>
              <a:gd name="connsiteY14" fmla="*/ 175102 h 4194895"/>
              <a:gd name="connsiteX15" fmla="*/ 3505200 w 9601201"/>
              <a:gd name="connsiteY15" fmla="*/ 184949 h 4194895"/>
              <a:gd name="connsiteX16" fmla="*/ 3690149 w 9601201"/>
              <a:gd name="connsiteY16" fmla="*/ 0 h 4194895"/>
              <a:gd name="connsiteX17" fmla="*/ 3729535 w 9601201"/>
              <a:gd name="connsiteY17" fmla="*/ 0 h 4194895"/>
              <a:gd name="connsiteX18" fmla="*/ 3505200 w 9601201"/>
              <a:gd name="connsiteY18" fmla="*/ 224335 h 4194895"/>
              <a:gd name="connsiteX19" fmla="*/ 3505200 w 9601201"/>
              <a:gd name="connsiteY19" fmla="*/ 234180 h 4194895"/>
              <a:gd name="connsiteX20" fmla="*/ 3739380 w 9601201"/>
              <a:gd name="connsiteY20" fmla="*/ 0 h 4194895"/>
              <a:gd name="connsiteX21" fmla="*/ 3778767 w 9601201"/>
              <a:gd name="connsiteY21" fmla="*/ 0 h 4194895"/>
              <a:gd name="connsiteX22" fmla="*/ 3505200 w 9601201"/>
              <a:gd name="connsiteY22" fmla="*/ 273567 h 4194895"/>
              <a:gd name="connsiteX23" fmla="*/ 3505200 w 9601201"/>
              <a:gd name="connsiteY23" fmla="*/ 283411 h 4194895"/>
              <a:gd name="connsiteX24" fmla="*/ 3788611 w 9601201"/>
              <a:gd name="connsiteY24" fmla="*/ 0 h 4194895"/>
              <a:gd name="connsiteX25" fmla="*/ 3827997 w 9601201"/>
              <a:gd name="connsiteY25" fmla="*/ 0 h 4194895"/>
              <a:gd name="connsiteX26" fmla="*/ 3505200 w 9601201"/>
              <a:gd name="connsiteY26" fmla="*/ 322797 h 4194895"/>
              <a:gd name="connsiteX27" fmla="*/ 3505200 w 9601201"/>
              <a:gd name="connsiteY27" fmla="*/ 332644 h 4194895"/>
              <a:gd name="connsiteX28" fmla="*/ 3837844 w 9601201"/>
              <a:gd name="connsiteY28" fmla="*/ 0 h 4194895"/>
              <a:gd name="connsiteX29" fmla="*/ 3877229 w 9601201"/>
              <a:gd name="connsiteY29" fmla="*/ 0 h 4194895"/>
              <a:gd name="connsiteX30" fmla="*/ 3505200 w 9601201"/>
              <a:gd name="connsiteY30" fmla="*/ 372029 h 4194895"/>
              <a:gd name="connsiteX31" fmla="*/ 3505200 w 9601201"/>
              <a:gd name="connsiteY31" fmla="*/ 381876 h 4194895"/>
              <a:gd name="connsiteX32" fmla="*/ 3887076 w 9601201"/>
              <a:gd name="connsiteY32" fmla="*/ 0 h 4194895"/>
              <a:gd name="connsiteX33" fmla="*/ 3926461 w 9601201"/>
              <a:gd name="connsiteY33" fmla="*/ 0 h 4194895"/>
              <a:gd name="connsiteX34" fmla="*/ 3505200 w 9601201"/>
              <a:gd name="connsiteY34" fmla="*/ 421261 h 4194895"/>
              <a:gd name="connsiteX35" fmla="*/ 3505200 w 9601201"/>
              <a:gd name="connsiteY35" fmla="*/ 431107 h 4194895"/>
              <a:gd name="connsiteX36" fmla="*/ 3936307 w 9601201"/>
              <a:gd name="connsiteY36" fmla="*/ 0 h 4194895"/>
              <a:gd name="connsiteX37" fmla="*/ 3975694 w 9601201"/>
              <a:gd name="connsiteY37" fmla="*/ 0 h 4194895"/>
              <a:gd name="connsiteX38" fmla="*/ 3505200 w 9601201"/>
              <a:gd name="connsiteY38" fmla="*/ 470494 h 4194895"/>
              <a:gd name="connsiteX39" fmla="*/ 3505200 w 9601201"/>
              <a:gd name="connsiteY39" fmla="*/ 480340 h 4194895"/>
              <a:gd name="connsiteX40" fmla="*/ 3985540 w 9601201"/>
              <a:gd name="connsiteY40" fmla="*/ 0 h 4194895"/>
              <a:gd name="connsiteX41" fmla="*/ 4024926 w 9601201"/>
              <a:gd name="connsiteY41" fmla="*/ 0 h 4194895"/>
              <a:gd name="connsiteX42" fmla="*/ 3505200 w 9601201"/>
              <a:gd name="connsiteY42" fmla="*/ 519726 h 4194895"/>
              <a:gd name="connsiteX43" fmla="*/ 3505200 w 9601201"/>
              <a:gd name="connsiteY43" fmla="*/ 529571 h 4194895"/>
              <a:gd name="connsiteX44" fmla="*/ 4034771 w 9601201"/>
              <a:gd name="connsiteY44" fmla="*/ 0 h 4194895"/>
              <a:gd name="connsiteX45" fmla="*/ 4074158 w 9601201"/>
              <a:gd name="connsiteY45" fmla="*/ 0 h 4194895"/>
              <a:gd name="connsiteX46" fmla="*/ 3505200 w 9601201"/>
              <a:gd name="connsiteY46" fmla="*/ 568958 h 4194895"/>
              <a:gd name="connsiteX47" fmla="*/ 3505200 w 9601201"/>
              <a:gd name="connsiteY47" fmla="*/ 578803 h 4194895"/>
              <a:gd name="connsiteX48" fmla="*/ 4084003 w 9601201"/>
              <a:gd name="connsiteY48" fmla="*/ 0 h 4194895"/>
              <a:gd name="connsiteX49" fmla="*/ 4123388 w 9601201"/>
              <a:gd name="connsiteY49" fmla="*/ 0 h 4194895"/>
              <a:gd name="connsiteX50" fmla="*/ 3505200 w 9601201"/>
              <a:gd name="connsiteY50" fmla="*/ 618188 h 4194895"/>
              <a:gd name="connsiteX51" fmla="*/ 3505200 w 9601201"/>
              <a:gd name="connsiteY51" fmla="*/ 628036 h 4194895"/>
              <a:gd name="connsiteX52" fmla="*/ 4133236 w 9601201"/>
              <a:gd name="connsiteY52" fmla="*/ 0 h 4194895"/>
              <a:gd name="connsiteX53" fmla="*/ 4172620 w 9601201"/>
              <a:gd name="connsiteY53" fmla="*/ 0 h 4194895"/>
              <a:gd name="connsiteX54" fmla="*/ 3505200 w 9601201"/>
              <a:gd name="connsiteY54" fmla="*/ 667420 h 4194895"/>
              <a:gd name="connsiteX55" fmla="*/ 3505200 w 9601201"/>
              <a:gd name="connsiteY55" fmla="*/ 677268 h 4194895"/>
              <a:gd name="connsiteX56" fmla="*/ 4182468 w 9601201"/>
              <a:gd name="connsiteY56" fmla="*/ 0 h 4194895"/>
              <a:gd name="connsiteX57" fmla="*/ 4221853 w 9601201"/>
              <a:gd name="connsiteY57" fmla="*/ 0 h 4194895"/>
              <a:gd name="connsiteX58" fmla="*/ 3505200 w 9601201"/>
              <a:gd name="connsiteY58" fmla="*/ 716653 h 4194895"/>
              <a:gd name="connsiteX59" fmla="*/ 3505200 w 9601201"/>
              <a:gd name="connsiteY59" fmla="*/ 726500 h 4194895"/>
              <a:gd name="connsiteX60" fmla="*/ 4231700 w 9601201"/>
              <a:gd name="connsiteY60" fmla="*/ 0 h 4194895"/>
              <a:gd name="connsiteX61" fmla="*/ 4271085 w 9601201"/>
              <a:gd name="connsiteY61" fmla="*/ 0 h 4194895"/>
              <a:gd name="connsiteX62" fmla="*/ 3505200 w 9601201"/>
              <a:gd name="connsiteY62" fmla="*/ 765885 h 4194895"/>
              <a:gd name="connsiteX63" fmla="*/ 3505200 w 9601201"/>
              <a:gd name="connsiteY63" fmla="*/ 775731 h 4194895"/>
              <a:gd name="connsiteX64" fmla="*/ 4280931 w 9601201"/>
              <a:gd name="connsiteY64" fmla="*/ 0 h 4194895"/>
              <a:gd name="connsiteX65" fmla="*/ 4320317 w 9601201"/>
              <a:gd name="connsiteY65" fmla="*/ 0 h 4194895"/>
              <a:gd name="connsiteX66" fmla="*/ 3505200 w 9601201"/>
              <a:gd name="connsiteY66" fmla="*/ 815117 h 4194895"/>
              <a:gd name="connsiteX67" fmla="*/ 3505200 w 9601201"/>
              <a:gd name="connsiteY67" fmla="*/ 824964 h 4194895"/>
              <a:gd name="connsiteX68" fmla="*/ 4330164 w 9601201"/>
              <a:gd name="connsiteY68" fmla="*/ 0 h 4194895"/>
              <a:gd name="connsiteX69" fmla="*/ 4369549 w 9601201"/>
              <a:gd name="connsiteY69" fmla="*/ 0 h 4194895"/>
              <a:gd name="connsiteX70" fmla="*/ 3505200 w 9601201"/>
              <a:gd name="connsiteY70" fmla="*/ 864349 h 4194895"/>
              <a:gd name="connsiteX71" fmla="*/ 3505200 w 9601201"/>
              <a:gd name="connsiteY71" fmla="*/ 874194 h 4194895"/>
              <a:gd name="connsiteX72" fmla="*/ 4379394 w 9601201"/>
              <a:gd name="connsiteY72" fmla="*/ 0 h 4194895"/>
              <a:gd name="connsiteX73" fmla="*/ 4418781 w 9601201"/>
              <a:gd name="connsiteY73" fmla="*/ 0 h 4194895"/>
              <a:gd name="connsiteX74" fmla="*/ 3505200 w 9601201"/>
              <a:gd name="connsiteY74" fmla="*/ 913581 h 4194895"/>
              <a:gd name="connsiteX75" fmla="*/ 3505200 w 9601201"/>
              <a:gd name="connsiteY75" fmla="*/ 923426 h 4194895"/>
              <a:gd name="connsiteX76" fmla="*/ 4428626 w 9601201"/>
              <a:gd name="connsiteY76" fmla="*/ 0 h 4194895"/>
              <a:gd name="connsiteX77" fmla="*/ 4468012 w 9601201"/>
              <a:gd name="connsiteY77" fmla="*/ 0 h 4194895"/>
              <a:gd name="connsiteX78" fmla="*/ 3505200 w 9601201"/>
              <a:gd name="connsiteY78" fmla="*/ 962812 h 4194895"/>
              <a:gd name="connsiteX79" fmla="*/ 3505200 w 9601201"/>
              <a:gd name="connsiteY79" fmla="*/ 972659 h 4194895"/>
              <a:gd name="connsiteX80" fmla="*/ 4477859 w 9601201"/>
              <a:gd name="connsiteY80" fmla="*/ 0 h 4194895"/>
              <a:gd name="connsiteX81" fmla="*/ 4517245 w 9601201"/>
              <a:gd name="connsiteY81" fmla="*/ 0 h 4194895"/>
              <a:gd name="connsiteX82" fmla="*/ 3505200 w 9601201"/>
              <a:gd name="connsiteY82" fmla="*/ 1012045 h 4194895"/>
              <a:gd name="connsiteX83" fmla="*/ 3505200 w 9601201"/>
              <a:gd name="connsiteY83" fmla="*/ 1021891 h 4194895"/>
              <a:gd name="connsiteX84" fmla="*/ 4527091 w 9601201"/>
              <a:gd name="connsiteY84" fmla="*/ 0 h 4194895"/>
              <a:gd name="connsiteX85" fmla="*/ 4566477 w 9601201"/>
              <a:gd name="connsiteY85" fmla="*/ 0 h 4194895"/>
              <a:gd name="connsiteX86" fmla="*/ 3505200 w 9601201"/>
              <a:gd name="connsiteY86" fmla="*/ 1061277 h 4194895"/>
              <a:gd name="connsiteX87" fmla="*/ 3505200 w 9601201"/>
              <a:gd name="connsiteY87" fmla="*/ 1071123 h 4194895"/>
              <a:gd name="connsiteX88" fmla="*/ 4576323 w 9601201"/>
              <a:gd name="connsiteY88" fmla="*/ 0 h 4194895"/>
              <a:gd name="connsiteX89" fmla="*/ 4615708 w 9601201"/>
              <a:gd name="connsiteY89" fmla="*/ 0 h 4194895"/>
              <a:gd name="connsiteX90" fmla="*/ 3505200 w 9601201"/>
              <a:gd name="connsiteY90" fmla="*/ 1110508 h 4194895"/>
              <a:gd name="connsiteX91" fmla="*/ 3505200 w 9601201"/>
              <a:gd name="connsiteY91" fmla="*/ 1120355 h 4194895"/>
              <a:gd name="connsiteX92" fmla="*/ 4625555 w 9601201"/>
              <a:gd name="connsiteY92" fmla="*/ 0 h 4194895"/>
              <a:gd name="connsiteX93" fmla="*/ 4664940 w 9601201"/>
              <a:gd name="connsiteY93" fmla="*/ 0 h 4194895"/>
              <a:gd name="connsiteX94" fmla="*/ 3505200 w 9601201"/>
              <a:gd name="connsiteY94" fmla="*/ 1159740 h 4194895"/>
              <a:gd name="connsiteX95" fmla="*/ 3505200 w 9601201"/>
              <a:gd name="connsiteY95" fmla="*/ 1169586 h 4194895"/>
              <a:gd name="connsiteX96" fmla="*/ 4674786 w 9601201"/>
              <a:gd name="connsiteY96" fmla="*/ 0 h 4194895"/>
              <a:gd name="connsiteX97" fmla="*/ 4714172 w 9601201"/>
              <a:gd name="connsiteY97" fmla="*/ 0 h 4194895"/>
              <a:gd name="connsiteX98" fmla="*/ 3505200 w 9601201"/>
              <a:gd name="connsiteY98" fmla="*/ 1208972 h 4194895"/>
              <a:gd name="connsiteX99" fmla="*/ 3505200 w 9601201"/>
              <a:gd name="connsiteY99" fmla="*/ 1218818 h 4194895"/>
              <a:gd name="connsiteX100" fmla="*/ 4724018 w 9601201"/>
              <a:gd name="connsiteY100" fmla="*/ 0 h 4194895"/>
              <a:gd name="connsiteX101" fmla="*/ 4763404 w 9601201"/>
              <a:gd name="connsiteY101" fmla="*/ 0 h 4194895"/>
              <a:gd name="connsiteX102" fmla="*/ 3505200 w 9601201"/>
              <a:gd name="connsiteY102" fmla="*/ 1258204 h 4194895"/>
              <a:gd name="connsiteX103" fmla="*/ 3505200 w 9601201"/>
              <a:gd name="connsiteY103" fmla="*/ 1268050 h 4194895"/>
              <a:gd name="connsiteX104" fmla="*/ 4773250 w 9601201"/>
              <a:gd name="connsiteY104" fmla="*/ 0 h 4194895"/>
              <a:gd name="connsiteX105" fmla="*/ 4812636 w 9601201"/>
              <a:gd name="connsiteY105" fmla="*/ 0 h 4194895"/>
              <a:gd name="connsiteX106" fmla="*/ 3505200 w 9601201"/>
              <a:gd name="connsiteY106" fmla="*/ 1307436 h 4194895"/>
              <a:gd name="connsiteX107" fmla="*/ 3505200 w 9601201"/>
              <a:gd name="connsiteY107" fmla="*/ 1317282 h 4194895"/>
              <a:gd name="connsiteX108" fmla="*/ 4822482 w 9601201"/>
              <a:gd name="connsiteY108" fmla="*/ 0 h 4194895"/>
              <a:gd name="connsiteX109" fmla="*/ 4861868 w 9601201"/>
              <a:gd name="connsiteY109" fmla="*/ 0 h 4194895"/>
              <a:gd name="connsiteX110" fmla="*/ 3505200 w 9601201"/>
              <a:gd name="connsiteY110" fmla="*/ 1356668 h 4194895"/>
              <a:gd name="connsiteX111" fmla="*/ 3505200 w 9601201"/>
              <a:gd name="connsiteY111" fmla="*/ 1366514 h 4194895"/>
              <a:gd name="connsiteX112" fmla="*/ 4871714 w 9601201"/>
              <a:gd name="connsiteY112" fmla="*/ 0 h 4194895"/>
              <a:gd name="connsiteX113" fmla="*/ 4911099 w 9601201"/>
              <a:gd name="connsiteY113" fmla="*/ 0 h 4194895"/>
              <a:gd name="connsiteX114" fmla="*/ 3505200 w 9601201"/>
              <a:gd name="connsiteY114" fmla="*/ 1405899 h 4194895"/>
              <a:gd name="connsiteX115" fmla="*/ 3505200 w 9601201"/>
              <a:gd name="connsiteY115" fmla="*/ 1415746 h 4194895"/>
              <a:gd name="connsiteX116" fmla="*/ 4920946 w 9601201"/>
              <a:gd name="connsiteY116" fmla="*/ 0 h 4194895"/>
              <a:gd name="connsiteX117" fmla="*/ 4960331 w 9601201"/>
              <a:gd name="connsiteY117" fmla="*/ 0 h 4194895"/>
              <a:gd name="connsiteX118" fmla="*/ 3505200 w 9601201"/>
              <a:gd name="connsiteY118" fmla="*/ 1455131 h 4194895"/>
              <a:gd name="connsiteX119" fmla="*/ 3505200 w 9601201"/>
              <a:gd name="connsiteY119" fmla="*/ 1464978 h 4194895"/>
              <a:gd name="connsiteX120" fmla="*/ 4970177 w 9601201"/>
              <a:gd name="connsiteY120" fmla="*/ 0 h 4194895"/>
              <a:gd name="connsiteX121" fmla="*/ 5009563 w 9601201"/>
              <a:gd name="connsiteY121" fmla="*/ 0 h 4194895"/>
              <a:gd name="connsiteX122" fmla="*/ 3505200 w 9601201"/>
              <a:gd name="connsiteY122" fmla="*/ 1504363 h 4194895"/>
              <a:gd name="connsiteX123" fmla="*/ 3505200 w 9601201"/>
              <a:gd name="connsiteY123" fmla="*/ 1514210 h 4194895"/>
              <a:gd name="connsiteX124" fmla="*/ 5019410 w 9601201"/>
              <a:gd name="connsiteY124" fmla="*/ 0 h 4194895"/>
              <a:gd name="connsiteX125" fmla="*/ 5058794 w 9601201"/>
              <a:gd name="connsiteY125" fmla="*/ 0 h 4194895"/>
              <a:gd name="connsiteX126" fmla="*/ 3505200 w 9601201"/>
              <a:gd name="connsiteY126" fmla="*/ 1553595 h 4194895"/>
              <a:gd name="connsiteX127" fmla="*/ 3505200 w 9601201"/>
              <a:gd name="connsiteY127" fmla="*/ 1563442 h 4194895"/>
              <a:gd name="connsiteX128" fmla="*/ 5068642 w 9601201"/>
              <a:gd name="connsiteY128" fmla="*/ 0 h 4194895"/>
              <a:gd name="connsiteX129" fmla="*/ 5108026 w 9601201"/>
              <a:gd name="connsiteY129" fmla="*/ 0 h 4194895"/>
              <a:gd name="connsiteX130" fmla="*/ 3505200 w 9601201"/>
              <a:gd name="connsiteY130" fmla="*/ 1602827 h 4194895"/>
              <a:gd name="connsiteX131" fmla="*/ 3505200 w 9601201"/>
              <a:gd name="connsiteY131" fmla="*/ 1612673 h 4194895"/>
              <a:gd name="connsiteX132" fmla="*/ 5117873 w 9601201"/>
              <a:gd name="connsiteY132" fmla="*/ 0 h 4194895"/>
              <a:gd name="connsiteX133" fmla="*/ 5157259 w 9601201"/>
              <a:gd name="connsiteY133" fmla="*/ 0 h 4194895"/>
              <a:gd name="connsiteX134" fmla="*/ 3505200 w 9601201"/>
              <a:gd name="connsiteY134" fmla="*/ 1652059 h 4194895"/>
              <a:gd name="connsiteX135" fmla="*/ 3505200 w 9601201"/>
              <a:gd name="connsiteY135" fmla="*/ 1661905 h 4194895"/>
              <a:gd name="connsiteX136" fmla="*/ 5167105 w 9601201"/>
              <a:gd name="connsiteY136" fmla="*/ 0 h 4194895"/>
              <a:gd name="connsiteX137" fmla="*/ 5206491 w 9601201"/>
              <a:gd name="connsiteY137" fmla="*/ 0 h 4194895"/>
              <a:gd name="connsiteX138" fmla="*/ 3505200 w 9601201"/>
              <a:gd name="connsiteY138" fmla="*/ 1701291 h 4194895"/>
              <a:gd name="connsiteX139" fmla="*/ 3505200 w 9601201"/>
              <a:gd name="connsiteY139" fmla="*/ 1711137 h 4194895"/>
              <a:gd name="connsiteX140" fmla="*/ 5216337 w 9601201"/>
              <a:gd name="connsiteY140" fmla="*/ 0 h 4194895"/>
              <a:gd name="connsiteX141" fmla="*/ 5255723 w 9601201"/>
              <a:gd name="connsiteY141" fmla="*/ 0 h 4194895"/>
              <a:gd name="connsiteX142" fmla="*/ 3505200 w 9601201"/>
              <a:gd name="connsiteY142" fmla="*/ 1750523 h 4194895"/>
              <a:gd name="connsiteX143" fmla="*/ 3505200 w 9601201"/>
              <a:gd name="connsiteY143" fmla="*/ 1760369 h 4194895"/>
              <a:gd name="connsiteX144" fmla="*/ 5265569 w 9601201"/>
              <a:gd name="connsiteY144" fmla="*/ 0 h 4194895"/>
              <a:gd name="connsiteX145" fmla="*/ 5304955 w 9601201"/>
              <a:gd name="connsiteY145" fmla="*/ 0 h 4194895"/>
              <a:gd name="connsiteX146" fmla="*/ 3505200 w 9601201"/>
              <a:gd name="connsiteY146" fmla="*/ 1799755 h 4194895"/>
              <a:gd name="connsiteX147" fmla="*/ 3505200 w 9601201"/>
              <a:gd name="connsiteY147" fmla="*/ 1809601 h 4194895"/>
              <a:gd name="connsiteX148" fmla="*/ 5314800 w 9601201"/>
              <a:gd name="connsiteY148" fmla="*/ 0 h 4194895"/>
              <a:gd name="connsiteX149" fmla="*/ 5354186 w 9601201"/>
              <a:gd name="connsiteY149" fmla="*/ 0 h 4194895"/>
              <a:gd name="connsiteX150" fmla="*/ 3505200 w 9601201"/>
              <a:gd name="connsiteY150" fmla="*/ 1848986 h 4194895"/>
              <a:gd name="connsiteX151" fmla="*/ 3505200 w 9601201"/>
              <a:gd name="connsiteY151" fmla="*/ 1858833 h 4194895"/>
              <a:gd name="connsiteX152" fmla="*/ 5364032 w 9601201"/>
              <a:gd name="connsiteY152" fmla="*/ 0 h 4194895"/>
              <a:gd name="connsiteX153" fmla="*/ 5403418 w 9601201"/>
              <a:gd name="connsiteY153" fmla="*/ 0 h 4194895"/>
              <a:gd name="connsiteX154" fmla="*/ 3505200 w 9601201"/>
              <a:gd name="connsiteY154" fmla="*/ 1898218 h 4194895"/>
              <a:gd name="connsiteX155" fmla="*/ 3505200 w 9601201"/>
              <a:gd name="connsiteY155" fmla="*/ 1908065 h 4194895"/>
              <a:gd name="connsiteX156" fmla="*/ 5413265 w 9601201"/>
              <a:gd name="connsiteY156" fmla="*/ 0 h 4194895"/>
              <a:gd name="connsiteX157" fmla="*/ 5452650 w 9601201"/>
              <a:gd name="connsiteY157" fmla="*/ 0 h 4194895"/>
              <a:gd name="connsiteX158" fmla="*/ 3505200 w 9601201"/>
              <a:gd name="connsiteY158" fmla="*/ 1947450 h 4194895"/>
              <a:gd name="connsiteX159" fmla="*/ 3505200 w 9601201"/>
              <a:gd name="connsiteY159" fmla="*/ 1957297 h 4194895"/>
              <a:gd name="connsiteX160" fmla="*/ 5462497 w 9601201"/>
              <a:gd name="connsiteY160" fmla="*/ 0 h 4194895"/>
              <a:gd name="connsiteX161" fmla="*/ 5501882 w 9601201"/>
              <a:gd name="connsiteY161" fmla="*/ 0 h 4194895"/>
              <a:gd name="connsiteX162" fmla="*/ 3505200 w 9601201"/>
              <a:gd name="connsiteY162" fmla="*/ 1996682 h 4194895"/>
              <a:gd name="connsiteX163" fmla="*/ 3505200 w 9601201"/>
              <a:gd name="connsiteY163" fmla="*/ 2006528 h 4194895"/>
              <a:gd name="connsiteX164" fmla="*/ 5511728 w 9601201"/>
              <a:gd name="connsiteY164" fmla="*/ 0 h 4194895"/>
              <a:gd name="connsiteX165" fmla="*/ 5551114 w 9601201"/>
              <a:gd name="connsiteY165" fmla="*/ 0 h 4194895"/>
              <a:gd name="connsiteX166" fmla="*/ 3505200 w 9601201"/>
              <a:gd name="connsiteY166" fmla="*/ 2045914 h 4194895"/>
              <a:gd name="connsiteX167" fmla="*/ 3505200 w 9601201"/>
              <a:gd name="connsiteY167" fmla="*/ 2055760 h 4194895"/>
              <a:gd name="connsiteX168" fmla="*/ 5560960 w 9601201"/>
              <a:gd name="connsiteY168" fmla="*/ 0 h 4194895"/>
              <a:gd name="connsiteX169" fmla="*/ 5600346 w 9601201"/>
              <a:gd name="connsiteY169" fmla="*/ 0 h 4194895"/>
              <a:gd name="connsiteX170" fmla="*/ 3505200 w 9601201"/>
              <a:gd name="connsiteY170" fmla="*/ 2095146 h 4194895"/>
              <a:gd name="connsiteX171" fmla="*/ 3505200 w 9601201"/>
              <a:gd name="connsiteY171" fmla="*/ 2104992 h 4194895"/>
              <a:gd name="connsiteX172" fmla="*/ 5610191 w 9601201"/>
              <a:gd name="connsiteY172" fmla="*/ 0 h 4194895"/>
              <a:gd name="connsiteX173" fmla="*/ 5649578 w 9601201"/>
              <a:gd name="connsiteY173" fmla="*/ 0 h 4194895"/>
              <a:gd name="connsiteX174" fmla="*/ 3505200 w 9601201"/>
              <a:gd name="connsiteY174" fmla="*/ 2144378 h 4194895"/>
              <a:gd name="connsiteX175" fmla="*/ 3505200 w 9601201"/>
              <a:gd name="connsiteY175" fmla="*/ 2154224 h 4194895"/>
              <a:gd name="connsiteX176" fmla="*/ 5659423 w 9601201"/>
              <a:gd name="connsiteY176" fmla="*/ 0 h 4194895"/>
              <a:gd name="connsiteX177" fmla="*/ 5698809 w 9601201"/>
              <a:gd name="connsiteY177" fmla="*/ 0 h 4194895"/>
              <a:gd name="connsiteX178" fmla="*/ 3505200 w 9601201"/>
              <a:gd name="connsiteY178" fmla="*/ 2193610 h 4194895"/>
              <a:gd name="connsiteX179" fmla="*/ 3505200 w 9601201"/>
              <a:gd name="connsiteY179" fmla="*/ 2203456 h 4194895"/>
              <a:gd name="connsiteX180" fmla="*/ 5708656 w 9601201"/>
              <a:gd name="connsiteY180" fmla="*/ 0 h 4194895"/>
              <a:gd name="connsiteX181" fmla="*/ 5719764 w 9601201"/>
              <a:gd name="connsiteY181" fmla="*/ 0 h 4194895"/>
              <a:gd name="connsiteX182" fmla="*/ 5748040 w 9601201"/>
              <a:gd name="connsiteY182" fmla="*/ 0 h 4194895"/>
              <a:gd name="connsiteX183" fmla="*/ 3505200 w 9601201"/>
              <a:gd name="connsiteY183" fmla="*/ 2242841 h 4194895"/>
              <a:gd name="connsiteX184" fmla="*/ 3505200 w 9601201"/>
              <a:gd name="connsiteY184" fmla="*/ 2252688 h 4194895"/>
              <a:gd name="connsiteX185" fmla="*/ 5757888 w 9601201"/>
              <a:gd name="connsiteY185" fmla="*/ 0 h 4194895"/>
              <a:gd name="connsiteX186" fmla="*/ 5797273 w 9601201"/>
              <a:gd name="connsiteY186" fmla="*/ 0 h 4194895"/>
              <a:gd name="connsiteX187" fmla="*/ 3505200 w 9601201"/>
              <a:gd name="connsiteY187" fmla="*/ 2292073 h 4194895"/>
              <a:gd name="connsiteX188" fmla="*/ 3505200 w 9601201"/>
              <a:gd name="connsiteY188" fmla="*/ 2301920 h 4194895"/>
              <a:gd name="connsiteX189" fmla="*/ 5807119 w 9601201"/>
              <a:gd name="connsiteY189" fmla="*/ 0 h 4194895"/>
              <a:gd name="connsiteX190" fmla="*/ 5846505 w 9601201"/>
              <a:gd name="connsiteY190" fmla="*/ 0 h 4194895"/>
              <a:gd name="connsiteX191" fmla="*/ 3505200 w 9601201"/>
              <a:gd name="connsiteY191" fmla="*/ 2341305 h 4194895"/>
              <a:gd name="connsiteX192" fmla="*/ 3505200 w 9601201"/>
              <a:gd name="connsiteY192" fmla="*/ 2351152 h 4194895"/>
              <a:gd name="connsiteX193" fmla="*/ 5856351 w 9601201"/>
              <a:gd name="connsiteY193" fmla="*/ 0 h 4194895"/>
              <a:gd name="connsiteX194" fmla="*/ 5874887 w 9601201"/>
              <a:gd name="connsiteY194" fmla="*/ 0 h 4194895"/>
              <a:gd name="connsiteX195" fmla="*/ 5895737 w 9601201"/>
              <a:gd name="connsiteY195" fmla="*/ 0 h 4194895"/>
              <a:gd name="connsiteX196" fmla="*/ 3505200 w 9601201"/>
              <a:gd name="connsiteY196" fmla="*/ 2390537 h 4194895"/>
              <a:gd name="connsiteX197" fmla="*/ 3505200 w 9601201"/>
              <a:gd name="connsiteY197" fmla="*/ 2400383 h 4194895"/>
              <a:gd name="connsiteX198" fmla="*/ 5905583 w 9601201"/>
              <a:gd name="connsiteY198" fmla="*/ 0 h 4194895"/>
              <a:gd name="connsiteX199" fmla="*/ 5944969 w 9601201"/>
              <a:gd name="connsiteY199" fmla="*/ 0 h 4194895"/>
              <a:gd name="connsiteX200" fmla="*/ 3505200 w 9601201"/>
              <a:gd name="connsiteY200" fmla="*/ 2439769 h 4194895"/>
              <a:gd name="connsiteX201" fmla="*/ 3505200 w 9601201"/>
              <a:gd name="connsiteY201" fmla="*/ 2449615 h 4194895"/>
              <a:gd name="connsiteX202" fmla="*/ 5954815 w 9601201"/>
              <a:gd name="connsiteY202" fmla="*/ 0 h 4194895"/>
              <a:gd name="connsiteX203" fmla="*/ 5994201 w 9601201"/>
              <a:gd name="connsiteY203" fmla="*/ 0 h 4194895"/>
              <a:gd name="connsiteX204" fmla="*/ 3505200 w 9601201"/>
              <a:gd name="connsiteY204" fmla="*/ 2489001 h 4194895"/>
              <a:gd name="connsiteX205" fmla="*/ 3505200 w 9601201"/>
              <a:gd name="connsiteY205" fmla="*/ 2498847 h 4194895"/>
              <a:gd name="connsiteX206" fmla="*/ 6004046 w 9601201"/>
              <a:gd name="connsiteY206" fmla="*/ 0 h 4194895"/>
              <a:gd name="connsiteX207" fmla="*/ 6043432 w 9601201"/>
              <a:gd name="connsiteY207" fmla="*/ 0 h 4194895"/>
              <a:gd name="connsiteX208" fmla="*/ 3505200 w 9601201"/>
              <a:gd name="connsiteY208" fmla="*/ 2538233 h 4194895"/>
              <a:gd name="connsiteX209" fmla="*/ 3505200 w 9601201"/>
              <a:gd name="connsiteY209" fmla="*/ 2548079 h 4194895"/>
              <a:gd name="connsiteX210" fmla="*/ 6053278 w 9601201"/>
              <a:gd name="connsiteY210" fmla="*/ 0 h 4194895"/>
              <a:gd name="connsiteX211" fmla="*/ 6070389 w 9601201"/>
              <a:gd name="connsiteY211" fmla="*/ 0 h 4194895"/>
              <a:gd name="connsiteX212" fmla="*/ 6092664 w 9601201"/>
              <a:gd name="connsiteY212" fmla="*/ 0 h 4194895"/>
              <a:gd name="connsiteX213" fmla="*/ 3505200 w 9601201"/>
              <a:gd name="connsiteY213" fmla="*/ 2587465 h 4194895"/>
              <a:gd name="connsiteX214" fmla="*/ 3505200 w 9601201"/>
              <a:gd name="connsiteY214" fmla="*/ 2597311 h 4194895"/>
              <a:gd name="connsiteX215" fmla="*/ 6102510 w 9601201"/>
              <a:gd name="connsiteY215" fmla="*/ 0 h 4194895"/>
              <a:gd name="connsiteX216" fmla="*/ 6141896 w 9601201"/>
              <a:gd name="connsiteY216" fmla="*/ 0 h 4194895"/>
              <a:gd name="connsiteX217" fmla="*/ 3505200 w 9601201"/>
              <a:gd name="connsiteY217" fmla="*/ 2636696 h 4194895"/>
              <a:gd name="connsiteX218" fmla="*/ 3505200 w 9601201"/>
              <a:gd name="connsiteY218" fmla="*/ 2646543 h 4194895"/>
              <a:gd name="connsiteX219" fmla="*/ 6151742 w 9601201"/>
              <a:gd name="connsiteY219" fmla="*/ 0 h 4194895"/>
              <a:gd name="connsiteX220" fmla="*/ 6178809 w 9601201"/>
              <a:gd name="connsiteY220" fmla="*/ 0 h 4194895"/>
              <a:gd name="connsiteX221" fmla="*/ 6191128 w 9601201"/>
              <a:gd name="connsiteY221" fmla="*/ 0 h 4194895"/>
              <a:gd name="connsiteX222" fmla="*/ 3505200 w 9601201"/>
              <a:gd name="connsiteY222" fmla="*/ 2685928 h 4194895"/>
              <a:gd name="connsiteX223" fmla="*/ 3505200 w 9601201"/>
              <a:gd name="connsiteY223" fmla="*/ 2695775 h 4194895"/>
              <a:gd name="connsiteX224" fmla="*/ 6200974 w 9601201"/>
              <a:gd name="connsiteY224" fmla="*/ 0 h 4194895"/>
              <a:gd name="connsiteX225" fmla="*/ 6240359 w 9601201"/>
              <a:gd name="connsiteY225" fmla="*/ 0 h 4194895"/>
              <a:gd name="connsiteX226" fmla="*/ 3505200 w 9601201"/>
              <a:gd name="connsiteY226" fmla="*/ 2735160 h 4194895"/>
              <a:gd name="connsiteX227" fmla="*/ 3505200 w 9601201"/>
              <a:gd name="connsiteY227" fmla="*/ 2745007 h 4194895"/>
              <a:gd name="connsiteX228" fmla="*/ 6250205 w 9601201"/>
              <a:gd name="connsiteY228" fmla="*/ 0 h 4194895"/>
              <a:gd name="connsiteX229" fmla="*/ 6290547 w 9601201"/>
              <a:gd name="connsiteY229" fmla="*/ 0 h 4194895"/>
              <a:gd name="connsiteX230" fmla="*/ 3505200 w 9601201"/>
              <a:gd name="connsiteY230" fmla="*/ 2786348 h 4194895"/>
              <a:gd name="connsiteX231" fmla="*/ 3505200 w 9601201"/>
              <a:gd name="connsiteY231" fmla="*/ 2796197 h 4194895"/>
              <a:gd name="connsiteX232" fmla="*/ 6300392 w 9601201"/>
              <a:gd name="connsiteY232" fmla="*/ 0 h 4194895"/>
              <a:gd name="connsiteX233" fmla="*/ 6339779 w 9601201"/>
              <a:gd name="connsiteY233" fmla="*/ 0 h 4194895"/>
              <a:gd name="connsiteX234" fmla="*/ 3505200 w 9601201"/>
              <a:gd name="connsiteY234" fmla="*/ 2835598 h 4194895"/>
              <a:gd name="connsiteX235" fmla="*/ 3505200 w 9601201"/>
              <a:gd name="connsiteY235" fmla="*/ 2845446 h 4194895"/>
              <a:gd name="connsiteX236" fmla="*/ 6349624 w 9601201"/>
              <a:gd name="connsiteY236" fmla="*/ 0 h 4194895"/>
              <a:gd name="connsiteX237" fmla="*/ 6373169 w 9601201"/>
              <a:gd name="connsiteY237" fmla="*/ 0 h 4194895"/>
              <a:gd name="connsiteX238" fmla="*/ 6389011 w 9601201"/>
              <a:gd name="connsiteY238" fmla="*/ 0 h 4194895"/>
              <a:gd name="connsiteX239" fmla="*/ 3505200 w 9601201"/>
              <a:gd name="connsiteY239" fmla="*/ 2884848 h 4194895"/>
              <a:gd name="connsiteX240" fmla="*/ 3505200 w 9601201"/>
              <a:gd name="connsiteY240" fmla="*/ 2894696 h 4194895"/>
              <a:gd name="connsiteX241" fmla="*/ 6398857 w 9601201"/>
              <a:gd name="connsiteY241" fmla="*/ 0 h 4194895"/>
              <a:gd name="connsiteX242" fmla="*/ 6438243 w 9601201"/>
              <a:gd name="connsiteY242" fmla="*/ 0 h 4194895"/>
              <a:gd name="connsiteX243" fmla="*/ 3505200 w 9601201"/>
              <a:gd name="connsiteY243" fmla="*/ 2934097 h 4194895"/>
              <a:gd name="connsiteX244" fmla="*/ 3505200 w 9601201"/>
              <a:gd name="connsiteY244" fmla="*/ 2943946 h 4194895"/>
              <a:gd name="connsiteX245" fmla="*/ 6448089 w 9601201"/>
              <a:gd name="connsiteY245" fmla="*/ 0 h 4194895"/>
              <a:gd name="connsiteX246" fmla="*/ 6487476 w 9601201"/>
              <a:gd name="connsiteY246" fmla="*/ 0 h 4194895"/>
              <a:gd name="connsiteX247" fmla="*/ 3505200 w 9601201"/>
              <a:gd name="connsiteY247" fmla="*/ 2983347 h 4194895"/>
              <a:gd name="connsiteX248" fmla="*/ 3505200 w 9601201"/>
              <a:gd name="connsiteY248" fmla="*/ 2993195 h 4194895"/>
              <a:gd name="connsiteX249" fmla="*/ 6497320 w 9601201"/>
              <a:gd name="connsiteY249" fmla="*/ 0 h 4194895"/>
              <a:gd name="connsiteX250" fmla="*/ 6519680 w 9601201"/>
              <a:gd name="connsiteY250" fmla="*/ 0 h 4194895"/>
              <a:gd name="connsiteX251" fmla="*/ 6536708 w 9601201"/>
              <a:gd name="connsiteY251" fmla="*/ 0 h 4194895"/>
              <a:gd name="connsiteX252" fmla="*/ 3505200 w 9601201"/>
              <a:gd name="connsiteY252" fmla="*/ 3032597 h 4194895"/>
              <a:gd name="connsiteX253" fmla="*/ 3505200 w 9601201"/>
              <a:gd name="connsiteY253" fmla="*/ 3042445 h 4194895"/>
              <a:gd name="connsiteX254" fmla="*/ 6546552 w 9601201"/>
              <a:gd name="connsiteY254" fmla="*/ 0 h 4194895"/>
              <a:gd name="connsiteX255" fmla="*/ 6585939 w 9601201"/>
              <a:gd name="connsiteY255" fmla="*/ 0 h 4194895"/>
              <a:gd name="connsiteX256" fmla="*/ 3505200 w 9601201"/>
              <a:gd name="connsiteY256" fmla="*/ 3081846 h 4194895"/>
              <a:gd name="connsiteX257" fmla="*/ 3505200 w 9601201"/>
              <a:gd name="connsiteY257" fmla="*/ 3091695 h 4194895"/>
              <a:gd name="connsiteX258" fmla="*/ 6595784 w 9601201"/>
              <a:gd name="connsiteY258" fmla="*/ 0 h 4194895"/>
              <a:gd name="connsiteX259" fmla="*/ 6635171 w 9601201"/>
              <a:gd name="connsiteY259" fmla="*/ 0 h 4194895"/>
              <a:gd name="connsiteX260" fmla="*/ 3505200 w 9601201"/>
              <a:gd name="connsiteY260" fmla="*/ 3131096 h 4194895"/>
              <a:gd name="connsiteX261" fmla="*/ 3505200 w 9601201"/>
              <a:gd name="connsiteY261" fmla="*/ 3140945 h 4194895"/>
              <a:gd name="connsiteX262" fmla="*/ 6645016 w 9601201"/>
              <a:gd name="connsiteY262" fmla="*/ 0 h 4194895"/>
              <a:gd name="connsiteX263" fmla="*/ 6684403 w 9601201"/>
              <a:gd name="connsiteY263" fmla="*/ 0 h 4194895"/>
              <a:gd name="connsiteX264" fmla="*/ 3505200 w 9601201"/>
              <a:gd name="connsiteY264" fmla="*/ 3180346 h 4194895"/>
              <a:gd name="connsiteX265" fmla="*/ 3505200 w 9601201"/>
              <a:gd name="connsiteY265" fmla="*/ 3190193 h 4194895"/>
              <a:gd name="connsiteX266" fmla="*/ 6694248 w 9601201"/>
              <a:gd name="connsiteY266" fmla="*/ 0 h 4194895"/>
              <a:gd name="connsiteX267" fmla="*/ 6715544 w 9601201"/>
              <a:gd name="connsiteY267" fmla="*/ 0 h 4194895"/>
              <a:gd name="connsiteX268" fmla="*/ 6733635 w 9601201"/>
              <a:gd name="connsiteY268" fmla="*/ 0 h 4194895"/>
              <a:gd name="connsiteX269" fmla="*/ 3505200 w 9601201"/>
              <a:gd name="connsiteY269" fmla="*/ 3229595 h 4194895"/>
              <a:gd name="connsiteX270" fmla="*/ 3505200 w 9601201"/>
              <a:gd name="connsiteY270" fmla="*/ 3239443 h 4194895"/>
              <a:gd name="connsiteX271" fmla="*/ 6743479 w 9601201"/>
              <a:gd name="connsiteY271" fmla="*/ 0 h 4194895"/>
              <a:gd name="connsiteX272" fmla="*/ 6782867 w 9601201"/>
              <a:gd name="connsiteY272" fmla="*/ 0 h 4194895"/>
              <a:gd name="connsiteX273" fmla="*/ 3505200 w 9601201"/>
              <a:gd name="connsiteY273" fmla="*/ 3278844 h 4194895"/>
              <a:gd name="connsiteX274" fmla="*/ 3505200 w 9601201"/>
              <a:gd name="connsiteY274" fmla="*/ 3288693 h 4194895"/>
              <a:gd name="connsiteX275" fmla="*/ 6792711 w 9601201"/>
              <a:gd name="connsiteY275" fmla="*/ 0 h 4194895"/>
              <a:gd name="connsiteX276" fmla="*/ 6832099 w 9601201"/>
              <a:gd name="connsiteY276" fmla="*/ 0 h 4194895"/>
              <a:gd name="connsiteX277" fmla="*/ 3505200 w 9601201"/>
              <a:gd name="connsiteY277" fmla="*/ 3328094 h 4194895"/>
              <a:gd name="connsiteX278" fmla="*/ 3505200 w 9601201"/>
              <a:gd name="connsiteY278" fmla="*/ 3337942 h 4194895"/>
              <a:gd name="connsiteX279" fmla="*/ 6841943 w 9601201"/>
              <a:gd name="connsiteY279" fmla="*/ 0 h 4194895"/>
              <a:gd name="connsiteX280" fmla="*/ 6861140 w 9601201"/>
              <a:gd name="connsiteY280" fmla="*/ 0 h 4194895"/>
              <a:gd name="connsiteX281" fmla="*/ 6881330 w 9601201"/>
              <a:gd name="connsiteY281" fmla="*/ 0 h 4194895"/>
              <a:gd name="connsiteX282" fmla="*/ 3505200 w 9601201"/>
              <a:gd name="connsiteY282" fmla="*/ 3377343 h 4194895"/>
              <a:gd name="connsiteX283" fmla="*/ 3505200 w 9601201"/>
              <a:gd name="connsiteY283" fmla="*/ 3387192 h 4194895"/>
              <a:gd name="connsiteX284" fmla="*/ 6891175 w 9601201"/>
              <a:gd name="connsiteY284" fmla="*/ 0 h 4194895"/>
              <a:gd name="connsiteX285" fmla="*/ 6930563 w 9601201"/>
              <a:gd name="connsiteY285" fmla="*/ 0 h 4194895"/>
              <a:gd name="connsiteX286" fmla="*/ 3505200 w 9601201"/>
              <a:gd name="connsiteY286" fmla="*/ 3426593 h 4194895"/>
              <a:gd name="connsiteX287" fmla="*/ 3505200 w 9601201"/>
              <a:gd name="connsiteY287" fmla="*/ 3436442 h 4194895"/>
              <a:gd name="connsiteX288" fmla="*/ 6940407 w 9601201"/>
              <a:gd name="connsiteY288" fmla="*/ 0 h 4194895"/>
              <a:gd name="connsiteX289" fmla="*/ 6979794 w 9601201"/>
              <a:gd name="connsiteY289" fmla="*/ 0 h 4194895"/>
              <a:gd name="connsiteX290" fmla="*/ 3505200 w 9601201"/>
              <a:gd name="connsiteY290" fmla="*/ 3475843 h 4194895"/>
              <a:gd name="connsiteX291" fmla="*/ 3505200 w 9601201"/>
              <a:gd name="connsiteY291" fmla="*/ 3485690 h 4194895"/>
              <a:gd name="connsiteX292" fmla="*/ 6989639 w 9601201"/>
              <a:gd name="connsiteY292" fmla="*/ 0 h 4194895"/>
              <a:gd name="connsiteX293" fmla="*/ 7029026 w 9601201"/>
              <a:gd name="connsiteY293" fmla="*/ 0 h 4194895"/>
              <a:gd name="connsiteX294" fmla="*/ 3505200 w 9601201"/>
              <a:gd name="connsiteY294" fmla="*/ 3525093 h 4194895"/>
              <a:gd name="connsiteX295" fmla="*/ 3505200 w 9601201"/>
              <a:gd name="connsiteY295" fmla="*/ 3534940 h 4194895"/>
              <a:gd name="connsiteX296" fmla="*/ 7038871 w 9601201"/>
              <a:gd name="connsiteY296" fmla="*/ 0 h 4194895"/>
              <a:gd name="connsiteX297" fmla="*/ 7056647 w 9601201"/>
              <a:gd name="connsiteY297" fmla="*/ 0 h 4194895"/>
              <a:gd name="connsiteX298" fmla="*/ 7078257 w 9601201"/>
              <a:gd name="connsiteY298" fmla="*/ 0 h 4194895"/>
              <a:gd name="connsiteX299" fmla="*/ 3505200 w 9601201"/>
              <a:gd name="connsiteY299" fmla="*/ 3574341 h 4194895"/>
              <a:gd name="connsiteX300" fmla="*/ 3505200 w 9601201"/>
              <a:gd name="connsiteY300" fmla="*/ 3584190 h 4194895"/>
              <a:gd name="connsiteX301" fmla="*/ 7088103 w 9601201"/>
              <a:gd name="connsiteY301" fmla="*/ 0 h 4194895"/>
              <a:gd name="connsiteX302" fmla="*/ 7127490 w 9601201"/>
              <a:gd name="connsiteY302" fmla="*/ 0 h 4194895"/>
              <a:gd name="connsiteX303" fmla="*/ 3505200 w 9601201"/>
              <a:gd name="connsiteY303" fmla="*/ 3623591 h 4194895"/>
              <a:gd name="connsiteX304" fmla="*/ 3505200 w 9601201"/>
              <a:gd name="connsiteY304" fmla="*/ 3633439 h 4194895"/>
              <a:gd name="connsiteX305" fmla="*/ 7137334 w 9601201"/>
              <a:gd name="connsiteY305" fmla="*/ 0 h 4194895"/>
              <a:gd name="connsiteX306" fmla="*/ 7165097 w 9601201"/>
              <a:gd name="connsiteY306" fmla="*/ 0 h 4194895"/>
              <a:gd name="connsiteX307" fmla="*/ 7176721 w 9601201"/>
              <a:gd name="connsiteY307" fmla="*/ 0 h 4194895"/>
              <a:gd name="connsiteX308" fmla="*/ 3505200 w 9601201"/>
              <a:gd name="connsiteY308" fmla="*/ 3672840 h 4194895"/>
              <a:gd name="connsiteX309" fmla="*/ 3505200 w 9601201"/>
              <a:gd name="connsiteY309" fmla="*/ 3682689 h 4194895"/>
              <a:gd name="connsiteX310" fmla="*/ 7186566 w 9601201"/>
              <a:gd name="connsiteY310" fmla="*/ 0 h 4194895"/>
              <a:gd name="connsiteX311" fmla="*/ 7225953 w 9601201"/>
              <a:gd name="connsiteY311" fmla="*/ 0 h 4194895"/>
              <a:gd name="connsiteX312" fmla="*/ 3505200 w 9601201"/>
              <a:gd name="connsiteY312" fmla="*/ 3722090 h 4194895"/>
              <a:gd name="connsiteX313" fmla="*/ 3505200 w 9601201"/>
              <a:gd name="connsiteY313" fmla="*/ 3731939 h 4194895"/>
              <a:gd name="connsiteX314" fmla="*/ 7235798 w 9601201"/>
              <a:gd name="connsiteY314" fmla="*/ 0 h 4194895"/>
              <a:gd name="connsiteX315" fmla="*/ 7275186 w 9601201"/>
              <a:gd name="connsiteY315" fmla="*/ 0 h 4194895"/>
              <a:gd name="connsiteX316" fmla="*/ 3505200 w 9601201"/>
              <a:gd name="connsiteY316" fmla="*/ 3771340 h 4194895"/>
              <a:gd name="connsiteX317" fmla="*/ 3505200 w 9601201"/>
              <a:gd name="connsiteY317" fmla="*/ 3781188 h 4194895"/>
              <a:gd name="connsiteX318" fmla="*/ 7285030 w 9601201"/>
              <a:gd name="connsiteY318" fmla="*/ 0 h 4194895"/>
              <a:gd name="connsiteX319" fmla="*/ 7324417 w 9601201"/>
              <a:gd name="connsiteY319" fmla="*/ 0 h 4194895"/>
              <a:gd name="connsiteX320" fmla="*/ 3505200 w 9601201"/>
              <a:gd name="connsiteY320" fmla="*/ 3820590 h 4194895"/>
              <a:gd name="connsiteX321" fmla="*/ 3505200 w 9601201"/>
              <a:gd name="connsiteY321" fmla="*/ 3830438 h 4194895"/>
              <a:gd name="connsiteX322" fmla="*/ 7334262 w 9601201"/>
              <a:gd name="connsiteY322" fmla="*/ 0 h 4194895"/>
              <a:gd name="connsiteX323" fmla="*/ 7359457 w 9601201"/>
              <a:gd name="connsiteY323" fmla="*/ 0 h 4194895"/>
              <a:gd name="connsiteX324" fmla="*/ 7373649 w 9601201"/>
              <a:gd name="connsiteY324" fmla="*/ 0 h 4194895"/>
              <a:gd name="connsiteX325" fmla="*/ 3505200 w 9601201"/>
              <a:gd name="connsiteY325" fmla="*/ 3869839 h 4194895"/>
              <a:gd name="connsiteX326" fmla="*/ 3505200 w 9601201"/>
              <a:gd name="connsiteY326" fmla="*/ 3879688 h 4194895"/>
              <a:gd name="connsiteX327" fmla="*/ 7383494 w 9601201"/>
              <a:gd name="connsiteY327" fmla="*/ 0 h 4194895"/>
              <a:gd name="connsiteX328" fmla="*/ 7422881 w 9601201"/>
              <a:gd name="connsiteY328" fmla="*/ 0 h 4194895"/>
              <a:gd name="connsiteX329" fmla="*/ 3505200 w 9601201"/>
              <a:gd name="connsiteY329" fmla="*/ 3919089 h 4194895"/>
              <a:gd name="connsiteX330" fmla="*/ 3505200 w 9601201"/>
              <a:gd name="connsiteY330" fmla="*/ 3928936 h 4194895"/>
              <a:gd name="connsiteX331" fmla="*/ 7432726 w 9601201"/>
              <a:gd name="connsiteY331" fmla="*/ 0 h 4194895"/>
              <a:gd name="connsiteX332" fmla="*/ 7471762 w 9601201"/>
              <a:gd name="connsiteY332" fmla="*/ 0 h 4194895"/>
              <a:gd name="connsiteX333" fmla="*/ 7472112 w 9601201"/>
              <a:gd name="connsiteY333" fmla="*/ 0 h 4194895"/>
              <a:gd name="connsiteX334" fmla="*/ 3505200 w 9601201"/>
              <a:gd name="connsiteY334" fmla="*/ 3968338 h 4194895"/>
              <a:gd name="connsiteX335" fmla="*/ 3505200 w 9601201"/>
              <a:gd name="connsiteY335" fmla="*/ 3978186 h 4194895"/>
              <a:gd name="connsiteX336" fmla="*/ 7481957 w 9601201"/>
              <a:gd name="connsiteY336" fmla="*/ 0 h 4194895"/>
              <a:gd name="connsiteX337" fmla="*/ 7521344 w 9601201"/>
              <a:gd name="connsiteY337" fmla="*/ 0 h 4194895"/>
              <a:gd name="connsiteX338" fmla="*/ 3505200 w 9601201"/>
              <a:gd name="connsiteY338" fmla="*/ 4017587 h 4194895"/>
              <a:gd name="connsiteX339" fmla="*/ 3505200 w 9601201"/>
              <a:gd name="connsiteY339" fmla="*/ 4027436 h 4194895"/>
              <a:gd name="connsiteX340" fmla="*/ 7531190 w 9601201"/>
              <a:gd name="connsiteY340" fmla="*/ 0 h 4194895"/>
              <a:gd name="connsiteX341" fmla="*/ 7570576 w 9601201"/>
              <a:gd name="connsiteY341" fmla="*/ 0 h 4194895"/>
              <a:gd name="connsiteX342" fmla="*/ 3505200 w 9601201"/>
              <a:gd name="connsiteY342" fmla="*/ 4066837 h 4194895"/>
              <a:gd name="connsiteX343" fmla="*/ 3505200 w 9601201"/>
              <a:gd name="connsiteY343" fmla="*/ 4076687 h 4194895"/>
              <a:gd name="connsiteX344" fmla="*/ 7580422 w 9601201"/>
              <a:gd name="connsiteY344" fmla="*/ 0 h 4194895"/>
              <a:gd name="connsiteX345" fmla="*/ 7619809 w 9601201"/>
              <a:gd name="connsiteY345" fmla="*/ 0 h 4194895"/>
              <a:gd name="connsiteX346" fmla="*/ 3505200 w 9601201"/>
              <a:gd name="connsiteY346" fmla="*/ 4116087 h 4194895"/>
              <a:gd name="connsiteX347" fmla="*/ 3505200 w 9601201"/>
              <a:gd name="connsiteY347" fmla="*/ 4125935 h 4194895"/>
              <a:gd name="connsiteX348" fmla="*/ 7629653 w 9601201"/>
              <a:gd name="connsiteY348" fmla="*/ 0 h 4194895"/>
              <a:gd name="connsiteX349" fmla="*/ 7669041 w 9601201"/>
              <a:gd name="connsiteY349" fmla="*/ 0 h 4194895"/>
              <a:gd name="connsiteX350" fmla="*/ 3505200 w 9601201"/>
              <a:gd name="connsiteY350" fmla="*/ 4165338 h 4194895"/>
              <a:gd name="connsiteX351" fmla="*/ 3505200 w 9601201"/>
              <a:gd name="connsiteY351" fmla="*/ 4175185 h 4194895"/>
              <a:gd name="connsiteX352" fmla="*/ 7678885 w 9601201"/>
              <a:gd name="connsiteY352" fmla="*/ 0 h 4194895"/>
              <a:gd name="connsiteX353" fmla="*/ 7718272 w 9601201"/>
              <a:gd name="connsiteY353" fmla="*/ 0 h 4194895"/>
              <a:gd name="connsiteX354" fmla="*/ 3530496 w 9601201"/>
              <a:gd name="connsiteY354" fmla="*/ 4189281 h 4194895"/>
              <a:gd name="connsiteX355" fmla="*/ 3535419 w 9601201"/>
              <a:gd name="connsiteY355" fmla="*/ 4194204 h 4194895"/>
              <a:gd name="connsiteX356" fmla="*/ 7728117 w 9601201"/>
              <a:gd name="connsiteY356" fmla="*/ 0 h 4194895"/>
              <a:gd name="connsiteX357" fmla="*/ 7767505 w 9601201"/>
              <a:gd name="connsiteY357" fmla="*/ 0 h 4194895"/>
              <a:gd name="connsiteX358" fmla="*/ 3579728 w 9601201"/>
              <a:gd name="connsiteY358" fmla="*/ 4189281 h 4194895"/>
              <a:gd name="connsiteX359" fmla="*/ 3584651 w 9601201"/>
              <a:gd name="connsiteY359" fmla="*/ 4194204 h 4194895"/>
              <a:gd name="connsiteX360" fmla="*/ 7777348 w 9601201"/>
              <a:gd name="connsiteY360" fmla="*/ 0 h 4194895"/>
              <a:gd name="connsiteX361" fmla="*/ 7816736 w 9601201"/>
              <a:gd name="connsiteY361" fmla="*/ 0 h 4194895"/>
              <a:gd name="connsiteX362" fmla="*/ 3628960 w 9601201"/>
              <a:gd name="connsiteY362" fmla="*/ 4189281 h 4194895"/>
              <a:gd name="connsiteX363" fmla="*/ 3633883 w 9601201"/>
              <a:gd name="connsiteY363" fmla="*/ 4194204 h 4194895"/>
              <a:gd name="connsiteX364" fmla="*/ 7826580 w 9601201"/>
              <a:gd name="connsiteY364" fmla="*/ 0 h 4194895"/>
              <a:gd name="connsiteX365" fmla="*/ 7865967 w 9601201"/>
              <a:gd name="connsiteY365" fmla="*/ 0 h 4194895"/>
              <a:gd name="connsiteX366" fmla="*/ 3678191 w 9601201"/>
              <a:gd name="connsiteY366" fmla="*/ 4189281 h 4194895"/>
              <a:gd name="connsiteX367" fmla="*/ 3683115 w 9601201"/>
              <a:gd name="connsiteY367" fmla="*/ 4194204 h 4194895"/>
              <a:gd name="connsiteX368" fmla="*/ 7875812 w 9601201"/>
              <a:gd name="connsiteY368" fmla="*/ 0 h 4194895"/>
              <a:gd name="connsiteX369" fmla="*/ 7915200 w 9601201"/>
              <a:gd name="connsiteY369" fmla="*/ 0 h 4194895"/>
              <a:gd name="connsiteX370" fmla="*/ 3727423 w 9601201"/>
              <a:gd name="connsiteY370" fmla="*/ 4189281 h 4194895"/>
              <a:gd name="connsiteX371" fmla="*/ 3732347 w 9601201"/>
              <a:gd name="connsiteY371" fmla="*/ 4194204 h 4194895"/>
              <a:gd name="connsiteX372" fmla="*/ 7925044 w 9601201"/>
              <a:gd name="connsiteY372" fmla="*/ 0 h 4194895"/>
              <a:gd name="connsiteX373" fmla="*/ 7964431 w 9601201"/>
              <a:gd name="connsiteY373" fmla="*/ 0 h 4194895"/>
              <a:gd name="connsiteX374" fmla="*/ 3776655 w 9601201"/>
              <a:gd name="connsiteY374" fmla="*/ 4189281 h 4194895"/>
              <a:gd name="connsiteX375" fmla="*/ 3781578 w 9601201"/>
              <a:gd name="connsiteY375" fmla="*/ 4194204 h 4194895"/>
              <a:gd name="connsiteX376" fmla="*/ 7974276 w 9601201"/>
              <a:gd name="connsiteY376" fmla="*/ 0 h 4194895"/>
              <a:gd name="connsiteX377" fmla="*/ 8013663 w 9601201"/>
              <a:gd name="connsiteY377" fmla="*/ 0 h 4194895"/>
              <a:gd name="connsiteX378" fmla="*/ 3825887 w 9601201"/>
              <a:gd name="connsiteY378" fmla="*/ 4189281 h 4194895"/>
              <a:gd name="connsiteX379" fmla="*/ 3830810 w 9601201"/>
              <a:gd name="connsiteY379" fmla="*/ 4194204 h 4194895"/>
              <a:gd name="connsiteX380" fmla="*/ 8023508 w 9601201"/>
              <a:gd name="connsiteY380" fmla="*/ 0 h 4194895"/>
              <a:gd name="connsiteX381" fmla="*/ 8062895 w 9601201"/>
              <a:gd name="connsiteY381" fmla="*/ 0 h 4194895"/>
              <a:gd name="connsiteX382" fmla="*/ 3875119 w 9601201"/>
              <a:gd name="connsiteY382" fmla="*/ 4189281 h 4194895"/>
              <a:gd name="connsiteX383" fmla="*/ 3880042 w 9601201"/>
              <a:gd name="connsiteY383" fmla="*/ 4194204 h 4194895"/>
              <a:gd name="connsiteX384" fmla="*/ 8072740 w 9601201"/>
              <a:gd name="connsiteY384" fmla="*/ 0 h 4194895"/>
              <a:gd name="connsiteX385" fmla="*/ 8105031 w 9601201"/>
              <a:gd name="connsiteY385" fmla="*/ 0 h 4194895"/>
              <a:gd name="connsiteX386" fmla="*/ 8112127 w 9601201"/>
              <a:gd name="connsiteY386" fmla="*/ 0 h 4194895"/>
              <a:gd name="connsiteX387" fmla="*/ 3924351 w 9601201"/>
              <a:gd name="connsiteY387" fmla="*/ 4189281 h 4194895"/>
              <a:gd name="connsiteX388" fmla="*/ 3929274 w 9601201"/>
              <a:gd name="connsiteY388" fmla="*/ 4194204 h 4194895"/>
              <a:gd name="connsiteX389" fmla="*/ 8121971 w 9601201"/>
              <a:gd name="connsiteY389" fmla="*/ 0 h 4194895"/>
              <a:gd name="connsiteX390" fmla="*/ 8161359 w 9601201"/>
              <a:gd name="connsiteY390" fmla="*/ 0 h 4194895"/>
              <a:gd name="connsiteX391" fmla="*/ 3973583 w 9601201"/>
              <a:gd name="connsiteY391" fmla="*/ 4189281 h 4194895"/>
              <a:gd name="connsiteX392" fmla="*/ 3978507 w 9601201"/>
              <a:gd name="connsiteY392" fmla="*/ 4194204 h 4194895"/>
              <a:gd name="connsiteX393" fmla="*/ 8171204 w 9601201"/>
              <a:gd name="connsiteY393" fmla="*/ 0 h 4194895"/>
              <a:gd name="connsiteX394" fmla="*/ 8188457 w 9601201"/>
              <a:gd name="connsiteY394" fmla="*/ 0 h 4194895"/>
              <a:gd name="connsiteX395" fmla="*/ 8210591 w 9601201"/>
              <a:gd name="connsiteY395" fmla="*/ 0 h 4194895"/>
              <a:gd name="connsiteX396" fmla="*/ 4022815 w 9601201"/>
              <a:gd name="connsiteY396" fmla="*/ 4189281 h 4194895"/>
              <a:gd name="connsiteX397" fmla="*/ 4027738 w 9601201"/>
              <a:gd name="connsiteY397" fmla="*/ 4194204 h 4194895"/>
              <a:gd name="connsiteX398" fmla="*/ 8220436 w 9601201"/>
              <a:gd name="connsiteY398" fmla="*/ 0 h 4194895"/>
              <a:gd name="connsiteX399" fmla="*/ 8260576 w 9601201"/>
              <a:gd name="connsiteY399" fmla="*/ 0 h 4194895"/>
              <a:gd name="connsiteX400" fmla="*/ 4072048 w 9601201"/>
              <a:gd name="connsiteY400" fmla="*/ 4189281 h 4194895"/>
              <a:gd name="connsiteX401" fmla="*/ 4076970 w 9601201"/>
              <a:gd name="connsiteY401" fmla="*/ 4194204 h 4194895"/>
              <a:gd name="connsiteX402" fmla="*/ 8270420 w 9601201"/>
              <a:gd name="connsiteY402" fmla="*/ 0 h 4194895"/>
              <a:gd name="connsiteX403" fmla="*/ 8309808 w 9601201"/>
              <a:gd name="connsiteY403" fmla="*/ 0 h 4194895"/>
              <a:gd name="connsiteX404" fmla="*/ 4121278 w 9601201"/>
              <a:gd name="connsiteY404" fmla="*/ 4189281 h 4194895"/>
              <a:gd name="connsiteX405" fmla="*/ 4126201 w 9601201"/>
              <a:gd name="connsiteY405" fmla="*/ 4194204 h 4194895"/>
              <a:gd name="connsiteX406" fmla="*/ 8319652 w 9601201"/>
              <a:gd name="connsiteY406" fmla="*/ 0 h 4194895"/>
              <a:gd name="connsiteX407" fmla="*/ 8359040 w 9601201"/>
              <a:gd name="connsiteY407" fmla="*/ 0 h 4194895"/>
              <a:gd name="connsiteX408" fmla="*/ 4170510 w 9601201"/>
              <a:gd name="connsiteY408" fmla="*/ 4189281 h 4194895"/>
              <a:gd name="connsiteX409" fmla="*/ 4175433 w 9601201"/>
              <a:gd name="connsiteY409" fmla="*/ 4194204 h 4194895"/>
              <a:gd name="connsiteX410" fmla="*/ 8368884 w 9601201"/>
              <a:gd name="connsiteY410" fmla="*/ 0 h 4194895"/>
              <a:gd name="connsiteX411" fmla="*/ 8408271 w 9601201"/>
              <a:gd name="connsiteY411" fmla="*/ 0 h 4194895"/>
              <a:gd name="connsiteX412" fmla="*/ 4219742 w 9601201"/>
              <a:gd name="connsiteY412" fmla="*/ 4189281 h 4194895"/>
              <a:gd name="connsiteX413" fmla="*/ 4224665 w 9601201"/>
              <a:gd name="connsiteY413" fmla="*/ 4194204 h 4194895"/>
              <a:gd name="connsiteX414" fmla="*/ 8418116 w 9601201"/>
              <a:gd name="connsiteY414" fmla="*/ 0 h 4194895"/>
              <a:gd name="connsiteX415" fmla="*/ 8457502 w 9601201"/>
              <a:gd name="connsiteY415" fmla="*/ 0 h 4194895"/>
              <a:gd name="connsiteX416" fmla="*/ 4268974 w 9601201"/>
              <a:gd name="connsiteY416" fmla="*/ 4189281 h 4194895"/>
              <a:gd name="connsiteX417" fmla="*/ 4273898 w 9601201"/>
              <a:gd name="connsiteY417" fmla="*/ 4194204 h 4194895"/>
              <a:gd name="connsiteX418" fmla="*/ 8467348 w 9601201"/>
              <a:gd name="connsiteY418" fmla="*/ 0 h 4194895"/>
              <a:gd name="connsiteX419" fmla="*/ 8506735 w 9601201"/>
              <a:gd name="connsiteY419" fmla="*/ 0 h 4194895"/>
              <a:gd name="connsiteX420" fmla="*/ 4318206 w 9601201"/>
              <a:gd name="connsiteY420" fmla="*/ 4189281 h 4194895"/>
              <a:gd name="connsiteX421" fmla="*/ 4323130 w 9601201"/>
              <a:gd name="connsiteY421" fmla="*/ 4194204 h 4194895"/>
              <a:gd name="connsiteX422" fmla="*/ 8516580 w 9601201"/>
              <a:gd name="connsiteY422" fmla="*/ 0 h 4194895"/>
              <a:gd name="connsiteX423" fmla="*/ 8541614 w 9601201"/>
              <a:gd name="connsiteY423" fmla="*/ 0 h 4194895"/>
              <a:gd name="connsiteX424" fmla="*/ 8555967 w 9601201"/>
              <a:gd name="connsiteY424" fmla="*/ 0 h 4194895"/>
              <a:gd name="connsiteX425" fmla="*/ 4367439 w 9601201"/>
              <a:gd name="connsiteY425" fmla="*/ 4189281 h 4194895"/>
              <a:gd name="connsiteX426" fmla="*/ 4372361 w 9601201"/>
              <a:gd name="connsiteY426" fmla="*/ 4194204 h 4194895"/>
              <a:gd name="connsiteX427" fmla="*/ 8565811 w 9601201"/>
              <a:gd name="connsiteY427" fmla="*/ 0 h 4194895"/>
              <a:gd name="connsiteX428" fmla="*/ 8605198 w 9601201"/>
              <a:gd name="connsiteY428" fmla="*/ 0 h 4194895"/>
              <a:gd name="connsiteX429" fmla="*/ 4416671 w 9601201"/>
              <a:gd name="connsiteY429" fmla="*/ 4189281 h 4194895"/>
              <a:gd name="connsiteX430" fmla="*/ 4421593 w 9601201"/>
              <a:gd name="connsiteY430" fmla="*/ 4194204 h 4194895"/>
              <a:gd name="connsiteX431" fmla="*/ 8615042 w 9601201"/>
              <a:gd name="connsiteY431" fmla="*/ 0 h 4194895"/>
              <a:gd name="connsiteX432" fmla="*/ 8654430 w 9601201"/>
              <a:gd name="connsiteY432" fmla="*/ 0 h 4194895"/>
              <a:gd name="connsiteX433" fmla="*/ 4465901 w 9601201"/>
              <a:gd name="connsiteY433" fmla="*/ 4189281 h 4194895"/>
              <a:gd name="connsiteX434" fmla="*/ 4470825 w 9601201"/>
              <a:gd name="connsiteY434" fmla="*/ 4194204 h 4194895"/>
              <a:gd name="connsiteX435" fmla="*/ 8664274 w 9601201"/>
              <a:gd name="connsiteY435" fmla="*/ 0 h 4194895"/>
              <a:gd name="connsiteX436" fmla="*/ 8703662 w 9601201"/>
              <a:gd name="connsiteY436" fmla="*/ 0 h 4194895"/>
              <a:gd name="connsiteX437" fmla="*/ 4515133 w 9601201"/>
              <a:gd name="connsiteY437" fmla="*/ 4189281 h 4194895"/>
              <a:gd name="connsiteX438" fmla="*/ 4520057 w 9601201"/>
              <a:gd name="connsiteY438" fmla="*/ 4194204 h 4194895"/>
              <a:gd name="connsiteX439" fmla="*/ 8713507 w 9601201"/>
              <a:gd name="connsiteY439" fmla="*/ 0 h 4194895"/>
              <a:gd name="connsiteX440" fmla="*/ 8752894 w 9601201"/>
              <a:gd name="connsiteY440" fmla="*/ 0 h 4194895"/>
              <a:gd name="connsiteX441" fmla="*/ 4564365 w 9601201"/>
              <a:gd name="connsiteY441" fmla="*/ 4189281 h 4194895"/>
              <a:gd name="connsiteX442" fmla="*/ 4569290 w 9601201"/>
              <a:gd name="connsiteY442" fmla="*/ 4194204 h 4194895"/>
              <a:gd name="connsiteX443" fmla="*/ 8762739 w 9601201"/>
              <a:gd name="connsiteY443" fmla="*/ 0 h 4194895"/>
              <a:gd name="connsiteX444" fmla="*/ 8802126 w 9601201"/>
              <a:gd name="connsiteY444" fmla="*/ 0 h 4194895"/>
              <a:gd name="connsiteX445" fmla="*/ 4613597 w 9601201"/>
              <a:gd name="connsiteY445" fmla="*/ 4189281 h 4194895"/>
              <a:gd name="connsiteX446" fmla="*/ 4618521 w 9601201"/>
              <a:gd name="connsiteY446" fmla="*/ 4194204 h 4194895"/>
              <a:gd name="connsiteX447" fmla="*/ 8811971 w 9601201"/>
              <a:gd name="connsiteY447" fmla="*/ 0 h 4194895"/>
              <a:gd name="connsiteX448" fmla="*/ 8830566 w 9601201"/>
              <a:gd name="connsiteY448" fmla="*/ 0 h 4194895"/>
              <a:gd name="connsiteX449" fmla="*/ 8839157 w 9601201"/>
              <a:gd name="connsiteY449" fmla="*/ 0 h 4194895"/>
              <a:gd name="connsiteX450" fmla="*/ 8839157 w 9601201"/>
              <a:gd name="connsiteY450" fmla="*/ 2 h 4194895"/>
              <a:gd name="connsiteX451" fmla="*/ 8851357 w 9601201"/>
              <a:gd name="connsiteY451" fmla="*/ 2 h 4194895"/>
              <a:gd name="connsiteX452" fmla="*/ 4662830 w 9601201"/>
              <a:gd name="connsiteY452" fmla="*/ 4189281 h 4194895"/>
              <a:gd name="connsiteX453" fmla="*/ 4667752 w 9601201"/>
              <a:gd name="connsiteY453" fmla="*/ 4194204 h 4194895"/>
              <a:gd name="connsiteX454" fmla="*/ 8861201 w 9601201"/>
              <a:gd name="connsiteY454" fmla="*/ 2 h 4194895"/>
              <a:gd name="connsiteX455" fmla="*/ 8900588 w 9601201"/>
              <a:gd name="connsiteY455" fmla="*/ 2 h 4194895"/>
              <a:gd name="connsiteX456" fmla="*/ 4712062 w 9601201"/>
              <a:gd name="connsiteY456" fmla="*/ 4189281 h 4194895"/>
              <a:gd name="connsiteX457" fmla="*/ 4716984 w 9601201"/>
              <a:gd name="connsiteY457" fmla="*/ 4194204 h 4194895"/>
              <a:gd name="connsiteX458" fmla="*/ 8910432 w 9601201"/>
              <a:gd name="connsiteY458" fmla="*/ 2 h 4194895"/>
              <a:gd name="connsiteX459" fmla="*/ 8949820 w 9601201"/>
              <a:gd name="connsiteY459" fmla="*/ 2 h 4194895"/>
              <a:gd name="connsiteX460" fmla="*/ 4761293 w 9601201"/>
              <a:gd name="connsiteY460" fmla="*/ 4189281 h 4194895"/>
              <a:gd name="connsiteX461" fmla="*/ 4766216 w 9601201"/>
              <a:gd name="connsiteY461" fmla="*/ 4194204 h 4194895"/>
              <a:gd name="connsiteX462" fmla="*/ 8959664 w 9601201"/>
              <a:gd name="connsiteY462" fmla="*/ 2 h 4194895"/>
              <a:gd name="connsiteX463" fmla="*/ 8999051 w 9601201"/>
              <a:gd name="connsiteY463" fmla="*/ 2 h 4194895"/>
              <a:gd name="connsiteX464" fmla="*/ 4810524 w 9601201"/>
              <a:gd name="connsiteY464" fmla="*/ 4189281 h 4194895"/>
              <a:gd name="connsiteX465" fmla="*/ 4815448 w 9601201"/>
              <a:gd name="connsiteY465" fmla="*/ 4194204 h 4194895"/>
              <a:gd name="connsiteX466" fmla="*/ 9008896 w 9601201"/>
              <a:gd name="connsiteY466" fmla="*/ 2 h 4194895"/>
              <a:gd name="connsiteX467" fmla="*/ 9048283 w 9601201"/>
              <a:gd name="connsiteY467" fmla="*/ 2 h 4194895"/>
              <a:gd name="connsiteX468" fmla="*/ 4859756 w 9601201"/>
              <a:gd name="connsiteY468" fmla="*/ 4189281 h 4194895"/>
              <a:gd name="connsiteX469" fmla="*/ 4864680 w 9601201"/>
              <a:gd name="connsiteY469" fmla="*/ 4194204 h 4194895"/>
              <a:gd name="connsiteX470" fmla="*/ 9058129 w 9601201"/>
              <a:gd name="connsiteY470" fmla="*/ 2 h 4194895"/>
              <a:gd name="connsiteX471" fmla="*/ 9097515 w 9601201"/>
              <a:gd name="connsiteY471" fmla="*/ 2 h 4194895"/>
              <a:gd name="connsiteX472" fmla="*/ 4908988 w 9601201"/>
              <a:gd name="connsiteY472" fmla="*/ 4189281 h 4194895"/>
              <a:gd name="connsiteX473" fmla="*/ 4913913 w 9601201"/>
              <a:gd name="connsiteY473" fmla="*/ 4194204 h 4194895"/>
              <a:gd name="connsiteX474" fmla="*/ 9107361 w 9601201"/>
              <a:gd name="connsiteY474" fmla="*/ 2 h 4194895"/>
              <a:gd name="connsiteX475" fmla="*/ 9146747 w 9601201"/>
              <a:gd name="connsiteY475" fmla="*/ 2 h 4194895"/>
              <a:gd name="connsiteX476" fmla="*/ 4958220 w 9601201"/>
              <a:gd name="connsiteY476" fmla="*/ 4189281 h 4194895"/>
              <a:gd name="connsiteX477" fmla="*/ 4963143 w 9601201"/>
              <a:gd name="connsiteY477" fmla="*/ 4194204 h 4194895"/>
              <a:gd name="connsiteX478" fmla="*/ 9156592 w 9601201"/>
              <a:gd name="connsiteY478" fmla="*/ 2 h 4194895"/>
              <a:gd name="connsiteX479" fmla="*/ 9195979 w 9601201"/>
              <a:gd name="connsiteY479" fmla="*/ 2 h 4194895"/>
              <a:gd name="connsiteX480" fmla="*/ 5007453 w 9601201"/>
              <a:gd name="connsiteY480" fmla="*/ 4189281 h 4194895"/>
              <a:gd name="connsiteX481" fmla="*/ 5012375 w 9601201"/>
              <a:gd name="connsiteY481" fmla="*/ 4194204 h 4194895"/>
              <a:gd name="connsiteX482" fmla="*/ 9205823 w 9601201"/>
              <a:gd name="connsiteY482" fmla="*/ 2 h 4194895"/>
              <a:gd name="connsiteX483" fmla="*/ 9245211 w 9601201"/>
              <a:gd name="connsiteY483" fmla="*/ 2 h 4194895"/>
              <a:gd name="connsiteX484" fmla="*/ 5056684 w 9601201"/>
              <a:gd name="connsiteY484" fmla="*/ 4189281 h 4194895"/>
              <a:gd name="connsiteX485" fmla="*/ 5061607 w 9601201"/>
              <a:gd name="connsiteY485" fmla="*/ 4194204 h 4194895"/>
              <a:gd name="connsiteX486" fmla="*/ 9255055 w 9601201"/>
              <a:gd name="connsiteY486" fmla="*/ 2 h 4194895"/>
              <a:gd name="connsiteX487" fmla="*/ 9294443 w 9601201"/>
              <a:gd name="connsiteY487" fmla="*/ 2 h 4194895"/>
              <a:gd name="connsiteX488" fmla="*/ 5105916 w 9601201"/>
              <a:gd name="connsiteY488" fmla="*/ 4189281 h 4194895"/>
              <a:gd name="connsiteX489" fmla="*/ 5110839 w 9601201"/>
              <a:gd name="connsiteY489" fmla="*/ 4194204 h 4194895"/>
              <a:gd name="connsiteX490" fmla="*/ 9304287 w 9601201"/>
              <a:gd name="connsiteY490" fmla="*/ 2 h 4194895"/>
              <a:gd name="connsiteX491" fmla="*/ 9343675 w 9601201"/>
              <a:gd name="connsiteY491" fmla="*/ 2 h 4194895"/>
              <a:gd name="connsiteX492" fmla="*/ 5155148 w 9601201"/>
              <a:gd name="connsiteY492" fmla="*/ 4189281 h 4194895"/>
              <a:gd name="connsiteX493" fmla="*/ 5160071 w 9601201"/>
              <a:gd name="connsiteY493" fmla="*/ 4194204 h 4194895"/>
              <a:gd name="connsiteX494" fmla="*/ 9353519 w 9601201"/>
              <a:gd name="connsiteY494" fmla="*/ 2 h 4194895"/>
              <a:gd name="connsiteX495" fmla="*/ 9392906 w 9601201"/>
              <a:gd name="connsiteY495" fmla="*/ 2 h 4194895"/>
              <a:gd name="connsiteX496" fmla="*/ 5204380 w 9601201"/>
              <a:gd name="connsiteY496" fmla="*/ 4189281 h 4194895"/>
              <a:gd name="connsiteX497" fmla="*/ 5209304 w 9601201"/>
              <a:gd name="connsiteY497" fmla="*/ 4194204 h 4194895"/>
              <a:gd name="connsiteX498" fmla="*/ 9402752 w 9601201"/>
              <a:gd name="connsiteY498" fmla="*/ 2 h 4194895"/>
              <a:gd name="connsiteX499" fmla="*/ 9442139 w 9601201"/>
              <a:gd name="connsiteY499" fmla="*/ 2 h 4194895"/>
              <a:gd name="connsiteX500" fmla="*/ 5253611 w 9601201"/>
              <a:gd name="connsiteY500" fmla="*/ 4189281 h 4194895"/>
              <a:gd name="connsiteX501" fmla="*/ 5258536 w 9601201"/>
              <a:gd name="connsiteY501" fmla="*/ 4194204 h 4194895"/>
              <a:gd name="connsiteX502" fmla="*/ 9451983 w 9601201"/>
              <a:gd name="connsiteY502" fmla="*/ 2 h 4194895"/>
              <a:gd name="connsiteX503" fmla="*/ 9491371 w 9601201"/>
              <a:gd name="connsiteY503" fmla="*/ 2 h 4194895"/>
              <a:gd name="connsiteX504" fmla="*/ 5302844 w 9601201"/>
              <a:gd name="connsiteY504" fmla="*/ 4189281 h 4194895"/>
              <a:gd name="connsiteX505" fmla="*/ 5307766 w 9601201"/>
              <a:gd name="connsiteY505" fmla="*/ 4194204 h 4194895"/>
              <a:gd name="connsiteX506" fmla="*/ 9501215 w 9601201"/>
              <a:gd name="connsiteY506" fmla="*/ 2 h 4194895"/>
              <a:gd name="connsiteX507" fmla="*/ 9540603 w 9601201"/>
              <a:gd name="connsiteY507" fmla="*/ 2 h 4194895"/>
              <a:gd name="connsiteX508" fmla="*/ 5352076 w 9601201"/>
              <a:gd name="connsiteY508" fmla="*/ 4189281 h 4194895"/>
              <a:gd name="connsiteX509" fmla="*/ 5356998 w 9601201"/>
              <a:gd name="connsiteY509" fmla="*/ 4194204 h 4194895"/>
              <a:gd name="connsiteX510" fmla="*/ 9550447 w 9601201"/>
              <a:gd name="connsiteY510" fmla="*/ 2 h 4194895"/>
              <a:gd name="connsiteX511" fmla="*/ 9589834 w 9601201"/>
              <a:gd name="connsiteY511" fmla="*/ 2 h 4194895"/>
              <a:gd name="connsiteX512" fmla="*/ 5401307 w 9601201"/>
              <a:gd name="connsiteY512" fmla="*/ 4189281 h 4194895"/>
              <a:gd name="connsiteX513" fmla="*/ 5406230 w 9601201"/>
              <a:gd name="connsiteY513" fmla="*/ 4194204 h 4194895"/>
              <a:gd name="connsiteX514" fmla="*/ 9599678 w 9601201"/>
              <a:gd name="connsiteY514" fmla="*/ 2 h 4194895"/>
              <a:gd name="connsiteX515" fmla="*/ 9601199 w 9601201"/>
              <a:gd name="connsiteY515" fmla="*/ 2 h 4194895"/>
              <a:gd name="connsiteX516" fmla="*/ 9601199 w 9601201"/>
              <a:gd name="connsiteY516" fmla="*/ 1 h 4194895"/>
              <a:gd name="connsiteX517" fmla="*/ 9601200 w 9601201"/>
              <a:gd name="connsiteY517" fmla="*/ 1 h 4194895"/>
              <a:gd name="connsiteX518" fmla="*/ 9601200 w 9601201"/>
              <a:gd name="connsiteY518" fmla="*/ 37875 h 4194895"/>
              <a:gd name="connsiteX519" fmla="*/ 5450539 w 9601201"/>
              <a:gd name="connsiteY519" fmla="*/ 4189281 h 4194895"/>
              <a:gd name="connsiteX520" fmla="*/ 5455462 w 9601201"/>
              <a:gd name="connsiteY520" fmla="*/ 4194204 h 4194895"/>
              <a:gd name="connsiteX521" fmla="*/ 9601200 w 9601201"/>
              <a:gd name="connsiteY521" fmla="*/ 47721 h 4194895"/>
              <a:gd name="connsiteX522" fmla="*/ 9601200 w 9601201"/>
              <a:gd name="connsiteY522" fmla="*/ 87116 h 4194895"/>
              <a:gd name="connsiteX523" fmla="*/ 5499771 w 9601201"/>
              <a:gd name="connsiteY523" fmla="*/ 4189281 h 4194895"/>
              <a:gd name="connsiteX524" fmla="*/ 5504695 w 9601201"/>
              <a:gd name="connsiteY524" fmla="*/ 4194204 h 4194895"/>
              <a:gd name="connsiteX525" fmla="*/ 9601200 w 9601201"/>
              <a:gd name="connsiteY525" fmla="*/ 96962 h 4194895"/>
              <a:gd name="connsiteX526" fmla="*/ 9601200 w 9601201"/>
              <a:gd name="connsiteY526" fmla="*/ 136356 h 4194895"/>
              <a:gd name="connsiteX527" fmla="*/ 5549003 w 9601201"/>
              <a:gd name="connsiteY527" fmla="*/ 4189281 h 4194895"/>
              <a:gd name="connsiteX528" fmla="*/ 5553927 w 9601201"/>
              <a:gd name="connsiteY528" fmla="*/ 4194204 h 4194895"/>
              <a:gd name="connsiteX529" fmla="*/ 9601200 w 9601201"/>
              <a:gd name="connsiteY529" fmla="*/ 146203 h 4194895"/>
              <a:gd name="connsiteX530" fmla="*/ 9601200 w 9601201"/>
              <a:gd name="connsiteY530" fmla="*/ 185598 h 4194895"/>
              <a:gd name="connsiteX531" fmla="*/ 5598236 w 9601201"/>
              <a:gd name="connsiteY531" fmla="*/ 4189281 h 4194895"/>
              <a:gd name="connsiteX532" fmla="*/ 5603158 w 9601201"/>
              <a:gd name="connsiteY532" fmla="*/ 4194204 h 4194895"/>
              <a:gd name="connsiteX533" fmla="*/ 9601200 w 9601201"/>
              <a:gd name="connsiteY533" fmla="*/ 195444 h 4194895"/>
              <a:gd name="connsiteX534" fmla="*/ 9601200 w 9601201"/>
              <a:gd name="connsiteY534" fmla="*/ 234838 h 4194895"/>
              <a:gd name="connsiteX535" fmla="*/ 5647468 w 9601201"/>
              <a:gd name="connsiteY535" fmla="*/ 4189281 h 4194895"/>
              <a:gd name="connsiteX536" fmla="*/ 5652389 w 9601201"/>
              <a:gd name="connsiteY536" fmla="*/ 4194204 h 4194895"/>
              <a:gd name="connsiteX537" fmla="*/ 9601200 w 9601201"/>
              <a:gd name="connsiteY537" fmla="*/ 244684 h 4194895"/>
              <a:gd name="connsiteX538" fmla="*/ 9601200 w 9601201"/>
              <a:gd name="connsiteY538" fmla="*/ 284078 h 4194895"/>
              <a:gd name="connsiteX539" fmla="*/ 5696699 w 9601201"/>
              <a:gd name="connsiteY539" fmla="*/ 4189281 h 4194895"/>
              <a:gd name="connsiteX540" fmla="*/ 5701621 w 9601201"/>
              <a:gd name="connsiteY540" fmla="*/ 4194204 h 4194895"/>
              <a:gd name="connsiteX541" fmla="*/ 9601200 w 9601201"/>
              <a:gd name="connsiteY541" fmla="*/ 293924 h 4194895"/>
              <a:gd name="connsiteX542" fmla="*/ 9601200 w 9601201"/>
              <a:gd name="connsiteY542" fmla="*/ 333319 h 4194895"/>
              <a:gd name="connsiteX543" fmla="*/ 5745930 w 9601201"/>
              <a:gd name="connsiteY543" fmla="*/ 4189281 h 4194895"/>
              <a:gd name="connsiteX544" fmla="*/ 5750854 w 9601201"/>
              <a:gd name="connsiteY544" fmla="*/ 4194204 h 4194895"/>
              <a:gd name="connsiteX545" fmla="*/ 9601200 w 9601201"/>
              <a:gd name="connsiteY545" fmla="*/ 343165 h 4194895"/>
              <a:gd name="connsiteX546" fmla="*/ 9601200 w 9601201"/>
              <a:gd name="connsiteY546" fmla="*/ 382560 h 4194895"/>
              <a:gd name="connsiteX547" fmla="*/ 5795162 w 9601201"/>
              <a:gd name="connsiteY547" fmla="*/ 4189281 h 4194895"/>
              <a:gd name="connsiteX548" fmla="*/ 5800085 w 9601201"/>
              <a:gd name="connsiteY548" fmla="*/ 4194204 h 4194895"/>
              <a:gd name="connsiteX549" fmla="*/ 9601200 w 9601201"/>
              <a:gd name="connsiteY549" fmla="*/ 392406 h 4194895"/>
              <a:gd name="connsiteX550" fmla="*/ 9601200 w 9601201"/>
              <a:gd name="connsiteY550" fmla="*/ 431800 h 4194895"/>
              <a:gd name="connsiteX551" fmla="*/ 5844393 w 9601201"/>
              <a:gd name="connsiteY551" fmla="*/ 4189281 h 4194895"/>
              <a:gd name="connsiteX552" fmla="*/ 5849318 w 9601201"/>
              <a:gd name="connsiteY552" fmla="*/ 4194204 h 4194895"/>
              <a:gd name="connsiteX553" fmla="*/ 9601200 w 9601201"/>
              <a:gd name="connsiteY553" fmla="*/ 441648 h 4194895"/>
              <a:gd name="connsiteX554" fmla="*/ 9601200 w 9601201"/>
              <a:gd name="connsiteY554" fmla="*/ 481041 h 4194895"/>
              <a:gd name="connsiteX555" fmla="*/ 5893625 w 9601201"/>
              <a:gd name="connsiteY555" fmla="*/ 4189281 h 4194895"/>
              <a:gd name="connsiteX556" fmla="*/ 5898549 w 9601201"/>
              <a:gd name="connsiteY556" fmla="*/ 4194204 h 4194895"/>
              <a:gd name="connsiteX557" fmla="*/ 9601200 w 9601201"/>
              <a:gd name="connsiteY557" fmla="*/ 490888 h 4194895"/>
              <a:gd name="connsiteX558" fmla="*/ 9601200 w 9601201"/>
              <a:gd name="connsiteY558" fmla="*/ 530283 h 4194895"/>
              <a:gd name="connsiteX559" fmla="*/ 5942859 w 9601201"/>
              <a:gd name="connsiteY559" fmla="*/ 4189281 h 4194895"/>
              <a:gd name="connsiteX560" fmla="*/ 5947781 w 9601201"/>
              <a:gd name="connsiteY560" fmla="*/ 4194204 h 4194895"/>
              <a:gd name="connsiteX561" fmla="*/ 9601200 w 9601201"/>
              <a:gd name="connsiteY561" fmla="*/ 540129 h 4194895"/>
              <a:gd name="connsiteX562" fmla="*/ 9601200 w 9601201"/>
              <a:gd name="connsiteY562" fmla="*/ 579523 h 4194895"/>
              <a:gd name="connsiteX563" fmla="*/ 5992089 w 9601201"/>
              <a:gd name="connsiteY563" fmla="*/ 4189281 h 4194895"/>
              <a:gd name="connsiteX564" fmla="*/ 5997013 w 9601201"/>
              <a:gd name="connsiteY564" fmla="*/ 4194204 h 4194895"/>
              <a:gd name="connsiteX565" fmla="*/ 9601200 w 9601201"/>
              <a:gd name="connsiteY565" fmla="*/ 589370 h 4194895"/>
              <a:gd name="connsiteX566" fmla="*/ 9601200 w 9601201"/>
              <a:gd name="connsiteY566" fmla="*/ 628764 h 4194895"/>
              <a:gd name="connsiteX567" fmla="*/ 6041321 w 9601201"/>
              <a:gd name="connsiteY567" fmla="*/ 4189281 h 4194895"/>
              <a:gd name="connsiteX568" fmla="*/ 6046244 w 9601201"/>
              <a:gd name="connsiteY568" fmla="*/ 4194204 h 4194895"/>
              <a:gd name="connsiteX569" fmla="*/ 9601200 w 9601201"/>
              <a:gd name="connsiteY569" fmla="*/ 638609 h 4194895"/>
              <a:gd name="connsiteX570" fmla="*/ 9601200 w 9601201"/>
              <a:gd name="connsiteY570" fmla="*/ 678004 h 4194895"/>
              <a:gd name="connsiteX571" fmla="*/ 6090553 w 9601201"/>
              <a:gd name="connsiteY571" fmla="*/ 4189281 h 4194895"/>
              <a:gd name="connsiteX572" fmla="*/ 6095476 w 9601201"/>
              <a:gd name="connsiteY572" fmla="*/ 4194204 h 4194895"/>
              <a:gd name="connsiteX573" fmla="*/ 9601200 w 9601201"/>
              <a:gd name="connsiteY573" fmla="*/ 687850 h 4194895"/>
              <a:gd name="connsiteX574" fmla="*/ 9601200 w 9601201"/>
              <a:gd name="connsiteY574" fmla="*/ 689695 h 4194895"/>
              <a:gd name="connsiteX575" fmla="*/ 9601201 w 9601201"/>
              <a:gd name="connsiteY575" fmla="*/ 689695 h 4194895"/>
              <a:gd name="connsiteX576" fmla="*/ 9601201 w 9601201"/>
              <a:gd name="connsiteY576" fmla="*/ 727244 h 4194895"/>
              <a:gd name="connsiteX577" fmla="*/ 6139785 w 9601201"/>
              <a:gd name="connsiteY577" fmla="*/ 4189281 h 4194895"/>
              <a:gd name="connsiteX578" fmla="*/ 6144709 w 9601201"/>
              <a:gd name="connsiteY578" fmla="*/ 4194204 h 4194895"/>
              <a:gd name="connsiteX579" fmla="*/ 9601201 w 9601201"/>
              <a:gd name="connsiteY579" fmla="*/ 737091 h 4194895"/>
              <a:gd name="connsiteX580" fmla="*/ 9601201 w 9601201"/>
              <a:gd name="connsiteY580" fmla="*/ 776484 h 4194895"/>
              <a:gd name="connsiteX581" fmla="*/ 6189017 w 9601201"/>
              <a:gd name="connsiteY581" fmla="*/ 4189281 h 4194895"/>
              <a:gd name="connsiteX582" fmla="*/ 6193941 w 9601201"/>
              <a:gd name="connsiteY582" fmla="*/ 4194204 h 4194895"/>
              <a:gd name="connsiteX583" fmla="*/ 9601201 w 9601201"/>
              <a:gd name="connsiteY583" fmla="*/ 786331 h 4194895"/>
              <a:gd name="connsiteX584" fmla="*/ 9601201 w 9601201"/>
              <a:gd name="connsiteY584" fmla="*/ 825726 h 4194895"/>
              <a:gd name="connsiteX585" fmla="*/ 6238250 w 9601201"/>
              <a:gd name="connsiteY585" fmla="*/ 4189281 h 4194895"/>
              <a:gd name="connsiteX586" fmla="*/ 6243172 w 9601201"/>
              <a:gd name="connsiteY586" fmla="*/ 4194204 h 4194895"/>
              <a:gd name="connsiteX587" fmla="*/ 9601201 w 9601201"/>
              <a:gd name="connsiteY587" fmla="*/ 835572 h 4194895"/>
              <a:gd name="connsiteX588" fmla="*/ 9601201 w 9601201"/>
              <a:gd name="connsiteY588" fmla="*/ 875603 h 4194895"/>
              <a:gd name="connsiteX589" fmla="*/ 6288713 w 9601201"/>
              <a:gd name="connsiteY589" fmla="*/ 4189281 h 4194895"/>
              <a:gd name="connsiteX590" fmla="*/ 6293635 w 9601201"/>
              <a:gd name="connsiteY590" fmla="*/ 4194204 h 4194895"/>
              <a:gd name="connsiteX591" fmla="*/ 9601201 w 9601201"/>
              <a:gd name="connsiteY591" fmla="*/ 885450 h 4194895"/>
              <a:gd name="connsiteX592" fmla="*/ 9601201 w 9601201"/>
              <a:gd name="connsiteY592" fmla="*/ 924852 h 4194895"/>
              <a:gd name="connsiteX593" fmla="*/ 6337944 w 9601201"/>
              <a:gd name="connsiteY593" fmla="*/ 4189281 h 4194895"/>
              <a:gd name="connsiteX594" fmla="*/ 6342867 w 9601201"/>
              <a:gd name="connsiteY594" fmla="*/ 4194204 h 4194895"/>
              <a:gd name="connsiteX595" fmla="*/ 9601201 w 9601201"/>
              <a:gd name="connsiteY595" fmla="*/ 934699 h 4194895"/>
              <a:gd name="connsiteX596" fmla="*/ 9601201 w 9601201"/>
              <a:gd name="connsiteY596" fmla="*/ 974102 h 4194895"/>
              <a:gd name="connsiteX597" fmla="*/ 6387176 w 9601201"/>
              <a:gd name="connsiteY597" fmla="*/ 4189281 h 4194895"/>
              <a:gd name="connsiteX598" fmla="*/ 6392099 w 9601201"/>
              <a:gd name="connsiteY598" fmla="*/ 4194204 h 4194895"/>
              <a:gd name="connsiteX599" fmla="*/ 9601201 w 9601201"/>
              <a:gd name="connsiteY599" fmla="*/ 983949 h 4194895"/>
              <a:gd name="connsiteX600" fmla="*/ 9601201 w 9601201"/>
              <a:gd name="connsiteY600" fmla="*/ 1023350 h 4194895"/>
              <a:gd name="connsiteX601" fmla="*/ 6436407 w 9601201"/>
              <a:gd name="connsiteY601" fmla="*/ 4189281 h 4194895"/>
              <a:gd name="connsiteX602" fmla="*/ 6441331 w 9601201"/>
              <a:gd name="connsiteY602" fmla="*/ 4194204 h 4194895"/>
              <a:gd name="connsiteX603" fmla="*/ 9601201 w 9601201"/>
              <a:gd name="connsiteY603" fmla="*/ 1033198 h 4194895"/>
              <a:gd name="connsiteX604" fmla="*/ 9601201 w 9601201"/>
              <a:gd name="connsiteY604" fmla="*/ 1072600 h 4194895"/>
              <a:gd name="connsiteX605" fmla="*/ 6485639 w 9601201"/>
              <a:gd name="connsiteY605" fmla="*/ 4189281 h 4194895"/>
              <a:gd name="connsiteX606" fmla="*/ 6490564 w 9601201"/>
              <a:gd name="connsiteY606" fmla="*/ 4194204 h 4194895"/>
              <a:gd name="connsiteX607" fmla="*/ 9601201 w 9601201"/>
              <a:gd name="connsiteY607" fmla="*/ 1082448 h 4194895"/>
              <a:gd name="connsiteX608" fmla="*/ 9601201 w 9601201"/>
              <a:gd name="connsiteY608" fmla="*/ 1121850 h 4194895"/>
              <a:gd name="connsiteX609" fmla="*/ 6534871 w 9601201"/>
              <a:gd name="connsiteY609" fmla="*/ 4189281 h 4194895"/>
              <a:gd name="connsiteX610" fmla="*/ 6539795 w 9601201"/>
              <a:gd name="connsiteY610" fmla="*/ 4194204 h 4194895"/>
              <a:gd name="connsiteX611" fmla="*/ 9601201 w 9601201"/>
              <a:gd name="connsiteY611" fmla="*/ 1131698 h 4194895"/>
              <a:gd name="connsiteX612" fmla="*/ 9601201 w 9601201"/>
              <a:gd name="connsiteY612" fmla="*/ 1171101 h 4194895"/>
              <a:gd name="connsiteX613" fmla="*/ 6584105 w 9601201"/>
              <a:gd name="connsiteY613" fmla="*/ 4189281 h 4194895"/>
              <a:gd name="connsiteX614" fmla="*/ 6589026 w 9601201"/>
              <a:gd name="connsiteY614" fmla="*/ 4194204 h 4194895"/>
              <a:gd name="connsiteX615" fmla="*/ 9601201 w 9601201"/>
              <a:gd name="connsiteY615" fmla="*/ 1180947 h 4194895"/>
              <a:gd name="connsiteX616" fmla="*/ 9601201 w 9601201"/>
              <a:gd name="connsiteY616" fmla="*/ 1220349 h 4194895"/>
              <a:gd name="connsiteX617" fmla="*/ 6633335 w 9601201"/>
              <a:gd name="connsiteY617" fmla="*/ 4189281 h 4194895"/>
              <a:gd name="connsiteX618" fmla="*/ 6638258 w 9601201"/>
              <a:gd name="connsiteY618" fmla="*/ 4194204 h 4194895"/>
              <a:gd name="connsiteX619" fmla="*/ 9601201 w 9601201"/>
              <a:gd name="connsiteY619" fmla="*/ 1230197 h 4194895"/>
              <a:gd name="connsiteX620" fmla="*/ 9601201 w 9601201"/>
              <a:gd name="connsiteY620" fmla="*/ 1269599 h 4194895"/>
              <a:gd name="connsiteX621" fmla="*/ 6682567 w 9601201"/>
              <a:gd name="connsiteY621" fmla="*/ 4189281 h 4194895"/>
              <a:gd name="connsiteX622" fmla="*/ 6687491 w 9601201"/>
              <a:gd name="connsiteY622" fmla="*/ 4194204 h 4194895"/>
              <a:gd name="connsiteX623" fmla="*/ 9601201 w 9601201"/>
              <a:gd name="connsiteY623" fmla="*/ 1279447 h 4194895"/>
              <a:gd name="connsiteX624" fmla="*/ 9601201 w 9601201"/>
              <a:gd name="connsiteY624" fmla="*/ 1318849 h 4194895"/>
              <a:gd name="connsiteX625" fmla="*/ 6731800 w 9601201"/>
              <a:gd name="connsiteY625" fmla="*/ 4189281 h 4194895"/>
              <a:gd name="connsiteX626" fmla="*/ 6736723 w 9601201"/>
              <a:gd name="connsiteY626" fmla="*/ 4194204 h 4194895"/>
              <a:gd name="connsiteX627" fmla="*/ 9601201 w 9601201"/>
              <a:gd name="connsiteY627" fmla="*/ 1328696 h 4194895"/>
              <a:gd name="connsiteX628" fmla="*/ 9601201 w 9601201"/>
              <a:gd name="connsiteY628" fmla="*/ 1368099 h 4194895"/>
              <a:gd name="connsiteX629" fmla="*/ 6781032 w 9601201"/>
              <a:gd name="connsiteY629" fmla="*/ 4189281 h 4194895"/>
              <a:gd name="connsiteX630" fmla="*/ 6785955 w 9601201"/>
              <a:gd name="connsiteY630" fmla="*/ 4194204 h 4194895"/>
              <a:gd name="connsiteX631" fmla="*/ 9601201 w 9601201"/>
              <a:gd name="connsiteY631" fmla="*/ 1377946 h 4194895"/>
              <a:gd name="connsiteX632" fmla="*/ 9601201 w 9601201"/>
              <a:gd name="connsiteY632" fmla="*/ 1417348 h 4194895"/>
              <a:gd name="connsiteX633" fmla="*/ 6830264 w 9601201"/>
              <a:gd name="connsiteY633" fmla="*/ 4189281 h 4194895"/>
              <a:gd name="connsiteX634" fmla="*/ 6835187 w 9601201"/>
              <a:gd name="connsiteY634" fmla="*/ 4194204 h 4194895"/>
              <a:gd name="connsiteX635" fmla="*/ 9601201 w 9601201"/>
              <a:gd name="connsiteY635" fmla="*/ 1427196 h 4194895"/>
              <a:gd name="connsiteX636" fmla="*/ 9601201 w 9601201"/>
              <a:gd name="connsiteY636" fmla="*/ 1466598 h 4194895"/>
              <a:gd name="connsiteX637" fmla="*/ 6879496 w 9601201"/>
              <a:gd name="connsiteY637" fmla="*/ 4189281 h 4194895"/>
              <a:gd name="connsiteX638" fmla="*/ 6884417 w 9601201"/>
              <a:gd name="connsiteY638" fmla="*/ 4194204 h 4194895"/>
              <a:gd name="connsiteX639" fmla="*/ 9601201 w 9601201"/>
              <a:gd name="connsiteY639" fmla="*/ 1476444 h 4194895"/>
              <a:gd name="connsiteX640" fmla="*/ 9601201 w 9601201"/>
              <a:gd name="connsiteY640" fmla="*/ 1515847 h 4194895"/>
              <a:gd name="connsiteX641" fmla="*/ 6928727 w 9601201"/>
              <a:gd name="connsiteY641" fmla="*/ 4189281 h 4194895"/>
              <a:gd name="connsiteX642" fmla="*/ 6933649 w 9601201"/>
              <a:gd name="connsiteY642" fmla="*/ 4194204 h 4194895"/>
              <a:gd name="connsiteX643" fmla="*/ 9601201 w 9601201"/>
              <a:gd name="connsiteY643" fmla="*/ 1525694 h 4194895"/>
              <a:gd name="connsiteX644" fmla="*/ 9601201 w 9601201"/>
              <a:gd name="connsiteY644" fmla="*/ 1565096 h 4194895"/>
              <a:gd name="connsiteX645" fmla="*/ 6977958 w 9601201"/>
              <a:gd name="connsiteY645" fmla="*/ 4189281 h 4194895"/>
              <a:gd name="connsiteX646" fmla="*/ 6982883 w 9601201"/>
              <a:gd name="connsiteY646" fmla="*/ 4194204 h 4194895"/>
              <a:gd name="connsiteX647" fmla="*/ 9601201 w 9601201"/>
              <a:gd name="connsiteY647" fmla="*/ 1574945 h 4194895"/>
              <a:gd name="connsiteX648" fmla="*/ 9601201 w 9601201"/>
              <a:gd name="connsiteY648" fmla="*/ 1614346 h 4194895"/>
              <a:gd name="connsiteX649" fmla="*/ 7027190 w 9601201"/>
              <a:gd name="connsiteY649" fmla="*/ 4189281 h 4194895"/>
              <a:gd name="connsiteX650" fmla="*/ 7032115 w 9601201"/>
              <a:gd name="connsiteY650" fmla="*/ 4194204 h 4194895"/>
              <a:gd name="connsiteX651" fmla="*/ 9601201 w 9601201"/>
              <a:gd name="connsiteY651" fmla="*/ 1624194 h 4194895"/>
              <a:gd name="connsiteX652" fmla="*/ 9601201 w 9601201"/>
              <a:gd name="connsiteY652" fmla="*/ 1663596 h 4194895"/>
              <a:gd name="connsiteX653" fmla="*/ 7076423 w 9601201"/>
              <a:gd name="connsiteY653" fmla="*/ 4189281 h 4194895"/>
              <a:gd name="connsiteX654" fmla="*/ 7081346 w 9601201"/>
              <a:gd name="connsiteY654" fmla="*/ 4194204 h 4194895"/>
              <a:gd name="connsiteX655" fmla="*/ 9601201 w 9601201"/>
              <a:gd name="connsiteY655" fmla="*/ 1673443 h 4194895"/>
              <a:gd name="connsiteX656" fmla="*/ 9601201 w 9601201"/>
              <a:gd name="connsiteY656" fmla="*/ 1712846 h 4194895"/>
              <a:gd name="connsiteX657" fmla="*/ 7125655 w 9601201"/>
              <a:gd name="connsiteY657" fmla="*/ 4189281 h 4194895"/>
              <a:gd name="connsiteX658" fmla="*/ 7130578 w 9601201"/>
              <a:gd name="connsiteY658" fmla="*/ 4194204 h 4194895"/>
              <a:gd name="connsiteX659" fmla="*/ 9601201 w 9601201"/>
              <a:gd name="connsiteY659" fmla="*/ 1722693 h 4194895"/>
              <a:gd name="connsiteX660" fmla="*/ 9601201 w 9601201"/>
              <a:gd name="connsiteY660" fmla="*/ 1762096 h 4194895"/>
              <a:gd name="connsiteX661" fmla="*/ 7174887 w 9601201"/>
              <a:gd name="connsiteY661" fmla="*/ 4189281 h 4194895"/>
              <a:gd name="connsiteX662" fmla="*/ 7179809 w 9601201"/>
              <a:gd name="connsiteY662" fmla="*/ 4194204 h 4194895"/>
              <a:gd name="connsiteX663" fmla="*/ 9601201 w 9601201"/>
              <a:gd name="connsiteY663" fmla="*/ 1771942 h 4194895"/>
              <a:gd name="connsiteX664" fmla="*/ 9601201 w 9601201"/>
              <a:gd name="connsiteY664" fmla="*/ 1811345 h 4194895"/>
              <a:gd name="connsiteX665" fmla="*/ 7224119 w 9601201"/>
              <a:gd name="connsiteY665" fmla="*/ 4189281 h 4194895"/>
              <a:gd name="connsiteX666" fmla="*/ 7229041 w 9601201"/>
              <a:gd name="connsiteY666" fmla="*/ 4194204 h 4194895"/>
              <a:gd name="connsiteX667" fmla="*/ 9601201 w 9601201"/>
              <a:gd name="connsiteY667" fmla="*/ 1821192 h 4194895"/>
              <a:gd name="connsiteX668" fmla="*/ 9601201 w 9601201"/>
              <a:gd name="connsiteY668" fmla="*/ 1860593 h 4194895"/>
              <a:gd name="connsiteX669" fmla="*/ 7273349 w 9601201"/>
              <a:gd name="connsiteY669" fmla="*/ 4189281 h 4194895"/>
              <a:gd name="connsiteX670" fmla="*/ 7278274 w 9601201"/>
              <a:gd name="connsiteY670" fmla="*/ 4194204 h 4194895"/>
              <a:gd name="connsiteX671" fmla="*/ 9601201 w 9601201"/>
              <a:gd name="connsiteY671" fmla="*/ 1870442 h 4194895"/>
              <a:gd name="connsiteX672" fmla="*/ 9601201 w 9601201"/>
              <a:gd name="connsiteY672" fmla="*/ 1909843 h 4194895"/>
              <a:gd name="connsiteX673" fmla="*/ 7322581 w 9601201"/>
              <a:gd name="connsiteY673" fmla="*/ 4189281 h 4194895"/>
              <a:gd name="connsiteX674" fmla="*/ 7327506 w 9601201"/>
              <a:gd name="connsiteY674" fmla="*/ 4194204 h 4194895"/>
              <a:gd name="connsiteX675" fmla="*/ 9601201 w 9601201"/>
              <a:gd name="connsiteY675" fmla="*/ 1919692 h 4194895"/>
              <a:gd name="connsiteX676" fmla="*/ 9601201 w 9601201"/>
              <a:gd name="connsiteY676" fmla="*/ 1959093 h 4194895"/>
              <a:gd name="connsiteX677" fmla="*/ 7371813 w 9601201"/>
              <a:gd name="connsiteY677" fmla="*/ 4189281 h 4194895"/>
              <a:gd name="connsiteX678" fmla="*/ 7376737 w 9601201"/>
              <a:gd name="connsiteY678" fmla="*/ 4194204 h 4194895"/>
              <a:gd name="connsiteX679" fmla="*/ 9601201 w 9601201"/>
              <a:gd name="connsiteY679" fmla="*/ 1968940 h 4194895"/>
              <a:gd name="connsiteX680" fmla="*/ 9601201 w 9601201"/>
              <a:gd name="connsiteY680" fmla="*/ 2008343 h 4194895"/>
              <a:gd name="connsiteX681" fmla="*/ 7421045 w 9601201"/>
              <a:gd name="connsiteY681" fmla="*/ 4189281 h 4194895"/>
              <a:gd name="connsiteX682" fmla="*/ 7425969 w 9601201"/>
              <a:gd name="connsiteY682" fmla="*/ 4194204 h 4194895"/>
              <a:gd name="connsiteX683" fmla="*/ 9601201 w 9601201"/>
              <a:gd name="connsiteY683" fmla="*/ 2018190 h 4194895"/>
              <a:gd name="connsiteX684" fmla="*/ 9601201 w 9601201"/>
              <a:gd name="connsiteY684" fmla="*/ 2057592 h 4194895"/>
              <a:gd name="connsiteX685" fmla="*/ 7470277 w 9601201"/>
              <a:gd name="connsiteY685" fmla="*/ 4189281 h 4194895"/>
              <a:gd name="connsiteX686" fmla="*/ 7475200 w 9601201"/>
              <a:gd name="connsiteY686" fmla="*/ 4194204 h 4194895"/>
              <a:gd name="connsiteX687" fmla="*/ 9601201 w 9601201"/>
              <a:gd name="connsiteY687" fmla="*/ 2067439 h 4194895"/>
              <a:gd name="connsiteX688" fmla="*/ 9601201 w 9601201"/>
              <a:gd name="connsiteY688" fmla="*/ 2106841 h 4194895"/>
              <a:gd name="connsiteX689" fmla="*/ 7519507 w 9601201"/>
              <a:gd name="connsiteY689" fmla="*/ 4189281 h 4194895"/>
              <a:gd name="connsiteX690" fmla="*/ 7524432 w 9601201"/>
              <a:gd name="connsiteY690" fmla="*/ 4194204 h 4194895"/>
              <a:gd name="connsiteX691" fmla="*/ 9601201 w 9601201"/>
              <a:gd name="connsiteY691" fmla="*/ 2116689 h 4194895"/>
              <a:gd name="connsiteX692" fmla="*/ 9601201 w 9601201"/>
              <a:gd name="connsiteY692" fmla="*/ 2156090 h 4194895"/>
              <a:gd name="connsiteX693" fmla="*/ 7568739 w 9601201"/>
              <a:gd name="connsiteY693" fmla="*/ 4189281 h 4194895"/>
              <a:gd name="connsiteX694" fmla="*/ 7573665 w 9601201"/>
              <a:gd name="connsiteY694" fmla="*/ 4194204 h 4194895"/>
              <a:gd name="connsiteX695" fmla="*/ 9601201 w 9601201"/>
              <a:gd name="connsiteY695" fmla="*/ 2165939 h 4194895"/>
              <a:gd name="connsiteX696" fmla="*/ 9601201 w 9601201"/>
              <a:gd name="connsiteY696" fmla="*/ 2205341 h 4194895"/>
              <a:gd name="connsiteX697" fmla="*/ 7617973 w 9601201"/>
              <a:gd name="connsiteY697" fmla="*/ 4189281 h 4194895"/>
              <a:gd name="connsiteX698" fmla="*/ 7622897 w 9601201"/>
              <a:gd name="connsiteY698" fmla="*/ 4194204 h 4194895"/>
              <a:gd name="connsiteX699" fmla="*/ 9601201 w 9601201"/>
              <a:gd name="connsiteY699" fmla="*/ 2215189 h 4194895"/>
              <a:gd name="connsiteX700" fmla="*/ 9601201 w 9601201"/>
              <a:gd name="connsiteY700" fmla="*/ 2254590 h 4194895"/>
              <a:gd name="connsiteX701" fmla="*/ 7667204 w 9601201"/>
              <a:gd name="connsiteY701" fmla="*/ 4189281 h 4194895"/>
              <a:gd name="connsiteX702" fmla="*/ 7672129 w 9601201"/>
              <a:gd name="connsiteY702" fmla="*/ 4194204 h 4194895"/>
              <a:gd name="connsiteX703" fmla="*/ 9601201 w 9601201"/>
              <a:gd name="connsiteY703" fmla="*/ 2264439 h 4194895"/>
              <a:gd name="connsiteX704" fmla="*/ 9601201 w 9601201"/>
              <a:gd name="connsiteY704" fmla="*/ 2303840 h 4194895"/>
              <a:gd name="connsiteX705" fmla="*/ 7716436 w 9601201"/>
              <a:gd name="connsiteY705" fmla="*/ 4189281 h 4194895"/>
              <a:gd name="connsiteX706" fmla="*/ 7721361 w 9601201"/>
              <a:gd name="connsiteY706" fmla="*/ 4194204 h 4194895"/>
              <a:gd name="connsiteX707" fmla="*/ 9601201 w 9601201"/>
              <a:gd name="connsiteY707" fmla="*/ 2313688 h 4194895"/>
              <a:gd name="connsiteX708" fmla="*/ 9601201 w 9601201"/>
              <a:gd name="connsiteY708" fmla="*/ 2353089 h 4194895"/>
              <a:gd name="connsiteX709" fmla="*/ 7765668 w 9601201"/>
              <a:gd name="connsiteY709" fmla="*/ 4189281 h 4194895"/>
              <a:gd name="connsiteX710" fmla="*/ 7770593 w 9601201"/>
              <a:gd name="connsiteY710" fmla="*/ 4194204 h 4194895"/>
              <a:gd name="connsiteX711" fmla="*/ 9601201 w 9601201"/>
              <a:gd name="connsiteY711" fmla="*/ 2362938 h 4194895"/>
              <a:gd name="connsiteX712" fmla="*/ 9601201 w 9601201"/>
              <a:gd name="connsiteY712" fmla="*/ 2402338 h 4194895"/>
              <a:gd name="connsiteX713" fmla="*/ 7814899 w 9601201"/>
              <a:gd name="connsiteY713" fmla="*/ 4189281 h 4194895"/>
              <a:gd name="connsiteX714" fmla="*/ 7819823 w 9601201"/>
              <a:gd name="connsiteY714" fmla="*/ 4194204 h 4194895"/>
              <a:gd name="connsiteX715" fmla="*/ 9601201 w 9601201"/>
              <a:gd name="connsiteY715" fmla="*/ 2412186 h 4194895"/>
              <a:gd name="connsiteX716" fmla="*/ 9601201 w 9601201"/>
              <a:gd name="connsiteY716" fmla="*/ 2451588 h 4194895"/>
              <a:gd name="connsiteX717" fmla="*/ 7864131 w 9601201"/>
              <a:gd name="connsiteY717" fmla="*/ 4189281 h 4194895"/>
              <a:gd name="connsiteX718" fmla="*/ 7869055 w 9601201"/>
              <a:gd name="connsiteY718" fmla="*/ 4194204 h 4194895"/>
              <a:gd name="connsiteX719" fmla="*/ 9601201 w 9601201"/>
              <a:gd name="connsiteY719" fmla="*/ 2461436 h 4194895"/>
              <a:gd name="connsiteX720" fmla="*/ 9601201 w 9601201"/>
              <a:gd name="connsiteY720" fmla="*/ 2500838 h 4194895"/>
              <a:gd name="connsiteX721" fmla="*/ 7913363 w 9601201"/>
              <a:gd name="connsiteY721" fmla="*/ 4189281 h 4194895"/>
              <a:gd name="connsiteX722" fmla="*/ 7918288 w 9601201"/>
              <a:gd name="connsiteY722" fmla="*/ 4194204 h 4194895"/>
              <a:gd name="connsiteX723" fmla="*/ 9601201 w 9601201"/>
              <a:gd name="connsiteY723" fmla="*/ 2510687 h 4194895"/>
              <a:gd name="connsiteX724" fmla="*/ 9601201 w 9601201"/>
              <a:gd name="connsiteY724" fmla="*/ 2550087 h 4194895"/>
              <a:gd name="connsiteX725" fmla="*/ 7962595 w 9601201"/>
              <a:gd name="connsiteY725" fmla="*/ 4189281 h 4194895"/>
              <a:gd name="connsiteX726" fmla="*/ 7967520 w 9601201"/>
              <a:gd name="connsiteY726" fmla="*/ 4194204 h 4194895"/>
              <a:gd name="connsiteX727" fmla="*/ 9601201 w 9601201"/>
              <a:gd name="connsiteY727" fmla="*/ 2559936 h 4194895"/>
              <a:gd name="connsiteX728" fmla="*/ 9601201 w 9601201"/>
              <a:gd name="connsiteY728" fmla="*/ 2599336 h 4194895"/>
              <a:gd name="connsiteX729" fmla="*/ 8011827 w 9601201"/>
              <a:gd name="connsiteY729" fmla="*/ 4189281 h 4194895"/>
              <a:gd name="connsiteX730" fmla="*/ 8016752 w 9601201"/>
              <a:gd name="connsiteY730" fmla="*/ 4194204 h 4194895"/>
              <a:gd name="connsiteX731" fmla="*/ 9601201 w 9601201"/>
              <a:gd name="connsiteY731" fmla="*/ 2609186 h 4194895"/>
              <a:gd name="connsiteX732" fmla="*/ 9601201 w 9601201"/>
              <a:gd name="connsiteY732" fmla="*/ 2648586 h 4194895"/>
              <a:gd name="connsiteX733" fmla="*/ 8061059 w 9601201"/>
              <a:gd name="connsiteY733" fmla="*/ 4189281 h 4194895"/>
              <a:gd name="connsiteX734" fmla="*/ 8065984 w 9601201"/>
              <a:gd name="connsiteY734" fmla="*/ 4194204 h 4194895"/>
              <a:gd name="connsiteX735" fmla="*/ 9601201 w 9601201"/>
              <a:gd name="connsiteY735" fmla="*/ 2658436 h 4194895"/>
              <a:gd name="connsiteX736" fmla="*/ 9601201 w 9601201"/>
              <a:gd name="connsiteY736" fmla="*/ 2697835 h 4194895"/>
              <a:gd name="connsiteX737" fmla="*/ 8110290 w 9601201"/>
              <a:gd name="connsiteY737" fmla="*/ 4189281 h 4194895"/>
              <a:gd name="connsiteX738" fmla="*/ 8115215 w 9601201"/>
              <a:gd name="connsiteY738" fmla="*/ 4194204 h 4194895"/>
              <a:gd name="connsiteX739" fmla="*/ 9601201 w 9601201"/>
              <a:gd name="connsiteY739" fmla="*/ 2707684 h 4194895"/>
              <a:gd name="connsiteX740" fmla="*/ 9601201 w 9601201"/>
              <a:gd name="connsiteY740" fmla="*/ 2747084 h 4194895"/>
              <a:gd name="connsiteX741" fmla="*/ 8159521 w 9601201"/>
              <a:gd name="connsiteY741" fmla="*/ 4189281 h 4194895"/>
              <a:gd name="connsiteX742" fmla="*/ 8164446 w 9601201"/>
              <a:gd name="connsiteY742" fmla="*/ 4194204 h 4194895"/>
              <a:gd name="connsiteX743" fmla="*/ 9601201 w 9601201"/>
              <a:gd name="connsiteY743" fmla="*/ 2756934 h 4194895"/>
              <a:gd name="connsiteX744" fmla="*/ 9601201 w 9601201"/>
              <a:gd name="connsiteY744" fmla="*/ 2796334 h 4194895"/>
              <a:gd name="connsiteX745" fmla="*/ 8208753 w 9601201"/>
              <a:gd name="connsiteY745" fmla="*/ 4189281 h 4194895"/>
              <a:gd name="connsiteX746" fmla="*/ 8213679 w 9601201"/>
              <a:gd name="connsiteY746" fmla="*/ 4194204 h 4194895"/>
              <a:gd name="connsiteX747" fmla="*/ 9601201 w 9601201"/>
              <a:gd name="connsiteY747" fmla="*/ 2806184 h 4194895"/>
              <a:gd name="connsiteX748" fmla="*/ 9601201 w 9601201"/>
              <a:gd name="connsiteY748" fmla="*/ 2845585 h 4194895"/>
              <a:gd name="connsiteX749" fmla="*/ 8257987 w 9601201"/>
              <a:gd name="connsiteY749" fmla="*/ 4189281 h 4194895"/>
              <a:gd name="connsiteX750" fmla="*/ 8262911 w 9601201"/>
              <a:gd name="connsiteY750" fmla="*/ 4194204 h 4194895"/>
              <a:gd name="connsiteX751" fmla="*/ 9601201 w 9601201"/>
              <a:gd name="connsiteY751" fmla="*/ 2855434 h 4194895"/>
              <a:gd name="connsiteX752" fmla="*/ 9601201 w 9601201"/>
              <a:gd name="connsiteY752" fmla="*/ 2894835 h 4194895"/>
              <a:gd name="connsiteX753" fmla="*/ 8307219 w 9601201"/>
              <a:gd name="connsiteY753" fmla="*/ 4189281 h 4194895"/>
              <a:gd name="connsiteX754" fmla="*/ 8312143 w 9601201"/>
              <a:gd name="connsiteY754" fmla="*/ 4194204 h 4194895"/>
              <a:gd name="connsiteX755" fmla="*/ 9601201 w 9601201"/>
              <a:gd name="connsiteY755" fmla="*/ 2904683 h 4194895"/>
              <a:gd name="connsiteX756" fmla="*/ 9601201 w 9601201"/>
              <a:gd name="connsiteY756" fmla="*/ 2944084 h 4194895"/>
              <a:gd name="connsiteX757" fmla="*/ 8356451 w 9601201"/>
              <a:gd name="connsiteY757" fmla="*/ 4189281 h 4194895"/>
              <a:gd name="connsiteX758" fmla="*/ 8361375 w 9601201"/>
              <a:gd name="connsiteY758" fmla="*/ 4194204 h 4194895"/>
              <a:gd name="connsiteX759" fmla="*/ 9601201 w 9601201"/>
              <a:gd name="connsiteY759" fmla="*/ 2953933 h 4194895"/>
              <a:gd name="connsiteX760" fmla="*/ 9601201 w 9601201"/>
              <a:gd name="connsiteY760" fmla="*/ 2993334 h 4194895"/>
              <a:gd name="connsiteX761" fmla="*/ 8405683 w 9601201"/>
              <a:gd name="connsiteY761" fmla="*/ 4189281 h 4194895"/>
              <a:gd name="connsiteX762" fmla="*/ 8410607 w 9601201"/>
              <a:gd name="connsiteY762" fmla="*/ 4194204 h 4194895"/>
              <a:gd name="connsiteX763" fmla="*/ 9601201 w 9601201"/>
              <a:gd name="connsiteY763" fmla="*/ 3003182 h 4194895"/>
              <a:gd name="connsiteX764" fmla="*/ 9601201 w 9601201"/>
              <a:gd name="connsiteY764" fmla="*/ 3042582 h 4194895"/>
              <a:gd name="connsiteX765" fmla="*/ 8454913 w 9601201"/>
              <a:gd name="connsiteY765" fmla="*/ 4189281 h 4194895"/>
              <a:gd name="connsiteX766" fmla="*/ 8459837 w 9601201"/>
              <a:gd name="connsiteY766" fmla="*/ 4194204 h 4194895"/>
              <a:gd name="connsiteX767" fmla="*/ 9601201 w 9601201"/>
              <a:gd name="connsiteY767" fmla="*/ 3052431 h 4194895"/>
              <a:gd name="connsiteX768" fmla="*/ 9601201 w 9601201"/>
              <a:gd name="connsiteY768" fmla="*/ 3091832 h 4194895"/>
              <a:gd name="connsiteX769" fmla="*/ 8504145 w 9601201"/>
              <a:gd name="connsiteY769" fmla="*/ 4189281 h 4194895"/>
              <a:gd name="connsiteX770" fmla="*/ 8509069 w 9601201"/>
              <a:gd name="connsiteY770" fmla="*/ 4194204 h 4194895"/>
              <a:gd name="connsiteX771" fmla="*/ 9601201 w 9601201"/>
              <a:gd name="connsiteY771" fmla="*/ 3101680 h 4194895"/>
              <a:gd name="connsiteX772" fmla="*/ 9601201 w 9601201"/>
              <a:gd name="connsiteY772" fmla="*/ 3141082 h 4194895"/>
              <a:gd name="connsiteX773" fmla="*/ 8553378 w 9601201"/>
              <a:gd name="connsiteY773" fmla="*/ 4189281 h 4194895"/>
              <a:gd name="connsiteX774" fmla="*/ 8558303 w 9601201"/>
              <a:gd name="connsiteY774" fmla="*/ 4194204 h 4194895"/>
              <a:gd name="connsiteX775" fmla="*/ 9601201 w 9601201"/>
              <a:gd name="connsiteY775" fmla="*/ 3150932 h 4194895"/>
              <a:gd name="connsiteX776" fmla="*/ 9601201 w 9601201"/>
              <a:gd name="connsiteY776" fmla="*/ 3190332 h 4194895"/>
              <a:gd name="connsiteX777" fmla="*/ 8602610 w 9601201"/>
              <a:gd name="connsiteY777" fmla="*/ 4189281 h 4194895"/>
              <a:gd name="connsiteX778" fmla="*/ 8607535 w 9601201"/>
              <a:gd name="connsiteY778" fmla="*/ 4194204 h 4194895"/>
              <a:gd name="connsiteX779" fmla="*/ 9601201 w 9601201"/>
              <a:gd name="connsiteY779" fmla="*/ 3200181 h 4194895"/>
              <a:gd name="connsiteX780" fmla="*/ 9601201 w 9601201"/>
              <a:gd name="connsiteY780" fmla="*/ 3239581 h 4194895"/>
              <a:gd name="connsiteX781" fmla="*/ 8651841 w 9601201"/>
              <a:gd name="connsiteY781" fmla="*/ 4189281 h 4194895"/>
              <a:gd name="connsiteX782" fmla="*/ 8656766 w 9601201"/>
              <a:gd name="connsiteY782" fmla="*/ 4194204 h 4194895"/>
              <a:gd name="connsiteX783" fmla="*/ 9601201 w 9601201"/>
              <a:gd name="connsiteY783" fmla="*/ 3249430 h 4194895"/>
              <a:gd name="connsiteX784" fmla="*/ 9601201 w 9601201"/>
              <a:gd name="connsiteY784" fmla="*/ 3288831 h 4194895"/>
              <a:gd name="connsiteX785" fmla="*/ 8701073 w 9601201"/>
              <a:gd name="connsiteY785" fmla="*/ 4189281 h 4194895"/>
              <a:gd name="connsiteX786" fmla="*/ 8705998 w 9601201"/>
              <a:gd name="connsiteY786" fmla="*/ 4194204 h 4194895"/>
              <a:gd name="connsiteX787" fmla="*/ 9601201 w 9601201"/>
              <a:gd name="connsiteY787" fmla="*/ 3298680 h 4194895"/>
              <a:gd name="connsiteX788" fmla="*/ 9601201 w 9601201"/>
              <a:gd name="connsiteY788" fmla="*/ 3338079 h 4194895"/>
              <a:gd name="connsiteX789" fmla="*/ 8750304 w 9601201"/>
              <a:gd name="connsiteY789" fmla="*/ 4189281 h 4194895"/>
              <a:gd name="connsiteX790" fmla="*/ 8755229 w 9601201"/>
              <a:gd name="connsiteY790" fmla="*/ 4194204 h 4194895"/>
              <a:gd name="connsiteX791" fmla="*/ 9601201 w 9601201"/>
              <a:gd name="connsiteY791" fmla="*/ 3347929 h 4194895"/>
              <a:gd name="connsiteX792" fmla="*/ 9601201 w 9601201"/>
              <a:gd name="connsiteY792" fmla="*/ 3387329 h 4194895"/>
              <a:gd name="connsiteX793" fmla="*/ 8799536 w 9601201"/>
              <a:gd name="connsiteY793" fmla="*/ 4189281 h 4194895"/>
              <a:gd name="connsiteX794" fmla="*/ 8804461 w 9601201"/>
              <a:gd name="connsiteY794" fmla="*/ 4194204 h 4194895"/>
              <a:gd name="connsiteX795" fmla="*/ 9601201 w 9601201"/>
              <a:gd name="connsiteY795" fmla="*/ 3397178 h 4194895"/>
              <a:gd name="connsiteX796" fmla="*/ 9601201 w 9601201"/>
              <a:gd name="connsiteY796" fmla="*/ 3436580 h 4194895"/>
              <a:gd name="connsiteX797" fmla="*/ 8848769 w 9601201"/>
              <a:gd name="connsiteY797" fmla="*/ 4189281 h 4194895"/>
              <a:gd name="connsiteX798" fmla="*/ 8853693 w 9601201"/>
              <a:gd name="connsiteY798" fmla="*/ 4194204 h 4194895"/>
              <a:gd name="connsiteX799" fmla="*/ 9601201 w 9601201"/>
              <a:gd name="connsiteY799" fmla="*/ 3446428 h 4194895"/>
              <a:gd name="connsiteX800" fmla="*/ 9601201 w 9601201"/>
              <a:gd name="connsiteY800" fmla="*/ 3485829 h 4194895"/>
              <a:gd name="connsiteX801" fmla="*/ 8898001 w 9601201"/>
              <a:gd name="connsiteY801" fmla="*/ 4189281 h 4194895"/>
              <a:gd name="connsiteX802" fmla="*/ 8902925 w 9601201"/>
              <a:gd name="connsiteY802" fmla="*/ 4194204 h 4194895"/>
              <a:gd name="connsiteX803" fmla="*/ 9601201 w 9601201"/>
              <a:gd name="connsiteY803" fmla="*/ 3495678 h 4194895"/>
              <a:gd name="connsiteX804" fmla="*/ 9601201 w 9601201"/>
              <a:gd name="connsiteY804" fmla="*/ 3524970 h 4194895"/>
              <a:gd name="connsiteX805" fmla="*/ 9601200 w 9601201"/>
              <a:gd name="connsiteY805" fmla="*/ 3524970 h 4194895"/>
              <a:gd name="connsiteX806" fmla="*/ 9601200 w 9601201"/>
              <a:gd name="connsiteY806" fmla="*/ 3535080 h 4194895"/>
              <a:gd name="connsiteX807" fmla="*/ 8947233 w 9601201"/>
              <a:gd name="connsiteY807" fmla="*/ 4189281 h 4194895"/>
              <a:gd name="connsiteX808" fmla="*/ 8952157 w 9601201"/>
              <a:gd name="connsiteY808" fmla="*/ 4194204 h 4194895"/>
              <a:gd name="connsiteX809" fmla="*/ 9601200 w 9601201"/>
              <a:gd name="connsiteY809" fmla="*/ 3544929 h 4194895"/>
              <a:gd name="connsiteX810" fmla="*/ 9601200 w 9601201"/>
              <a:gd name="connsiteY810" fmla="*/ 3584330 h 4194895"/>
              <a:gd name="connsiteX811" fmla="*/ 8996465 w 9601201"/>
              <a:gd name="connsiteY811" fmla="*/ 4189281 h 4194895"/>
              <a:gd name="connsiteX812" fmla="*/ 9001389 w 9601201"/>
              <a:gd name="connsiteY812" fmla="*/ 4194204 h 4194895"/>
              <a:gd name="connsiteX813" fmla="*/ 9601200 w 9601201"/>
              <a:gd name="connsiteY813" fmla="*/ 3594178 h 4194895"/>
              <a:gd name="connsiteX814" fmla="*/ 9601200 w 9601201"/>
              <a:gd name="connsiteY814" fmla="*/ 3633579 h 4194895"/>
              <a:gd name="connsiteX815" fmla="*/ 9045697 w 9601201"/>
              <a:gd name="connsiteY815" fmla="*/ 4189281 h 4194895"/>
              <a:gd name="connsiteX816" fmla="*/ 9050620 w 9601201"/>
              <a:gd name="connsiteY816" fmla="*/ 4194204 h 4194895"/>
              <a:gd name="connsiteX817" fmla="*/ 9601200 w 9601201"/>
              <a:gd name="connsiteY817" fmla="*/ 3643427 h 4194895"/>
              <a:gd name="connsiteX818" fmla="*/ 9601200 w 9601201"/>
              <a:gd name="connsiteY818" fmla="*/ 3682827 h 4194895"/>
              <a:gd name="connsiteX819" fmla="*/ 9094927 w 9601201"/>
              <a:gd name="connsiteY819" fmla="*/ 4189281 h 4194895"/>
              <a:gd name="connsiteX820" fmla="*/ 9099852 w 9601201"/>
              <a:gd name="connsiteY820" fmla="*/ 4194204 h 4194895"/>
              <a:gd name="connsiteX821" fmla="*/ 9601200 w 9601201"/>
              <a:gd name="connsiteY821" fmla="*/ 3692677 h 4194895"/>
              <a:gd name="connsiteX822" fmla="*/ 9601200 w 9601201"/>
              <a:gd name="connsiteY822" fmla="*/ 3732077 h 4194895"/>
              <a:gd name="connsiteX823" fmla="*/ 9144159 w 9601201"/>
              <a:gd name="connsiteY823" fmla="*/ 4189281 h 4194895"/>
              <a:gd name="connsiteX824" fmla="*/ 9149085 w 9601201"/>
              <a:gd name="connsiteY824" fmla="*/ 4194204 h 4194895"/>
              <a:gd name="connsiteX825" fmla="*/ 9601200 w 9601201"/>
              <a:gd name="connsiteY825" fmla="*/ 3741927 h 4194895"/>
              <a:gd name="connsiteX826" fmla="*/ 9601200 w 9601201"/>
              <a:gd name="connsiteY826" fmla="*/ 3781328 h 4194895"/>
              <a:gd name="connsiteX827" fmla="*/ 9193393 w 9601201"/>
              <a:gd name="connsiteY827" fmla="*/ 4189281 h 4194895"/>
              <a:gd name="connsiteX828" fmla="*/ 9198317 w 9601201"/>
              <a:gd name="connsiteY828" fmla="*/ 4194204 h 4194895"/>
              <a:gd name="connsiteX829" fmla="*/ 9601200 w 9601201"/>
              <a:gd name="connsiteY829" fmla="*/ 3791177 h 4194895"/>
              <a:gd name="connsiteX830" fmla="*/ 9601200 w 9601201"/>
              <a:gd name="connsiteY830" fmla="*/ 3830577 h 4194895"/>
              <a:gd name="connsiteX831" fmla="*/ 9242624 w 9601201"/>
              <a:gd name="connsiteY831" fmla="*/ 4189281 h 4194895"/>
              <a:gd name="connsiteX832" fmla="*/ 9247549 w 9601201"/>
              <a:gd name="connsiteY832" fmla="*/ 4194204 h 4194895"/>
              <a:gd name="connsiteX833" fmla="*/ 9601200 w 9601201"/>
              <a:gd name="connsiteY833" fmla="*/ 3840427 h 4194895"/>
              <a:gd name="connsiteX834" fmla="*/ 9601200 w 9601201"/>
              <a:gd name="connsiteY834" fmla="*/ 3879882 h 4194895"/>
              <a:gd name="connsiteX835" fmla="*/ 9291856 w 9601201"/>
              <a:gd name="connsiteY835" fmla="*/ 4189281 h 4194895"/>
              <a:gd name="connsiteX836" fmla="*/ 9296781 w 9601201"/>
              <a:gd name="connsiteY836" fmla="*/ 4194204 h 4194895"/>
              <a:gd name="connsiteX837" fmla="*/ 9601200 w 9601201"/>
              <a:gd name="connsiteY837" fmla="*/ 3889731 h 4194895"/>
              <a:gd name="connsiteX838" fmla="*/ 9601200 w 9601201"/>
              <a:gd name="connsiteY838" fmla="*/ 3929123 h 4194895"/>
              <a:gd name="connsiteX839" fmla="*/ 9341088 w 9601201"/>
              <a:gd name="connsiteY839" fmla="*/ 4189281 h 4194895"/>
              <a:gd name="connsiteX840" fmla="*/ 9346013 w 9601201"/>
              <a:gd name="connsiteY840" fmla="*/ 4194204 h 4194895"/>
              <a:gd name="connsiteX841" fmla="*/ 9601200 w 9601201"/>
              <a:gd name="connsiteY841" fmla="*/ 3938972 h 4194895"/>
              <a:gd name="connsiteX842" fmla="*/ 9601200 w 9601201"/>
              <a:gd name="connsiteY842" fmla="*/ 3978363 h 4194895"/>
              <a:gd name="connsiteX843" fmla="*/ 9390319 w 9601201"/>
              <a:gd name="connsiteY843" fmla="*/ 4189281 h 4194895"/>
              <a:gd name="connsiteX844" fmla="*/ 9395243 w 9601201"/>
              <a:gd name="connsiteY844" fmla="*/ 4194204 h 4194895"/>
              <a:gd name="connsiteX845" fmla="*/ 9601200 w 9601201"/>
              <a:gd name="connsiteY845" fmla="*/ 3988211 h 4194895"/>
              <a:gd name="connsiteX846" fmla="*/ 9601200 w 9601201"/>
              <a:gd name="connsiteY846" fmla="*/ 4027603 h 4194895"/>
              <a:gd name="connsiteX847" fmla="*/ 9439551 w 9601201"/>
              <a:gd name="connsiteY847" fmla="*/ 4189281 h 4194895"/>
              <a:gd name="connsiteX848" fmla="*/ 9444475 w 9601201"/>
              <a:gd name="connsiteY848" fmla="*/ 4194204 h 4194895"/>
              <a:gd name="connsiteX849" fmla="*/ 9601200 w 9601201"/>
              <a:gd name="connsiteY849" fmla="*/ 4037451 h 4194895"/>
              <a:gd name="connsiteX850" fmla="*/ 9601200 w 9601201"/>
              <a:gd name="connsiteY850" fmla="*/ 4076844 h 4194895"/>
              <a:gd name="connsiteX851" fmla="*/ 9488783 w 9601201"/>
              <a:gd name="connsiteY851" fmla="*/ 4189281 h 4194895"/>
              <a:gd name="connsiteX852" fmla="*/ 9493708 w 9601201"/>
              <a:gd name="connsiteY852" fmla="*/ 4194204 h 4194895"/>
              <a:gd name="connsiteX853" fmla="*/ 9601200 w 9601201"/>
              <a:gd name="connsiteY853" fmla="*/ 4086693 h 4194895"/>
              <a:gd name="connsiteX854" fmla="*/ 9601200 w 9601201"/>
              <a:gd name="connsiteY854" fmla="*/ 4126085 h 4194895"/>
              <a:gd name="connsiteX855" fmla="*/ 9538015 w 9601201"/>
              <a:gd name="connsiteY855" fmla="*/ 4189281 h 4194895"/>
              <a:gd name="connsiteX856" fmla="*/ 9542940 w 9601201"/>
              <a:gd name="connsiteY856" fmla="*/ 4194204 h 4194895"/>
              <a:gd name="connsiteX857" fmla="*/ 9601200 w 9601201"/>
              <a:gd name="connsiteY857" fmla="*/ 4135934 h 4194895"/>
              <a:gd name="connsiteX858" fmla="*/ 9601200 w 9601201"/>
              <a:gd name="connsiteY858" fmla="*/ 4175326 h 4194895"/>
              <a:gd name="connsiteX859" fmla="*/ 9587247 w 9601201"/>
              <a:gd name="connsiteY859" fmla="*/ 4189281 h 4194895"/>
              <a:gd name="connsiteX860" fmla="*/ 9592172 w 9601201"/>
              <a:gd name="connsiteY860" fmla="*/ 4194204 h 4194895"/>
              <a:gd name="connsiteX861" fmla="*/ 9601200 w 9601201"/>
              <a:gd name="connsiteY861" fmla="*/ 4185175 h 4194895"/>
              <a:gd name="connsiteX862" fmla="*/ 9601200 w 9601201"/>
              <a:gd name="connsiteY862" fmla="*/ 4194895 h 4194895"/>
              <a:gd name="connsiteX863" fmla="*/ 7083425 w 9601201"/>
              <a:gd name="connsiteY863" fmla="*/ 4194895 h 4194895"/>
              <a:gd name="connsiteX864" fmla="*/ 4291693 w 9601201"/>
              <a:gd name="connsiteY864" fmla="*/ 4194895 h 4194895"/>
              <a:gd name="connsiteX865" fmla="*/ 4291693 w 9601201"/>
              <a:gd name="connsiteY865" fmla="*/ 4194894 h 4194895"/>
              <a:gd name="connsiteX866" fmla="*/ 0 w 9601201"/>
              <a:gd name="connsiteY866" fmla="*/ 4194894 h 4194895"/>
              <a:gd name="connsiteX867" fmla="*/ 0 w 9601201"/>
              <a:gd name="connsiteY867" fmla="*/ 1 h 4194895"/>
              <a:gd name="connsiteX868" fmla="*/ 3505201 w 9601201"/>
              <a:gd name="connsiteY868"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Lst>
            <a:rect l="l" t="t" r="r" b="b"/>
            <a:pathLst>
              <a:path w="9601201" h="4194895">
                <a:moveTo>
                  <a:pt x="3505201" y="0"/>
                </a:moveTo>
                <a:lnTo>
                  <a:pt x="3532606" y="0"/>
                </a:lnTo>
                <a:lnTo>
                  <a:pt x="3505200" y="27406"/>
                </a:lnTo>
                <a:lnTo>
                  <a:pt x="3505200" y="37252"/>
                </a:lnTo>
                <a:lnTo>
                  <a:pt x="3542452" y="0"/>
                </a:lnTo>
                <a:lnTo>
                  <a:pt x="3581838" y="0"/>
                </a:lnTo>
                <a:lnTo>
                  <a:pt x="3505200" y="76638"/>
                </a:lnTo>
                <a:lnTo>
                  <a:pt x="3505200" y="86484"/>
                </a:lnTo>
                <a:lnTo>
                  <a:pt x="3591684" y="0"/>
                </a:lnTo>
                <a:lnTo>
                  <a:pt x="3631070" y="0"/>
                </a:lnTo>
                <a:lnTo>
                  <a:pt x="3505200" y="125870"/>
                </a:lnTo>
                <a:lnTo>
                  <a:pt x="3505200" y="135717"/>
                </a:lnTo>
                <a:lnTo>
                  <a:pt x="3640917" y="0"/>
                </a:lnTo>
                <a:lnTo>
                  <a:pt x="3680302" y="0"/>
                </a:lnTo>
                <a:lnTo>
                  <a:pt x="3505200" y="175102"/>
                </a:lnTo>
                <a:lnTo>
                  <a:pt x="3505200" y="184949"/>
                </a:lnTo>
                <a:lnTo>
                  <a:pt x="3690149" y="0"/>
                </a:lnTo>
                <a:lnTo>
                  <a:pt x="3729535" y="0"/>
                </a:lnTo>
                <a:lnTo>
                  <a:pt x="3505200" y="224335"/>
                </a:lnTo>
                <a:lnTo>
                  <a:pt x="3505200" y="234180"/>
                </a:lnTo>
                <a:lnTo>
                  <a:pt x="3739380" y="0"/>
                </a:lnTo>
                <a:lnTo>
                  <a:pt x="3778767" y="0"/>
                </a:lnTo>
                <a:lnTo>
                  <a:pt x="3505200" y="273567"/>
                </a:lnTo>
                <a:lnTo>
                  <a:pt x="3505200" y="283411"/>
                </a:lnTo>
                <a:lnTo>
                  <a:pt x="3788611" y="0"/>
                </a:lnTo>
                <a:lnTo>
                  <a:pt x="3827997" y="0"/>
                </a:lnTo>
                <a:lnTo>
                  <a:pt x="3505200" y="322797"/>
                </a:lnTo>
                <a:lnTo>
                  <a:pt x="3505200" y="332644"/>
                </a:lnTo>
                <a:lnTo>
                  <a:pt x="3837844" y="0"/>
                </a:lnTo>
                <a:lnTo>
                  <a:pt x="3877229" y="0"/>
                </a:lnTo>
                <a:lnTo>
                  <a:pt x="3505200" y="372029"/>
                </a:lnTo>
                <a:lnTo>
                  <a:pt x="3505200" y="381876"/>
                </a:lnTo>
                <a:lnTo>
                  <a:pt x="3887076" y="0"/>
                </a:lnTo>
                <a:lnTo>
                  <a:pt x="3926461" y="0"/>
                </a:lnTo>
                <a:lnTo>
                  <a:pt x="3505200" y="421261"/>
                </a:lnTo>
                <a:lnTo>
                  <a:pt x="3505200" y="431107"/>
                </a:lnTo>
                <a:lnTo>
                  <a:pt x="3936307" y="0"/>
                </a:lnTo>
                <a:lnTo>
                  <a:pt x="3975694" y="0"/>
                </a:lnTo>
                <a:lnTo>
                  <a:pt x="3505200" y="470494"/>
                </a:lnTo>
                <a:lnTo>
                  <a:pt x="3505200" y="480340"/>
                </a:lnTo>
                <a:lnTo>
                  <a:pt x="3985540" y="0"/>
                </a:lnTo>
                <a:lnTo>
                  <a:pt x="4024926" y="0"/>
                </a:lnTo>
                <a:lnTo>
                  <a:pt x="3505200" y="519726"/>
                </a:lnTo>
                <a:lnTo>
                  <a:pt x="3505200" y="529571"/>
                </a:lnTo>
                <a:lnTo>
                  <a:pt x="4034771" y="0"/>
                </a:lnTo>
                <a:lnTo>
                  <a:pt x="4074158" y="0"/>
                </a:lnTo>
                <a:lnTo>
                  <a:pt x="3505200" y="568958"/>
                </a:lnTo>
                <a:lnTo>
                  <a:pt x="3505200" y="578803"/>
                </a:lnTo>
                <a:lnTo>
                  <a:pt x="4084003" y="0"/>
                </a:lnTo>
                <a:lnTo>
                  <a:pt x="4123388" y="0"/>
                </a:lnTo>
                <a:lnTo>
                  <a:pt x="3505200" y="618188"/>
                </a:lnTo>
                <a:lnTo>
                  <a:pt x="3505200" y="628036"/>
                </a:lnTo>
                <a:lnTo>
                  <a:pt x="4133236" y="0"/>
                </a:lnTo>
                <a:lnTo>
                  <a:pt x="4172620" y="0"/>
                </a:lnTo>
                <a:lnTo>
                  <a:pt x="3505200" y="667420"/>
                </a:lnTo>
                <a:lnTo>
                  <a:pt x="3505200" y="677268"/>
                </a:lnTo>
                <a:lnTo>
                  <a:pt x="4182468" y="0"/>
                </a:lnTo>
                <a:lnTo>
                  <a:pt x="4221853" y="0"/>
                </a:lnTo>
                <a:lnTo>
                  <a:pt x="3505200" y="716653"/>
                </a:lnTo>
                <a:lnTo>
                  <a:pt x="3505200" y="726500"/>
                </a:lnTo>
                <a:lnTo>
                  <a:pt x="4231700" y="0"/>
                </a:lnTo>
                <a:lnTo>
                  <a:pt x="4271085" y="0"/>
                </a:lnTo>
                <a:lnTo>
                  <a:pt x="3505200" y="765885"/>
                </a:lnTo>
                <a:lnTo>
                  <a:pt x="3505200" y="775731"/>
                </a:lnTo>
                <a:lnTo>
                  <a:pt x="4280931" y="0"/>
                </a:lnTo>
                <a:lnTo>
                  <a:pt x="4320317" y="0"/>
                </a:lnTo>
                <a:lnTo>
                  <a:pt x="3505200" y="815117"/>
                </a:lnTo>
                <a:lnTo>
                  <a:pt x="3505200" y="824964"/>
                </a:lnTo>
                <a:lnTo>
                  <a:pt x="4330164" y="0"/>
                </a:lnTo>
                <a:lnTo>
                  <a:pt x="4369549" y="0"/>
                </a:lnTo>
                <a:lnTo>
                  <a:pt x="3505200" y="864349"/>
                </a:lnTo>
                <a:lnTo>
                  <a:pt x="3505200" y="874194"/>
                </a:lnTo>
                <a:lnTo>
                  <a:pt x="4379394" y="0"/>
                </a:lnTo>
                <a:lnTo>
                  <a:pt x="4418781" y="0"/>
                </a:lnTo>
                <a:lnTo>
                  <a:pt x="3505200" y="913581"/>
                </a:lnTo>
                <a:lnTo>
                  <a:pt x="3505200" y="923426"/>
                </a:lnTo>
                <a:lnTo>
                  <a:pt x="4428626" y="0"/>
                </a:lnTo>
                <a:lnTo>
                  <a:pt x="4468012" y="0"/>
                </a:lnTo>
                <a:lnTo>
                  <a:pt x="3505200" y="962812"/>
                </a:lnTo>
                <a:lnTo>
                  <a:pt x="3505200" y="972659"/>
                </a:lnTo>
                <a:lnTo>
                  <a:pt x="4477859" y="0"/>
                </a:lnTo>
                <a:lnTo>
                  <a:pt x="4517245" y="0"/>
                </a:lnTo>
                <a:lnTo>
                  <a:pt x="3505200" y="1012045"/>
                </a:lnTo>
                <a:lnTo>
                  <a:pt x="3505200" y="1021891"/>
                </a:lnTo>
                <a:lnTo>
                  <a:pt x="4527091" y="0"/>
                </a:lnTo>
                <a:lnTo>
                  <a:pt x="4566477" y="0"/>
                </a:lnTo>
                <a:lnTo>
                  <a:pt x="3505200" y="1061277"/>
                </a:lnTo>
                <a:lnTo>
                  <a:pt x="3505200" y="1071123"/>
                </a:lnTo>
                <a:lnTo>
                  <a:pt x="4576323" y="0"/>
                </a:lnTo>
                <a:lnTo>
                  <a:pt x="4615708" y="0"/>
                </a:lnTo>
                <a:lnTo>
                  <a:pt x="3505200" y="1110508"/>
                </a:lnTo>
                <a:lnTo>
                  <a:pt x="3505200" y="1120355"/>
                </a:lnTo>
                <a:lnTo>
                  <a:pt x="4625555" y="0"/>
                </a:lnTo>
                <a:lnTo>
                  <a:pt x="4664940" y="0"/>
                </a:lnTo>
                <a:lnTo>
                  <a:pt x="3505200" y="1159740"/>
                </a:lnTo>
                <a:lnTo>
                  <a:pt x="3505200" y="1169586"/>
                </a:lnTo>
                <a:lnTo>
                  <a:pt x="4674786" y="0"/>
                </a:lnTo>
                <a:lnTo>
                  <a:pt x="4714172" y="0"/>
                </a:lnTo>
                <a:lnTo>
                  <a:pt x="3505200" y="1208972"/>
                </a:lnTo>
                <a:lnTo>
                  <a:pt x="3505200" y="1218818"/>
                </a:lnTo>
                <a:lnTo>
                  <a:pt x="4724018" y="0"/>
                </a:lnTo>
                <a:lnTo>
                  <a:pt x="4763404" y="0"/>
                </a:lnTo>
                <a:lnTo>
                  <a:pt x="3505200" y="1258204"/>
                </a:lnTo>
                <a:lnTo>
                  <a:pt x="3505200" y="1268050"/>
                </a:lnTo>
                <a:lnTo>
                  <a:pt x="4773250" y="0"/>
                </a:lnTo>
                <a:lnTo>
                  <a:pt x="4812636" y="0"/>
                </a:lnTo>
                <a:lnTo>
                  <a:pt x="3505200" y="1307436"/>
                </a:lnTo>
                <a:lnTo>
                  <a:pt x="3505200" y="1317282"/>
                </a:lnTo>
                <a:lnTo>
                  <a:pt x="4822482" y="0"/>
                </a:lnTo>
                <a:lnTo>
                  <a:pt x="4861868" y="0"/>
                </a:lnTo>
                <a:lnTo>
                  <a:pt x="3505200" y="1356668"/>
                </a:lnTo>
                <a:lnTo>
                  <a:pt x="3505200" y="1366514"/>
                </a:lnTo>
                <a:lnTo>
                  <a:pt x="4871714" y="0"/>
                </a:lnTo>
                <a:lnTo>
                  <a:pt x="4911099" y="0"/>
                </a:lnTo>
                <a:lnTo>
                  <a:pt x="3505200" y="1405899"/>
                </a:lnTo>
                <a:lnTo>
                  <a:pt x="3505200" y="1415746"/>
                </a:lnTo>
                <a:lnTo>
                  <a:pt x="4920946" y="0"/>
                </a:lnTo>
                <a:lnTo>
                  <a:pt x="4960331" y="0"/>
                </a:lnTo>
                <a:lnTo>
                  <a:pt x="3505200" y="1455131"/>
                </a:lnTo>
                <a:lnTo>
                  <a:pt x="3505200" y="1464978"/>
                </a:lnTo>
                <a:lnTo>
                  <a:pt x="4970177" y="0"/>
                </a:lnTo>
                <a:lnTo>
                  <a:pt x="5009563" y="0"/>
                </a:lnTo>
                <a:lnTo>
                  <a:pt x="3505200" y="1504363"/>
                </a:lnTo>
                <a:lnTo>
                  <a:pt x="3505200" y="1514210"/>
                </a:lnTo>
                <a:lnTo>
                  <a:pt x="5019410" y="0"/>
                </a:lnTo>
                <a:lnTo>
                  <a:pt x="5058794" y="0"/>
                </a:lnTo>
                <a:lnTo>
                  <a:pt x="3505200" y="1553595"/>
                </a:lnTo>
                <a:lnTo>
                  <a:pt x="3505200" y="1563442"/>
                </a:lnTo>
                <a:lnTo>
                  <a:pt x="5068642" y="0"/>
                </a:lnTo>
                <a:lnTo>
                  <a:pt x="5108026" y="0"/>
                </a:lnTo>
                <a:lnTo>
                  <a:pt x="3505200" y="1602827"/>
                </a:lnTo>
                <a:lnTo>
                  <a:pt x="3505200" y="1612673"/>
                </a:lnTo>
                <a:lnTo>
                  <a:pt x="5117873" y="0"/>
                </a:lnTo>
                <a:lnTo>
                  <a:pt x="5157259" y="0"/>
                </a:lnTo>
                <a:lnTo>
                  <a:pt x="3505200" y="1652059"/>
                </a:lnTo>
                <a:lnTo>
                  <a:pt x="3505200" y="1661905"/>
                </a:lnTo>
                <a:lnTo>
                  <a:pt x="5167105" y="0"/>
                </a:lnTo>
                <a:lnTo>
                  <a:pt x="5206491" y="0"/>
                </a:lnTo>
                <a:lnTo>
                  <a:pt x="3505200" y="1701291"/>
                </a:lnTo>
                <a:lnTo>
                  <a:pt x="3505200" y="1711137"/>
                </a:lnTo>
                <a:lnTo>
                  <a:pt x="5216337" y="0"/>
                </a:lnTo>
                <a:lnTo>
                  <a:pt x="5255723" y="0"/>
                </a:lnTo>
                <a:lnTo>
                  <a:pt x="3505200" y="1750523"/>
                </a:lnTo>
                <a:lnTo>
                  <a:pt x="3505200" y="1760369"/>
                </a:lnTo>
                <a:lnTo>
                  <a:pt x="5265569" y="0"/>
                </a:lnTo>
                <a:lnTo>
                  <a:pt x="5304955" y="0"/>
                </a:lnTo>
                <a:lnTo>
                  <a:pt x="3505200" y="1799755"/>
                </a:lnTo>
                <a:lnTo>
                  <a:pt x="3505200" y="1809601"/>
                </a:lnTo>
                <a:lnTo>
                  <a:pt x="5314800" y="0"/>
                </a:lnTo>
                <a:lnTo>
                  <a:pt x="5354186" y="0"/>
                </a:lnTo>
                <a:lnTo>
                  <a:pt x="3505200" y="1848986"/>
                </a:lnTo>
                <a:lnTo>
                  <a:pt x="3505200" y="1858833"/>
                </a:lnTo>
                <a:lnTo>
                  <a:pt x="5364032" y="0"/>
                </a:lnTo>
                <a:lnTo>
                  <a:pt x="5403418" y="0"/>
                </a:lnTo>
                <a:lnTo>
                  <a:pt x="3505200" y="1898218"/>
                </a:lnTo>
                <a:lnTo>
                  <a:pt x="3505200" y="1908065"/>
                </a:lnTo>
                <a:lnTo>
                  <a:pt x="5413265" y="0"/>
                </a:lnTo>
                <a:lnTo>
                  <a:pt x="5452650" y="0"/>
                </a:lnTo>
                <a:lnTo>
                  <a:pt x="3505200" y="1947450"/>
                </a:lnTo>
                <a:lnTo>
                  <a:pt x="3505200" y="1957297"/>
                </a:lnTo>
                <a:lnTo>
                  <a:pt x="5462497" y="0"/>
                </a:lnTo>
                <a:lnTo>
                  <a:pt x="5501882" y="0"/>
                </a:lnTo>
                <a:lnTo>
                  <a:pt x="3505200" y="1996682"/>
                </a:lnTo>
                <a:lnTo>
                  <a:pt x="3505200" y="2006528"/>
                </a:lnTo>
                <a:lnTo>
                  <a:pt x="5511728" y="0"/>
                </a:lnTo>
                <a:lnTo>
                  <a:pt x="5551114" y="0"/>
                </a:lnTo>
                <a:lnTo>
                  <a:pt x="3505200" y="2045914"/>
                </a:lnTo>
                <a:lnTo>
                  <a:pt x="3505200" y="2055760"/>
                </a:lnTo>
                <a:lnTo>
                  <a:pt x="5560960" y="0"/>
                </a:lnTo>
                <a:lnTo>
                  <a:pt x="5600346" y="0"/>
                </a:lnTo>
                <a:lnTo>
                  <a:pt x="3505200" y="2095146"/>
                </a:lnTo>
                <a:lnTo>
                  <a:pt x="3505200" y="2104992"/>
                </a:lnTo>
                <a:lnTo>
                  <a:pt x="5610191" y="0"/>
                </a:lnTo>
                <a:lnTo>
                  <a:pt x="5649578" y="0"/>
                </a:lnTo>
                <a:lnTo>
                  <a:pt x="3505200" y="2144378"/>
                </a:lnTo>
                <a:lnTo>
                  <a:pt x="3505200" y="2154224"/>
                </a:lnTo>
                <a:lnTo>
                  <a:pt x="5659423" y="0"/>
                </a:lnTo>
                <a:lnTo>
                  <a:pt x="5698809" y="0"/>
                </a:lnTo>
                <a:lnTo>
                  <a:pt x="3505200" y="2193610"/>
                </a:lnTo>
                <a:lnTo>
                  <a:pt x="3505200" y="2203456"/>
                </a:lnTo>
                <a:lnTo>
                  <a:pt x="5708656" y="0"/>
                </a:lnTo>
                <a:lnTo>
                  <a:pt x="5719764" y="0"/>
                </a:lnTo>
                <a:lnTo>
                  <a:pt x="5748040" y="0"/>
                </a:lnTo>
                <a:lnTo>
                  <a:pt x="3505200" y="2242841"/>
                </a:lnTo>
                <a:lnTo>
                  <a:pt x="3505200" y="2252688"/>
                </a:lnTo>
                <a:lnTo>
                  <a:pt x="5757888" y="0"/>
                </a:lnTo>
                <a:lnTo>
                  <a:pt x="5797273" y="0"/>
                </a:lnTo>
                <a:lnTo>
                  <a:pt x="3505200" y="2292073"/>
                </a:lnTo>
                <a:lnTo>
                  <a:pt x="3505200" y="2301920"/>
                </a:lnTo>
                <a:lnTo>
                  <a:pt x="5807119" y="0"/>
                </a:lnTo>
                <a:lnTo>
                  <a:pt x="5846505" y="0"/>
                </a:lnTo>
                <a:lnTo>
                  <a:pt x="3505200" y="2341305"/>
                </a:lnTo>
                <a:lnTo>
                  <a:pt x="3505200" y="2351152"/>
                </a:lnTo>
                <a:lnTo>
                  <a:pt x="5856351" y="0"/>
                </a:lnTo>
                <a:lnTo>
                  <a:pt x="5874887" y="0"/>
                </a:lnTo>
                <a:lnTo>
                  <a:pt x="5895737" y="0"/>
                </a:lnTo>
                <a:lnTo>
                  <a:pt x="3505200" y="2390537"/>
                </a:lnTo>
                <a:lnTo>
                  <a:pt x="3505200" y="2400383"/>
                </a:lnTo>
                <a:lnTo>
                  <a:pt x="5905583" y="0"/>
                </a:lnTo>
                <a:lnTo>
                  <a:pt x="5944969" y="0"/>
                </a:lnTo>
                <a:lnTo>
                  <a:pt x="3505200" y="2439769"/>
                </a:lnTo>
                <a:lnTo>
                  <a:pt x="3505200" y="2449615"/>
                </a:lnTo>
                <a:lnTo>
                  <a:pt x="5954815" y="0"/>
                </a:lnTo>
                <a:lnTo>
                  <a:pt x="5994201" y="0"/>
                </a:lnTo>
                <a:lnTo>
                  <a:pt x="3505200" y="2489001"/>
                </a:lnTo>
                <a:lnTo>
                  <a:pt x="3505200" y="2498847"/>
                </a:lnTo>
                <a:lnTo>
                  <a:pt x="6004046" y="0"/>
                </a:lnTo>
                <a:lnTo>
                  <a:pt x="6043432" y="0"/>
                </a:lnTo>
                <a:lnTo>
                  <a:pt x="3505200" y="2538233"/>
                </a:lnTo>
                <a:lnTo>
                  <a:pt x="3505200" y="2548079"/>
                </a:lnTo>
                <a:lnTo>
                  <a:pt x="6053278" y="0"/>
                </a:lnTo>
                <a:lnTo>
                  <a:pt x="6070389" y="0"/>
                </a:lnTo>
                <a:lnTo>
                  <a:pt x="6092664" y="0"/>
                </a:lnTo>
                <a:lnTo>
                  <a:pt x="3505200" y="2587465"/>
                </a:lnTo>
                <a:lnTo>
                  <a:pt x="3505200" y="2597311"/>
                </a:lnTo>
                <a:lnTo>
                  <a:pt x="6102510" y="0"/>
                </a:lnTo>
                <a:lnTo>
                  <a:pt x="6141896" y="0"/>
                </a:lnTo>
                <a:lnTo>
                  <a:pt x="3505200" y="2636696"/>
                </a:lnTo>
                <a:lnTo>
                  <a:pt x="3505200" y="2646543"/>
                </a:lnTo>
                <a:lnTo>
                  <a:pt x="6151742" y="0"/>
                </a:lnTo>
                <a:lnTo>
                  <a:pt x="6178809" y="0"/>
                </a:lnTo>
                <a:lnTo>
                  <a:pt x="6191128" y="0"/>
                </a:lnTo>
                <a:lnTo>
                  <a:pt x="3505200" y="2685928"/>
                </a:lnTo>
                <a:lnTo>
                  <a:pt x="3505200" y="2695775"/>
                </a:lnTo>
                <a:lnTo>
                  <a:pt x="6200974" y="0"/>
                </a:lnTo>
                <a:lnTo>
                  <a:pt x="6240359" y="0"/>
                </a:lnTo>
                <a:lnTo>
                  <a:pt x="3505200" y="2735160"/>
                </a:lnTo>
                <a:lnTo>
                  <a:pt x="3505200" y="2745007"/>
                </a:lnTo>
                <a:lnTo>
                  <a:pt x="6250205" y="0"/>
                </a:lnTo>
                <a:lnTo>
                  <a:pt x="6290547" y="0"/>
                </a:lnTo>
                <a:lnTo>
                  <a:pt x="3505200" y="2786348"/>
                </a:lnTo>
                <a:lnTo>
                  <a:pt x="3505200" y="2796197"/>
                </a:lnTo>
                <a:lnTo>
                  <a:pt x="6300392" y="0"/>
                </a:lnTo>
                <a:lnTo>
                  <a:pt x="6339779" y="0"/>
                </a:lnTo>
                <a:lnTo>
                  <a:pt x="3505200" y="2835598"/>
                </a:lnTo>
                <a:lnTo>
                  <a:pt x="3505200" y="2845446"/>
                </a:lnTo>
                <a:lnTo>
                  <a:pt x="6349624" y="0"/>
                </a:lnTo>
                <a:lnTo>
                  <a:pt x="6373169" y="0"/>
                </a:lnTo>
                <a:lnTo>
                  <a:pt x="6389011" y="0"/>
                </a:lnTo>
                <a:lnTo>
                  <a:pt x="3505200" y="2884848"/>
                </a:lnTo>
                <a:lnTo>
                  <a:pt x="3505200" y="2894696"/>
                </a:lnTo>
                <a:lnTo>
                  <a:pt x="6398857" y="0"/>
                </a:lnTo>
                <a:lnTo>
                  <a:pt x="6438243" y="0"/>
                </a:lnTo>
                <a:lnTo>
                  <a:pt x="3505200" y="2934097"/>
                </a:lnTo>
                <a:lnTo>
                  <a:pt x="3505200" y="2943946"/>
                </a:lnTo>
                <a:lnTo>
                  <a:pt x="6448089" y="0"/>
                </a:lnTo>
                <a:lnTo>
                  <a:pt x="6487476" y="0"/>
                </a:lnTo>
                <a:lnTo>
                  <a:pt x="3505200" y="2983347"/>
                </a:lnTo>
                <a:lnTo>
                  <a:pt x="3505200" y="2993195"/>
                </a:lnTo>
                <a:lnTo>
                  <a:pt x="6497320" y="0"/>
                </a:lnTo>
                <a:lnTo>
                  <a:pt x="6519680" y="0"/>
                </a:lnTo>
                <a:lnTo>
                  <a:pt x="6536708" y="0"/>
                </a:lnTo>
                <a:lnTo>
                  <a:pt x="3505200" y="3032597"/>
                </a:lnTo>
                <a:lnTo>
                  <a:pt x="3505200" y="3042445"/>
                </a:lnTo>
                <a:lnTo>
                  <a:pt x="6546552" y="0"/>
                </a:lnTo>
                <a:lnTo>
                  <a:pt x="6585939" y="0"/>
                </a:lnTo>
                <a:lnTo>
                  <a:pt x="3505200" y="3081846"/>
                </a:lnTo>
                <a:lnTo>
                  <a:pt x="3505200" y="3091695"/>
                </a:lnTo>
                <a:lnTo>
                  <a:pt x="6595784" y="0"/>
                </a:lnTo>
                <a:lnTo>
                  <a:pt x="6635171" y="0"/>
                </a:lnTo>
                <a:lnTo>
                  <a:pt x="3505200" y="3131096"/>
                </a:lnTo>
                <a:lnTo>
                  <a:pt x="3505200" y="3140945"/>
                </a:lnTo>
                <a:lnTo>
                  <a:pt x="6645016" y="0"/>
                </a:lnTo>
                <a:lnTo>
                  <a:pt x="6684403" y="0"/>
                </a:lnTo>
                <a:lnTo>
                  <a:pt x="3505200" y="3180346"/>
                </a:lnTo>
                <a:lnTo>
                  <a:pt x="3505200" y="3190193"/>
                </a:lnTo>
                <a:lnTo>
                  <a:pt x="6694248" y="0"/>
                </a:lnTo>
                <a:lnTo>
                  <a:pt x="6715544" y="0"/>
                </a:lnTo>
                <a:lnTo>
                  <a:pt x="6733635" y="0"/>
                </a:lnTo>
                <a:lnTo>
                  <a:pt x="3505200" y="3229595"/>
                </a:lnTo>
                <a:lnTo>
                  <a:pt x="3505200" y="3239443"/>
                </a:lnTo>
                <a:lnTo>
                  <a:pt x="6743479" y="0"/>
                </a:lnTo>
                <a:lnTo>
                  <a:pt x="6782867" y="0"/>
                </a:lnTo>
                <a:lnTo>
                  <a:pt x="3505200" y="3278844"/>
                </a:lnTo>
                <a:lnTo>
                  <a:pt x="3505200" y="3288693"/>
                </a:lnTo>
                <a:lnTo>
                  <a:pt x="6792711" y="0"/>
                </a:lnTo>
                <a:lnTo>
                  <a:pt x="6832099" y="0"/>
                </a:lnTo>
                <a:lnTo>
                  <a:pt x="3505200" y="3328094"/>
                </a:lnTo>
                <a:lnTo>
                  <a:pt x="3505200" y="3337942"/>
                </a:lnTo>
                <a:lnTo>
                  <a:pt x="6841943" y="0"/>
                </a:lnTo>
                <a:lnTo>
                  <a:pt x="6861140" y="0"/>
                </a:lnTo>
                <a:lnTo>
                  <a:pt x="6881330" y="0"/>
                </a:lnTo>
                <a:lnTo>
                  <a:pt x="3505200" y="3377343"/>
                </a:lnTo>
                <a:lnTo>
                  <a:pt x="3505200" y="3387192"/>
                </a:lnTo>
                <a:lnTo>
                  <a:pt x="6891175" y="0"/>
                </a:lnTo>
                <a:lnTo>
                  <a:pt x="6930563" y="0"/>
                </a:lnTo>
                <a:lnTo>
                  <a:pt x="3505200" y="3426593"/>
                </a:lnTo>
                <a:lnTo>
                  <a:pt x="3505200" y="3436442"/>
                </a:lnTo>
                <a:lnTo>
                  <a:pt x="6940407" y="0"/>
                </a:lnTo>
                <a:lnTo>
                  <a:pt x="6979794" y="0"/>
                </a:lnTo>
                <a:lnTo>
                  <a:pt x="3505200" y="3475843"/>
                </a:lnTo>
                <a:lnTo>
                  <a:pt x="3505200" y="3485690"/>
                </a:lnTo>
                <a:lnTo>
                  <a:pt x="6989639" y="0"/>
                </a:lnTo>
                <a:lnTo>
                  <a:pt x="7029026" y="0"/>
                </a:lnTo>
                <a:lnTo>
                  <a:pt x="3505200" y="3525093"/>
                </a:lnTo>
                <a:lnTo>
                  <a:pt x="3505200" y="3534940"/>
                </a:lnTo>
                <a:lnTo>
                  <a:pt x="7038871" y="0"/>
                </a:lnTo>
                <a:lnTo>
                  <a:pt x="7056647" y="0"/>
                </a:lnTo>
                <a:lnTo>
                  <a:pt x="7078257" y="0"/>
                </a:lnTo>
                <a:lnTo>
                  <a:pt x="3505200" y="3574341"/>
                </a:lnTo>
                <a:lnTo>
                  <a:pt x="3505200" y="3584190"/>
                </a:lnTo>
                <a:lnTo>
                  <a:pt x="7088103" y="0"/>
                </a:lnTo>
                <a:lnTo>
                  <a:pt x="7127490" y="0"/>
                </a:lnTo>
                <a:lnTo>
                  <a:pt x="3505200" y="3623591"/>
                </a:lnTo>
                <a:lnTo>
                  <a:pt x="3505200" y="3633439"/>
                </a:lnTo>
                <a:lnTo>
                  <a:pt x="7137334" y="0"/>
                </a:lnTo>
                <a:lnTo>
                  <a:pt x="7165097" y="0"/>
                </a:lnTo>
                <a:lnTo>
                  <a:pt x="7176721" y="0"/>
                </a:lnTo>
                <a:lnTo>
                  <a:pt x="3505200" y="3672840"/>
                </a:lnTo>
                <a:lnTo>
                  <a:pt x="3505200" y="3682689"/>
                </a:lnTo>
                <a:lnTo>
                  <a:pt x="7186566" y="0"/>
                </a:lnTo>
                <a:lnTo>
                  <a:pt x="7225953" y="0"/>
                </a:lnTo>
                <a:lnTo>
                  <a:pt x="3505200" y="3722090"/>
                </a:lnTo>
                <a:lnTo>
                  <a:pt x="3505200" y="3731939"/>
                </a:lnTo>
                <a:lnTo>
                  <a:pt x="7235798" y="0"/>
                </a:lnTo>
                <a:lnTo>
                  <a:pt x="7275186" y="0"/>
                </a:lnTo>
                <a:lnTo>
                  <a:pt x="3505200" y="3771340"/>
                </a:lnTo>
                <a:lnTo>
                  <a:pt x="3505200" y="3781188"/>
                </a:lnTo>
                <a:lnTo>
                  <a:pt x="7285030" y="0"/>
                </a:lnTo>
                <a:lnTo>
                  <a:pt x="7324417" y="0"/>
                </a:lnTo>
                <a:lnTo>
                  <a:pt x="3505200" y="3820590"/>
                </a:lnTo>
                <a:lnTo>
                  <a:pt x="3505200" y="3830438"/>
                </a:lnTo>
                <a:lnTo>
                  <a:pt x="7334262" y="0"/>
                </a:lnTo>
                <a:lnTo>
                  <a:pt x="7359457" y="0"/>
                </a:lnTo>
                <a:lnTo>
                  <a:pt x="7373649" y="0"/>
                </a:lnTo>
                <a:lnTo>
                  <a:pt x="3505200" y="3869839"/>
                </a:lnTo>
                <a:lnTo>
                  <a:pt x="3505200" y="3879688"/>
                </a:lnTo>
                <a:lnTo>
                  <a:pt x="7383494" y="0"/>
                </a:lnTo>
                <a:lnTo>
                  <a:pt x="7422881" y="0"/>
                </a:lnTo>
                <a:lnTo>
                  <a:pt x="3505200" y="3919089"/>
                </a:lnTo>
                <a:lnTo>
                  <a:pt x="3505200" y="3928936"/>
                </a:lnTo>
                <a:lnTo>
                  <a:pt x="7432726" y="0"/>
                </a:lnTo>
                <a:lnTo>
                  <a:pt x="7471762" y="0"/>
                </a:lnTo>
                <a:lnTo>
                  <a:pt x="7472112" y="0"/>
                </a:lnTo>
                <a:lnTo>
                  <a:pt x="3505200" y="3968338"/>
                </a:lnTo>
                <a:lnTo>
                  <a:pt x="3505200" y="3978186"/>
                </a:lnTo>
                <a:lnTo>
                  <a:pt x="7481957" y="0"/>
                </a:lnTo>
                <a:lnTo>
                  <a:pt x="7521344" y="0"/>
                </a:lnTo>
                <a:lnTo>
                  <a:pt x="3505200" y="4017587"/>
                </a:lnTo>
                <a:lnTo>
                  <a:pt x="3505200" y="4027436"/>
                </a:lnTo>
                <a:lnTo>
                  <a:pt x="7531190" y="0"/>
                </a:lnTo>
                <a:lnTo>
                  <a:pt x="7570576" y="0"/>
                </a:lnTo>
                <a:lnTo>
                  <a:pt x="3505200" y="4066837"/>
                </a:lnTo>
                <a:lnTo>
                  <a:pt x="3505200" y="4076687"/>
                </a:lnTo>
                <a:lnTo>
                  <a:pt x="7580422" y="0"/>
                </a:lnTo>
                <a:lnTo>
                  <a:pt x="7619809" y="0"/>
                </a:lnTo>
                <a:lnTo>
                  <a:pt x="3505200" y="4116087"/>
                </a:lnTo>
                <a:lnTo>
                  <a:pt x="3505200" y="4125935"/>
                </a:lnTo>
                <a:lnTo>
                  <a:pt x="7629653" y="0"/>
                </a:lnTo>
                <a:lnTo>
                  <a:pt x="7669041" y="0"/>
                </a:lnTo>
                <a:lnTo>
                  <a:pt x="3505200" y="4165338"/>
                </a:lnTo>
                <a:lnTo>
                  <a:pt x="3505200" y="4175185"/>
                </a:lnTo>
                <a:lnTo>
                  <a:pt x="7678885" y="0"/>
                </a:lnTo>
                <a:lnTo>
                  <a:pt x="7718272" y="0"/>
                </a:lnTo>
                <a:lnTo>
                  <a:pt x="3530496" y="4189281"/>
                </a:lnTo>
                <a:lnTo>
                  <a:pt x="3535419" y="4194204"/>
                </a:lnTo>
                <a:lnTo>
                  <a:pt x="7728117" y="0"/>
                </a:lnTo>
                <a:lnTo>
                  <a:pt x="7767505" y="0"/>
                </a:lnTo>
                <a:lnTo>
                  <a:pt x="3579728" y="4189281"/>
                </a:lnTo>
                <a:lnTo>
                  <a:pt x="3584651" y="4194204"/>
                </a:lnTo>
                <a:lnTo>
                  <a:pt x="7777348" y="0"/>
                </a:lnTo>
                <a:lnTo>
                  <a:pt x="7816736" y="0"/>
                </a:lnTo>
                <a:lnTo>
                  <a:pt x="3628960" y="4189281"/>
                </a:lnTo>
                <a:lnTo>
                  <a:pt x="3633883" y="4194204"/>
                </a:lnTo>
                <a:lnTo>
                  <a:pt x="7826580" y="0"/>
                </a:lnTo>
                <a:lnTo>
                  <a:pt x="7865967" y="0"/>
                </a:lnTo>
                <a:lnTo>
                  <a:pt x="3678191" y="4189281"/>
                </a:lnTo>
                <a:lnTo>
                  <a:pt x="3683115" y="4194204"/>
                </a:lnTo>
                <a:lnTo>
                  <a:pt x="7875812" y="0"/>
                </a:lnTo>
                <a:lnTo>
                  <a:pt x="7915200" y="0"/>
                </a:lnTo>
                <a:lnTo>
                  <a:pt x="3727423" y="4189281"/>
                </a:lnTo>
                <a:lnTo>
                  <a:pt x="3732347" y="4194204"/>
                </a:lnTo>
                <a:lnTo>
                  <a:pt x="7925044" y="0"/>
                </a:lnTo>
                <a:lnTo>
                  <a:pt x="7964431" y="0"/>
                </a:lnTo>
                <a:lnTo>
                  <a:pt x="3776655" y="4189281"/>
                </a:lnTo>
                <a:lnTo>
                  <a:pt x="3781578" y="4194204"/>
                </a:lnTo>
                <a:lnTo>
                  <a:pt x="7974276" y="0"/>
                </a:lnTo>
                <a:lnTo>
                  <a:pt x="8013663" y="0"/>
                </a:lnTo>
                <a:lnTo>
                  <a:pt x="3825887" y="4189281"/>
                </a:lnTo>
                <a:lnTo>
                  <a:pt x="3830810" y="4194204"/>
                </a:lnTo>
                <a:lnTo>
                  <a:pt x="8023508" y="0"/>
                </a:lnTo>
                <a:lnTo>
                  <a:pt x="8062895" y="0"/>
                </a:lnTo>
                <a:lnTo>
                  <a:pt x="3875119" y="4189281"/>
                </a:lnTo>
                <a:lnTo>
                  <a:pt x="3880042" y="4194204"/>
                </a:lnTo>
                <a:lnTo>
                  <a:pt x="8072740" y="0"/>
                </a:lnTo>
                <a:lnTo>
                  <a:pt x="8105031" y="0"/>
                </a:lnTo>
                <a:lnTo>
                  <a:pt x="8112127" y="0"/>
                </a:lnTo>
                <a:lnTo>
                  <a:pt x="3924351" y="4189281"/>
                </a:lnTo>
                <a:lnTo>
                  <a:pt x="3929274" y="4194204"/>
                </a:lnTo>
                <a:lnTo>
                  <a:pt x="8121971" y="0"/>
                </a:lnTo>
                <a:lnTo>
                  <a:pt x="8161359" y="0"/>
                </a:lnTo>
                <a:lnTo>
                  <a:pt x="3973583" y="4189281"/>
                </a:lnTo>
                <a:lnTo>
                  <a:pt x="3978507" y="4194204"/>
                </a:lnTo>
                <a:lnTo>
                  <a:pt x="8171204" y="0"/>
                </a:lnTo>
                <a:lnTo>
                  <a:pt x="8188457" y="0"/>
                </a:lnTo>
                <a:lnTo>
                  <a:pt x="8210591" y="0"/>
                </a:lnTo>
                <a:lnTo>
                  <a:pt x="4022815" y="4189281"/>
                </a:lnTo>
                <a:lnTo>
                  <a:pt x="4027738" y="4194204"/>
                </a:lnTo>
                <a:lnTo>
                  <a:pt x="8220436" y="0"/>
                </a:lnTo>
                <a:lnTo>
                  <a:pt x="8260576" y="0"/>
                </a:lnTo>
                <a:lnTo>
                  <a:pt x="4072048" y="4189281"/>
                </a:lnTo>
                <a:lnTo>
                  <a:pt x="4076970" y="4194204"/>
                </a:lnTo>
                <a:lnTo>
                  <a:pt x="8270420" y="0"/>
                </a:lnTo>
                <a:lnTo>
                  <a:pt x="8309808" y="0"/>
                </a:lnTo>
                <a:lnTo>
                  <a:pt x="4121278" y="4189281"/>
                </a:lnTo>
                <a:lnTo>
                  <a:pt x="4126201" y="4194204"/>
                </a:lnTo>
                <a:lnTo>
                  <a:pt x="8319652" y="0"/>
                </a:lnTo>
                <a:lnTo>
                  <a:pt x="8359040" y="0"/>
                </a:lnTo>
                <a:lnTo>
                  <a:pt x="4170510" y="4189281"/>
                </a:lnTo>
                <a:lnTo>
                  <a:pt x="4175433" y="4194204"/>
                </a:lnTo>
                <a:lnTo>
                  <a:pt x="8368884" y="0"/>
                </a:lnTo>
                <a:lnTo>
                  <a:pt x="8408271" y="0"/>
                </a:lnTo>
                <a:lnTo>
                  <a:pt x="4219742" y="4189281"/>
                </a:lnTo>
                <a:lnTo>
                  <a:pt x="4224665" y="4194204"/>
                </a:lnTo>
                <a:lnTo>
                  <a:pt x="8418116" y="0"/>
                </a:lnTo>
                <a:lnTo>
                  <a:pt x="8457502" y="0"/>
                </a:lnTo>
                <a:lnTo>
                  <a:pt x="4268974" y="4189281"/>
                </a:lnTo>
                <a:lnTo>
                  <a:pt x="4273898" y="4194204"/>
                </a:lnTo>
                <a:lnTo>
                  <a:pt x="8467348" y="0"/>
                </a:lnTo>
                <a:lnTo>
                  <a:pt x="8506735" y="0"/>
                </a:lnTo>
                <a:lnTo>
                  <a:pt x="4318206" y="4189281"/>
                </a:lnTo>
                <a:lnTo>
                  <a:pt x="4323130" y="4194204"/>
                </a:lnTo>
                <a:lnTo>
                  <a:pt x="8516580" y="0"/>
                </a:lnTo>
                <a:lnTo>
                  <a:pt x="8541614" y="0"/>
                </a:lnTo>
                <a:lnTo>
                  <a:pt x="8555967" y="0"/>
                </a:lnTo>
                <a:lnTo>
                  <a:pt x="4367439" y="4189281"/>
                </a:lnTo>
                <a:lnTo>
                  <a:pt x="4372361" y="4194204"/>
                </a:lnTo>
                <a:lnTo>
                  <a:pt x="8565811" y="0"/>
                </a:lnTo>
                <a:lnTo>
                  <a:pt x="8605198" y="0"/>
                </a:lnTo>
                <a:lnTo>
                  <a:pt x="4416671" y="4189281"/>
                </a:lnTo>
                <a:lnTo>
                  <a:pt x="4421593" y="4194204"/>
                </a:lnTo>
                <a:lnTo>
                  <a:pt x="8615042" y="0"/>
                </a:lnTo>
                <a:lnTo>
                  <a:pt x="8654430" y="0"/>
                </a:lnTo>
                <a:lnTo>
                  <a:pt x="4465901" y="4189281"/>
                </a:lnTo>
                <a:lnTo>
                  <a:pt x="4470825" y="4194204"/>
                </a:lnTo>
                <a:lnTo>
                  <a:pt x="8664274" y="0"/>
                </a:lnTo>
                <a:lnTo>
                  <a:pt x="8703662" y="0"/>
                </a:lnTo>
                <a:lnTo>
                  <a:pt x="4515133" y="4189281"/>
                </a:lnTo>
                <a:lnTo>
                  <a:pt x="4520057" y="4194204"/>
                </a:lnTo>
                <a:lnTo>
                  <a:pt x="8713507" y="0"/>
                </a:lnTo>
                <a:lnTo>
                  <a:pt x="8752894" y="0"/>
                </a:lnTo>
                <a:lnTo>
                  <a:pt x="4564365" y="4189281"/>
                </a:lnTo>
                <a:lnTo>
                  <a:pt x="4569290" y="4194204"/>
                </a:lnTo>
                <a:lnTo>
                  <a:pt x="8762739" y="0"/>
                </a:lnTo>
                <a:lnTo>
                  <a:pt x="8802126" y="0"/>
                </a:lnTo>
                <a:lnTo>
                  <a:pt x="4613597" y="4189281"/>
                </a:lnTo>
                <a:lnTo>
                  <a:pt x="4618521" y="4194204"/>
                </a:lnTo>
                <a:lnTo>
                  <a:pt x="8811971" y="0"/>
                </a:lnTo>
                <a:lnTo>
                  <a:pt x="8830566" y="0"/>
                </a:lnTo>
                <a:lnTo>
                  <a:pt x="8839157" y="0"/>
                </a:lnTo>
                <a:lnTo>
                  <a:pt x="8839157" y="2"/>
                </a:lnTo>
                <a:lnTo>
                  <a:pt x="8851357" y="2"/>
                </a:lnTo>
                <a:lnTo>
                  <a:pt x="4662830" y="4189281"/>
                </a:lnTo>
                <a:lnTo>
                  <a:pt x="4667752" y="4194204"/>
                </a:lnTo>
                <a:lnTo>
                  <a:pt x="8861201" y="2"/>
                </a:lnTo>
                <a:lnTo>
                  <a:pt x="8900588" y="2"/>
                </a:lnTo>
                <a:lnTo>
                  <a:pt x="4712062" y="4189281"/>
                </a:lnTo>
                <a:lnTo>
                  <a:pt x="4716984" y="4194204"/>
                </a:lnTo>
                <a:lnTo>
                  <a:pt x="8910432" y="2"/>
                </a:lnTo>
                <a:lnTo>
                  <a:pt x="8949820" y="2"/>
                </a:lnTo>
                <a:lnTo>
                  <a:pt x="4761293" y="4189281"/>
                </a:lnTo>
                <a:lnTo>
                  <a:pt x="4766216" y="4194204"/>
                </a:lnTo>
                <a:lnTo>
                  <a:pt x="8959664" y="2"/>
                </a:lnTo>
                <a:lnTo>
                  <a:pt x="8999051" y="2"/>
                </a:lnTo>
                <a:lnTo>
                  <a:pt x="4810524" y="4189281"/>
                </a:lnTo>
                <a:lnTo>
                  <a:pt x="4815448" y="4194204"/>
                </a:lnTo>
                <a:lnTo>
                  <a:pt x="9008896" y="2"/>
                </a:lnTo>
                <a:lnTo>
                  <a:pt x="9048283" y="2"/>
                </a:lnTo>
                <a:lnTo>
                  <a:pt x="4859756" y="4189281"/>
                </a:lnTo>
                <a:lnTo>
                  <a:pt x="4864680" y="4194204"/>
                </a:lnTo>
                <a:lnTo>
                  <a:pt x="9058129" y="2"/>
                </a:lnTo>
                <a:lnTo>
                  <a:pt x="9097515" y="2"/>
                </a:lnTo>
                <a:lnTo>
                  <a:pt x="4908988" y="4189281"/>
                </a:lnTo>
                <a:lnTo>
                  <a:pt x="4913913" y="4194204"/>
                </a:lnTo>
                <a:lnTo>
                  <a:pt x="9107361" y="2"/>
                </a:lnTo>
                <a:lnTo>
                  <a:pt x="9146747" y="2"/>
                </a:lnTo>
                <a:lnTo>
                  <a:pt x="4958220" y="4189281"/>
                </a:lnTo>
                <a:lnTo>
                  <a:pt x="4963143" y="4194204"/>
                </a:lnTo>
                <a:lnTo>
                  <a:pt x="9156592" y="2"/>
                </a:lnTo>
                <a:lnTo>
                  <a:pt x="9195979" y="2"/>
                </a:lnTo>
                <a:lnTo>
                  <a:pt x="5007453" y="4189281"/>
                </a:lnTo>
                <a:lnTo>
                  <a:pt x="5012375" y="4194204"/>
                </a:lnTo>
                <a:lnTo>
                  <a:pt x="9205823" y="2"/>
                </a:lnTo>
                <a:lnTo>
                  <a:pt x="9245211" y="2"/>
                </a:lnTo>
                <a:lnTo>
                  <a:pt x="5056684" y="4189281"/>
                </a:lnTo>
                <a:lnTo>
                  <a:pt x="5061607" y="4194204"/>
                </a:lnTo>
                <a:lnTo>
                  <a:pt x="9255055" y="2"/>
                </a:lnTo>
                <a:lnTo>
                  <a:pt x="9294443" y="2"/>
                </a:lnTo>
                <a:lnTo>
                  <a:pt x="5105916" y="4189281"/>
                </a:lnTo>
                <a:lnTo>
                  <a:pt x="5110839" y="4194204"/>
                </a:lnTo>
                <a:lnTo>
                  <a:pt x="9304287" y="2"/>
                </a:lnTo>
                <a:lnTo>
                  <a:pt x="9343675" y="2"/>
                </a:lnTo>
                <a:lnTo>
                  <a:pt x="5155148" y="4189281"/>
                </a:lnTo>
                <a:lnTo>
                  <a:pt x="5160071" y="4194204"/>
                </a:lnTo>
                <a:lnTo>
                  <a:pt x="9353519" y="2"/>
                </a:lnTo>
                <a:lnTo>
                  <a:pt x="9392906" y="2"/>
                </a:lnTo>
                <a:lnTo>
                  <a:pt x="5204380" y="4189281"/>
                </a:lnTo>
                <a:lnTo>
                  <a:pt x="5209304" y="4194204"/>
                </a:lnTo>
                <a:lnTo>
                  <a:pt x="9402752" y="2"/>
                </a:lnTo>
                <a:lnTo>
                  <a:pt x="9442139" y="2"/>
                </a:lnTo>
                <a:lnTo>
                  <a:pt x="5253611" y="4189281"/>
                </a:lnTo>
                <a:lnTo>
                  <a:pt x="5258536" y="4194204"/>
                </a:lnTo>
                <a:lnTo>
                  <a:pt x="9451983" y="2"/>
                </a:lnTo>
                <a:lnTo>
                  <a:pt x="9491371" y="2"/>
                </a:lnTo>
                <a:lnTo>
                  <a:pt x="5302844" y="4189281"/>
                </a:lnTo>
                <a:lnTo>
                  <a:pt x="5307766" y="4194204"/>
                </a:lnTo>
                <a:lnTo>
                  <a:pt x="9501215" y="2"/>
                </a:lnTo>
                <a:lnTo>
                  <a:pt x="9540603" y="2"/>
                </a:lnTo>
                <a:lnTo>
                  <a:pt x="5352076" y="4189281"/>
                </a:lnTo>
                <a:lnTo>
                  <a:pt x="5356998" y="4194204"/>
                </a:lnTo>
                <a:lnTo>
                  <a:pt x="9550447" y="2"/>
                </a:lnTo>
                <a:lnTo>
                  <a:pt x="9589834" y="2"/>
                </a:lnTo>
                <a:lnTo>
                  <a:pt x="5401307" y="4189281"/>
                </a:lnTo>
                <a:lnTo>
                  <a:pt x="5406230" y="4194204"/>
                </a:lnTo>
                <a:lnTo>
                  <a:pt x="9599678" y="2"/>
                </a:lnTo>
                <a:lnTo>
                  <a:pt x="9601199" y="2"/>
                </a:lnTo>
                <a:lnTo>
                  <a:pt x="9601199" y="1"/>
                </a:lnTo>
                <a:lnTo>
                  <a:pt x="9601200" y="1"/>
                </a:lnTo>
                <a:lnTo>
                  <a:pt x="9601200" y="37875"/>
                </a:lnTo>
                <a:lnTo>
                  <a:pt x="5450539" y="4189281"/>
                </a:lnTo>
                <a:lnTo>
                  <a:pt x="5455462" y="4194204"/>
                </a:lnTo>
                <a:lnTo>
                  <a:pt x="9601200" y="47721"/>
                </a:lnTo>
                <a:lnTo>
                  <a:pt x="9601200" y="87116"/>
                </a:lnTo>
                <a:lnTo>
                  <a:pt x="5499771" y="4189281"/>
                </a:lnTo>
                <a:lnTo>
                  <a:pt x="5504695" y="4194204"/>
                </a:lnTo>
                <a:lnTo>
                  <a:pt x="9601200" y="96962"/>
                </a:lnTo>
                <a:lnTo>
                  <a:pt x="9601200" y="136356"/>
                </a:lnTo>
                <a:lnTo>
                  <a:pt x="5549003" y="4189281"/>
                </a:lnTo>
                <a:lnTo>
                  <a:pt x="5553927" y="4194204"/>
                </a:lnTo>
                <a:lnTo>
                  <a:pt x="9601200" y="146203"/>
                </a:lnTo>
                <a:lnTo>
                  <a:pt x="9601200" y="185598"/>
                </a:lnTo>
                <a:lnTo>
                  <a:pt x="5598236" y="4189281"/>
                </a:lnTo>
                <a:lnTo>
                  <a:pt x="5603158" y="4194204"/>
                </a:lnTo>
                <a:lnTo>
                  <a:pt x="9601200" y="195444"/>
                </a:lnTo>
                <a:lnTo>
                  <a:pt x="9601200" y="234838"/>
                </a:lnTo>
                <a:lnTo>
                  <a:pt x="5647468" y="4189281"/>
                </a:lnTo>
                <a:lnTo>
                  <a:pt x="5652389" y="4194204"/>
                </a:lnTo>
                <a:lnTo>
                  <a:pt x="9601200" y="244684"/>
                </a:lnTo>
                <a:lnTo>
                  <a:pt x="9601200" y="284078"/>
                </a:lnTo>
                <a:lnTo>
                  <a:pt x="5696699" y="4189281"/>
                </a:lnTo>
                <a:lnTo>
                  <a:pt x="5701621" y="4194204"/>
                </a:lnTo>
                <a:lnTo>
                  <a:pt x="9601200" y="293924"/>
                </a:lnTo>
                <a:lnTo>
                  <a:pt x="9601200" y="333319"/>
                </a:lnTo>
                <a:lnTo>
                  <a:pt x="5745930" y="4189281"/>
                </a:lnTo>
                <a:lnTo>
                  <a:pt x="5750854" y="4194204"/>
                </a:lnTo>
                <a:lnTo>
                  <a:pt x="9601200" y="343165"/>
                </a:lnTo>
                <a:lnTo>
                  <a:pt x="9601200" y="382560"/>
                </a:lnTo>
                <a:lnTo>
                  <a:pt x="5795162" y="4189281"/>
                </a:lnTo>
                <a:lnTo>
                  <a:pt x="5800085" y="4194204"/>
                </a:lnTo>
                <a:lnTo>
                  <a:pt x="9601200" y="392406"/>
                </a:lnTo>
                <a:lnTo>
                  <a:pt x="9601200" y="431800"/>
                </a:lnTo>
                <a:lnTo>
                  <a:pt x="5844393" y="4189281"/>
                </a:lnTo>
                <a:lnTo>
                  <a:pt x="5849318" y="4194204"/>
                </a:lnTo>
                <a:lnTo>
                  <a:pt x="9601200" y="441648"/>
                </a:lnTo>
                <a:lnTo>
                  <a:pt x="9601200" y="481041"/>
                </a:lnTo>
                <a:lnTo>
                  <a:pt x="5893625" y="4189281"/>
                </a:lnTo>
                <a:lnTo>
                  <a:pt x="5898549" y="4194204"/>
                </a:lnTo>
                <a:lnTo>
                  <a:pt x="9601200" y="490888"/>
                </a:lnTo>
                <a:lnTo>
                  <a:pt x="9601200" y="530283"/>
                </a:lnTo>
                <a:lnTo>
                  <a:pt x="5942859" y="4189281"/>
                </a:lnTo>
                <a:lnTo>
                  <a:pt x="5947781" y="4194204"/>
                </a:lnTo>
                <a:lnTo>
                  <a:pt x="9601200" y="540129"/>
                </a:lnTo>
                <a:lnTo>
                  <a:pt x="9601200" y="579523"/>
                </a:lnTo>
                <a:lnTo>
                  <a:pt x="5992089" y="4189281"/>
                </a:lnTo>
                <a:lnTo>
                  <a:pt x="5997013" y="4194204"/>
                </a:lnTo>
                <a:lnTo>
                  <a:pt x="9601200" y="589370"/>
                </a:lnTo>
                <a:lnTo>
                  <a:pt x="9601200" y="628764"/>
                </a:lnTo>
                <a:lnTo>
                  <a:pt x="6041321" y="4189281"/>
                </a:lnTo>
                <a:lnTo>
                  <a:pt x="6046244" y="4194204"/>
                </a:lnTo>
                <a:lnTo>
                  <a:pt x="9601200" y="638609"/>
                </a:lnTo>
                <a:lnTo>
                  <a:pt x="9601200" y="678004"/>
                </a:lnTo>
                <a:lnTo>
                  <a:pt x="6090553" y="4189281"/>
                </a:lnTo>
                <a:lnTo>
                  <a:pt x="6095476" y="4194204"/>
                </a:lnTo>
                <a:lnTo>
                  <a:pt x="9601200" y="687850"/>
                </a:lnTo>
                <a:lnTo>
                  <a:pt x="9601200" y="689695"/>
                </a:lnTo>
                <a:lnTo>
                  <a:pt x="9601201" y="689695"/>
                </a:lnTo>
                <a:lnTo>
                  <a:pt x="9601201" y="727244"/>
                </a:lnTo>
                <a:lnTo>
                  <a:pt x="6139785" y="4189281"/>
                </a:lnTo>
                <a:lnTo>
                  <a:pt x="6144709" y="4194204"/>
                </a:lnTo>
                <a:lnTo>
                  <a:pt x="9601201" y="737091"/>
                </a:lnTo>
                <a:lnTo>
                  <a:pt x="9601201" y="776484"/>
                </a:lnTo>
                <a:lnTo>
                  <a:pt x="6189017" y="4189281"/>
                </a:lnTo>
                <a:lnTo>
                  <a:pt x="6193941" y="4194204"/>
                </a:lnTo>
                <a:lnTo>
                  <a:pt x="9601201" y="786331"/>
                </a:lnTo>
                <a:lnTo>
                  <a:pt x="9601201" y="825726"/>
                </a:lnTo>
                <a:lnTo>
                  <a:pt x="6238250" y="4189281"/>
                </a:lnTo>
                <a:lnTo>
                  <a:pt x="6243172" y="4194204"/>
                </a:lnTo>
                <a:lnTo>
                  <a:pt x="9601201" y="835572"/>
                </a:lnTo>
                <a:lnTo>
                  <a:pt x="9601201" y="875603"/>
                </a:lnTo>
                <a:lnTo>
                  <a:pt x="6288713" y="4189281"/>
                </a:lnTo>
                <a:lnTo>
                  <a:pt x="6293635" y="4194204"/>
                </a:lnTo>
                <a:lnTo>
                  <a:pt x="9601201" y="885450"/>
                </a:lnTo>
                <a:lnTo>
                  <a:pt x="9601201" y="924852"/>
                </a:lnTo>
                <a:lnTo>
                  <a:pt x="6337944" y="4189281"/>
                </a:lnTo>
                <a:lnTo>
                  <a:pt x="6342867" y="4194204"/>
                </a:lnTo>
                <a:lnTo>
                  <a:pt x="9601201" y="934699"/>
                </a:lnTo>
                <a:lnTo>
                  <a:pt x="9601201" y="974102"/>
                </a:lnTo>
                <a:lnTo>
                  <a:pt x="6387176" y="4189281"/>
                </a:lnTo>
                <a:lnTo>
                  <a:pt x="6392099" y="4194204"/>
                </a:lnTo>
                <a:lnTo>
                  <a:pt x="9601201" y="983949"/>
                </a:lnTo>
                <a:lnTo>
                  <a:pt x="9601201" y="1023350"/>
                </a:lnTo>
                <a:lnTo>
                  <a:pt x="6436407" y="4189281"/>
                </a:lnTo>
                <a:lnTo>
                  <a:pt x="6441331" y="4194204"/>
                </a:lnTo>
                <a:lnTo>
                  <a:pt x="9601201" y="1033198"/>
                </a:lnTo>
                <a:lnTo>
                  <a:pt x="9601201" y="1072600"/>
                </a:lnTo>
                <a:lnTo>
                  <a:pt x="6485639" y="4189281"/>
                </a:lnTo>
                <a:lnTo>
                  <a:pt x="6490564" y="4194204"/>
                </a:lnTo>
                <a:lnTo>
                  <a:pt x="9601201" y="1082448"/>
                </a:lnTo>
                <a:lnTo>
                  <a:pt x="9601201" y="1121850"/>
                </a:lnTo>
                <a:lnTo>
                  <a:pt x="6534871" y="4189281"/>
                </a:lnTo>
                <a:lnTo>
                  <a:pt x="6539795" y="4194204"/>
                </a:lnTo>
                <a:lnTo>
                  <a:pt x="9601201" y="1131698"/>
                </a:lnTo>
                <a:lnTo>
                  <a:pt x="9601201" y="1171101"/>
                </a:lnTo>
                <a:lnTo>
                  <a:pt x="6584105" y="4189281"/>
                </a:lnTo>
                <a:lnTo>
                  <a:pt x="6589026" y="4194204"/>
                </a:lnTo>
                <a:lnTo>
                  <a:pt x="9601201" y="1180947"/>
                </a:lnTo>
                <a:lnTo>
                  <a:pt x="9601201" y="1220349"/>
                </a:lnTo>
                <a:lnTo>
                  <a:pt x="6633335" y="4189281"/>
                </a:lnTo>
                <a:lnTo>
                  <a:pt x="6638258" y="4194204"/>
                </a:lnTo>
                <a:lnTo>
                  <a:pt x="9601201" y="1230197"/>
                </a:lnTo>
                <a:lnTo>
                  <a:pt x="9601201" y="1269599"/>
                </a:lnTo>
                <a:lnTo>
                  <a:pt x="6682567" y="4189281"/>
                </a:lnTo>
                <a:lnTo>
                  <a:pt x="6687491" y="4194204"/>
                </a:lnTo>
                <a:lnTo>
                  <a:pt x="9601201" y="1279447"/>
                </a:lnTo>
                <a:lnTo>
                  <a:pt x="9601201" y="1318849"/>
                </a:lnTo>
                <a:lnTo>
                  <a:pt x="6731800" y="4189281"/>
                </a:lnTo>
                <a:lnTo>
                  <a:pt x="6736723" y="4194204"/>
                </a:lnTo>
                <a:lnTo>
                  <a:pt x="9601201" y="1328696"/>
                </a:lnTo>
                <a:lnTo>
                  <a:pt x="9601201" y="1368099"/>
                </a:lnTo>
                <a:lnTo>
                  <a:pt x="6781032" y="4189281"/>
                </a:lnTo>
                <a:lnTo>
                  <a:pt x="6785955" y="4194204"/>
                </a:lnTo>
                <a:lnTo>
                  <a:pt x="9601201" y="1377946"/>
                </a:lnTo>
                <a:lnTo>
                  <a:pt x="9601201" y="1417348"/>
                </a:lnTo>
                <a:lnTo>
                  <a:pt x="6830264" y="4189281"/>
                </a:lnTo>
                <a:lnTo>
                  <a:pt x="6835187" y="4194204"/>
                </a:lnTo>
                <a:lnTo>
                  <a:pt x="9601201" y="1427196"/>
                </a:lnTo>
                <a:lnTo>
                  <a:pt x="9601201" y="1466598"/>
                </a:lnTo>
                <a:lnTo>
                  <a:pt x="6879496" y="4189281"/>
                </a:lnTo>
                <a:lnTo>
                  <a:pt x="6884417" y="4194204"/>
                </a:lnTo>
                <a:lnTo>
                  <a:pt x="9601201" y="1476444"/>
                </a:lnTo>
                <a:lnTo>
                  <a:pt x="9601201" y="1515847"/>
                </a:lnTo>
                <a:lnTo>
                  <a:pt x="6928727" y="4189281"/>
                </a:lnTo>
                <a:lnTo>
                  <a:pt x="6933649" y="4194204"/>
                </a:lnTo>
                <a:lnTo>
                  <a:pt x="9601201" y="1525694"/>
                </a:lnTo>
                <a:lnTo>
                  <a:pt x="9601201" y="1565096"/>
                </a:lnTo>
                <a:lnTo>
                  <a:pt x="6977958" y="4189281"/>
                </a:lnTo>
                <a:lnTo>
                  <a:pt x="6982883" y="4194204"/>
                </a:lnTo>
                <a:lnTo>
                  <a:pt x="9601201" y="1574945"/>
                </a:lnTo>
                <a:lnTo>
                  <a:pt x="9601201" y="1614346"/>
                </a:lnTo>
                <a:lnTo>
                  <a:pt x="7027190" y="4189281"/>
                </a:lnTo>
                <a:lnTo>
                  <a:pt x="7032115" y="4194204"/>
                </a:lnTo>
                <a:lnTo>
                  <a:pt x="9601201" y="1624194"/>
                </a:lnTo>
                <a:lnTo>
                  <a:pt x="9601201" y="1663596"/>
                </a:lnTo>
                <a:lnTo>
                  <a:pt x="7076423" y="4189281"/>
                </a:lnTo>
                <a:lnTo>
                  <a:pt x="7081346" y="4194204"/>
                </a:lnTo>
                <a:lnTo>
                  <a:pt x="9601201" y="1673443"/>
                </a:lnTo>
                <a:lnTo>
                  <a:pt x="9601201" y="1712846"/>
                </a:lnTo>
                <a:lnTo>
                  <a:pt x="7125655" y="4189281"/>
                </a:lnTo>
                <a:lnTo>
                  <a:pt x="7130578" y="4194204"/>
                </a:lnTo>
                <a:lnTo>
                  <a:pt x="9601201" y="1722693"/>
                </a:lnTo>
                <a:lnTo>
                  <a:pt x="9601201" y="1762096"/>
                </a:lnTo>
                <a:lnTo>
                  <a:pt x="7174887" y="4189281"/>
                </a:lnTo>
                <a:lnTo>
                  <a:pt x="7179809" y="4194204"/>
                </a:lnTo>
                <a:lnTo>
                  <a:pt x="9601201" y="1771942"/>
                </a:lnTo>
                <a:lnTo>
                  <a:pt x="9601201" y="1811345"/>
                </a:lnTo>
                <a:lnTo>
                  <a:pt x="7224119" y="4189281"/>
                </a:lnTo>
                <a:lnTo>
                  <a:pt x="7229041" y="4194204"/>
                </a:lnTo>
                <a:lnTo>
                  <a:pt x="9601201" y="1821192"/>
                </a:lnTo>
                <a:lnTo>
                  <a:pt x="9601201" y="1860593"/>
                </a:lnTo>
                <a:lnTo>
                  <a:pt x="7273349" y="4189281"/>
                </a:lnTo>
                <a:lnTo>
                  <a:pt x="7278274" y="4194204"/>
                </a:lnTo>
                <a:lnTo>
                  <a:pt x="9601201" y="1870442"/>
                </a:lnTo>
                <a:lnTo>
                  <a:pt x="9601201" y="1909843"/>
                </a:lnTo>
                <a:lnTo>
                  <a:pt x="7322581" y="4189281"/>
                </a:lnTo>
                <a:lnTo>
                  <a:pt x="7327506" y="4194204"/>
                </a:lnTo>
                <a:lnTo>
                  <a:pt x="9601201" y="1919692"/>
                </a:lnTo>
                <a:lnTo>
                  <a:pt x="9601201" y="1959093"/>
                </a:lnTo>
                <a:lnTo>
                  <a:pt x="7371813" y="4189281"/>
                </a:lnTo>
                <a:lnTo>
                  <a:pt x="7376737" y="4194204"/>
                </a:lnTo>
                <a:lnTo>
                  <a:pt x="9601201" y="1968940"/>
                </a:lnTo>
                <a:lnTo>
                  <a:pt x="9601201" y="2008343"/>
                </a:lnTo>
                <a:lnTo>
                  <a:pt x="7421045" y="4189281"/>
                </a:lnTo>
                <a:lnTo>
                  <a:pt x="7425969" y="4194204"/>
                </a:lnTo>
                <a:lnTo>
                  <a:pt x="9601201" y="2018190"/>
                </a:lnTo>
                <a:lnTo>
                  <a:pt x="9601201" y="2057592"/>
                </a:lnTo>
                <a:lnTo>
                  <a:pt x="7470277" y="4189281"/>
                </a:lnTo>
                <a:lnTo>
                  <a:pt x="7475200" y="4194204"/>
                </a:lnTo>
                <a:lnTo>
                  <a:pt x="9601201" y="2067439"/>
                </a:lnTo>
                <a:lnTo>
                  <a:pt x="9601201" y="2106841"/>
                </a:lnTo>
                <a:lnTo>
                  <a:pt x="7519507" y="4189281"/>
                </a:lnTo>
                <a:lnTo>
                  <a:pt x="7524432" y="4194204"/>
                </a:lnTo>
                <a:lnTo>
                  <a:pt x="9601201" y="2116689"/>
                </a:lnTo>
                <a:lnTo>
                  <a:pt x="9601201" y="2156090"/>
                </a:lnTo>
                <a:lnTo>
                  <a:pt x="7568739" y="4189281"/>
                </a:lnTo>
                <a:lnTo>
                  <a:pt x="7573665" y="4194204"/>
                </a:lnTo>
                <a:lnTo>
                  <a:pt x="9601201" y="2165939"/>
                </a:lnTo>
                <a:lnTo>
                  <a:pt x="9601201" y="2205341"/>
                </a:lnTo>
                <a:lnTo>
                  <a:pt x="7617973" y="4189281"/>
                </a:lnTo>
                <a:lnTo>
                  <a:pt x="7622897" y="4194204"/>
                </a:lnTo>
                <a:lnTo>
                  <a:pt x="9601201" y="2215189"/>
                </a:lnTo>
                <a:lnTo>
                  <a:pt x="9601201" y="2254590"/>
                </a:lnTo>
                <a:lnTo>
                  <a:pt x="7667204" y="4189281"/>
                </a:lnTo>
                <a:lnTo>
                  <a:pt x="7672129" y="4194204"/>
                </a:lnTo>
                <a:lnTo>
                  <a:pt x="9601201" y="2264439"/>
                </a:lnTo>
                <a:lnTo>
                  <a:pt x="9601201" y="2303840"/>
                </a:lnTo>
                <a:lnTo>
                  <a:pt x="7716436" y="4189281"/>
                </a:lnTo>
                <a:lnTo>
                  <a:pt x="7721361" y="4194204"/>
                </a:lnTo>
                <a:lnTo>
                  <a:pt x="9601201" y="2313688"/>
                </a:lnTo>
                <a:lnTo>
                  <a:pt x="9601201" y="2353089"/>
                </a:lnTo>
                <a:lnTo>
                  <a:pt x="7765668" y="4189281"/>
                </a:lnTo>
                <a:lnTo>
                  <a:pt x="7770593" y="4194204"/>
                </a:lnTo>
                <a:lnTo>
                  <a:pt x="9601201" y="2362938"/>
                </a:lnTo>
                <a:lnTo>
                  <a:pt x="9601201" y="2402338"/>
                </a:lnTo>
                <a:lnTo>
                  <a:pt x="7814899" y="4189281"/>
                </a:lnTo>
                <a:lnTo>
                  <a:pt x="7819823" y="4194204"/>
                </a:lnTo>
                <a:lnTo>
                  <a:pt x="9601201" y="2412186"/>
                </a:lnTo>
                <a:lnTo>
                  <a:pt x="9601201" y="2451588"/>
                </a:lnTo>
                <a:lnTo>
                  <a:pt x="7864131" y="4189281"/>
                </a:lnTo>
                <a:lnTo>
                  <a:pt x="7869055" y="4194204"/>
                </a:lnTo>
                <a:lnTo>
                  <a:pt x="9601201" y="2461436"/>
                </a:lnTo>
                <a:lnTo>
                  <a:pt x="9601201" y="2500838"/>
                </a:lnTo>
                <a:lnTo>
                  <a:pt x="7913363" y="4189281"/>
                </a:lnTo>
                <a:lnTo>
                  <a:pt x="7918288" y="4194204"/>
                </a:lnTo>
                <a:lnTo>
                  <a:pt x="9601201" y="2510687"/>
                </a:lnTo>
                <a:lnTo>
                  <a:pt x="9601201" y="2550087"/>
                </a:lnTo>
                <a:lnTo>
                  <a:pt x="7962595" y="4189281"/>
                </a:lnTo>
                <a:lnTo>
                  <a:pt x="7967520" y="4194204"/>
                </a:lnTo>
                <a:lnTo>
                  <a:pt x="9601201" y="2559936"/>
                </a:lnTo>
                <a:lnTo>
                  <a:pt x="9601201" y="2599336"/>
                </a:lnTo>
                <a:lnTo>
                  <a:pt x="8011827" y="4189281"/>
                </a:lnTo>
                <a:lnTo>
                  <a:pt x="8016752" y="4194204"/>
                </a:lnTo>
                <a:lnTo>
                  <a:pt x="9601201" y="2609186"/>
                </a:lnTo>
                <a:lnTo>
                  <a:pt x="9601201" y="2648586"/>
                </a:lnTo>
                <a:lnTo>
                  <a:pt x="8061059" y="4189281"/>
                </a:lnTo>
                <a:lnTo>
                  <a:pt x="8065984" y="4194204"/>
                </a:lnTo>
                <a:lnTo>
                  <a:pt x="9601201" y="2658436"/>
                </a:lnTo>
                <a:lnTo>
                  <a:pt x="9601201" y="2697835"/>
                </a:lnTo>
                <a:lnTo>
                  <a:pt x="8110290" y="4189281"/>
                </a:lnTo>
                <a:lnTo>
                  <a:pt x="8115215" y="4194204"/>
                </a:lnTo>
                <a:lnTo>
                  <a:pt x="9601201" y="2707684"/>
                </a:lnTo>
                <a:lnTo>
                  <a:pt x="9601201" y="2747084"/>
                </a:lnTo>
                <a:lnTo>
                  <a:pt x="8159521" y="4189281"/>
                </a:lnTo>
                <a:lnTo>
                  <a:pt x="8164446" y="4194204"/>
                </a:lnTo>
                <a:lnTo>
                  <a:pt x="9601201" y="2756934"/>
                </a:lnTo>
                <a:lnTo>
                  <a:pt x="9601201" y="2796334"/>
                </a:lnTo>
                <a:lnTo>
                  <a:pt x="8208753" y="4189281"/>
                </a:lnTo>
                <a:lnTo>
                  <a:pt x="8213679" y="4194204"/>
                </a:lnTo>
                <a:lnTo>
                  <a:pt x="9601201" y="2806184"/>
                </a:lnTo>
                <a:lnTo>
                  <a:pt x="9601201" y="2845585"/>
                </a:lnTo>
                <a:lnTo>
                  <a:pt x="8257987" y="4189281"/>
                </a:lnTo>
                <a:lnTo>
                  <a:pt x="8262911" y="4194204"/>
                </a:lnTo>
                <a:lnTo>
                  <a:pt x="9601201" y="2855434"/>
                </a:lnTo>
                <a:lnTo>
                  <a:pt x="9601201" y="2894835"/>
                </a:lnTo>
                <a:lnTo>
                  <a:pt x="8307219" y="4189281"/>
                </a:lnTo>
                <a:lnTo>
                  <a:pt x="8312143" y="4194204"/>
                </a:lnTo>
                <a:lnTo>
                  <a:pt x="9601201" y="2904683"/>
                </a:lnTo>
                <a:lnTo>
                  <a:pt x="9601201" y="2944084"/>
                </a:lnTo>
                <a:lnTo>
                  <a:pt x="8356451" y="4189281"/>
                </a:lnTo>
                <a:lnTo>
                  <a:pt x="8361375" y="4194204"/>
                </a:lnTo>
                <a:lnTo>
                  <a:pt x="9601201" y="2953933"/>
                </a:lnTo>
                <a:lnTo>
                  <a:pt x="9601201" y="2993334"/>
                </a:lnTo>
                <a:lnTo>
                  <a:pt x="8405683" y="4189281"/>
                </a:lnTo>
                <a:lnTo>
                  <a:pt x="8410607" y="4194204"/>
                </a:lnTo>
                <a:lnTo>
                  <a:pt x="9601201" y="3003182"/>
                </a:lnTo>
                <a:lnTo>
                  <a:pt x="9601201" y="3042582"/>
                </a:lnTo>
                <a:lnTo>
                  <a:pt x="8454913" y="4189281"/>
                </a:lnTo>
                <a:lnTo>
                  <a:pt x="8459837" y="4194204"/>
                </a:lnTo>
                <a:lnTo>
                  <a:pt x="9601201" y="3052431"/>
                </a:lnTo>
                <a:lnTo>
                  <a:pt x="9601201" y="3091832"/>
                </a:lnTo>
                <a:lnTo>
                  <a:pt x="8504145" y="4189281"/>
                </a:lnTo>
                <a:lnTo>
                  <a:pt x="8509069" y="4194204"/>
                </a:lnTo>
                <a:lnTo>
                  <a:pt x="9601201" y="3101680"/>
                </a:lnTo>
                <a:lnTo>
                  <a:pt x="9601201" y="3141082"/>
                </a:lnTo>
                <a:lnTo>
                  <a:pt x="8553378" y="4189281"/>
                </a:lnTo>
                <a:lnTo>
                  <a:pt x="8558303" y="4194204"/>
                </a:lnTo>
                <a:lnTo>
                  <a:pt x="9601201" y="3150932"/>
                </a:lnTo>
                <a:lnTo>
                  <a:pt x="9601201" y="3190332"/>
                </a:lnTo>
                <a:lnTo>
                  <a:pt x="8602610" y="4189281"/>
                </a:lnTo>
                <a:lnTo>
                  <a:pt x="8607535" y="4194204"/>
                </a:lnTo>
                <a:lnTo>
                  <a:pt x="9601201" y="3200181"/>
                </a:lnTo>
                <a:lnTo>
                  <a:pt x="9601201" y="3239581"/>
                </a:lnTo>
                <a:lnTo>
                  <a:pt x="8651841" y="4189281"/>
                </a:lnTo>
                <a:lnTo>
                  <a:pt x="8656766" y="4194204"/>
                </a:lnTo>
                <a:lnTo>
                  <a:pt x="9601201" y="3249430"/>
                </a:lnTo>
                <a:lnTo>
                  <a:pt x="9601201" y="3288831"/>
                </a:lnTo>
                <a:lnTo>
                  <a:pt x="8701073" y="4189281"/>
                </a:lnTo>
                <a:lnTo>
                  <a:pt x="8705998" y="4194204"/>
                </a:lnTo>
                <a:lnTo>
                  <a:pt x="9601201" y="3298680"/>
                </a:lnTo>
                <a:lnTo>
                  <a:pt x="9601201" y="3338079"/>
                </a:lnTo>
                <a:lnTo>
                  <a:pt x="8750304" y="4189281"/>
                </a:lnTo>
                <a:lnTo>
                  <a:pt x="8755229" y="4194204"/>
                </a:lnTo>
                <a:lnTo>
                  <a:pt x="9601201" y="3347929"/>
                </a:lnTo>
                <a:lnTo>
                  <a:pt x="9601201" y="3387329"/>
                </a:lnTo>
                <a:lnTo>
                  <a:pt x="8799536" y="4189281"/>
                </a:lnTo>
                <a:lnTo>
                  <a:pt x="8804461" y="4194204"/>
                </a:lnTo>
                <a:lnTo>
                  <a:pt x="9601201" y="3397178"/>
                </a:lnTo>
                <a:lnTo>
                  <a:pt x="9601201" y="3436580"/>
                </a:lnTo>
                <a:lnTo>
                  <a:pt x="8848769" y="4189281"/>
                </a:lnTo>
                <a:lnTo>
                  <a:pt x="8853693" y="4194204"/>
                </a:lnTo>
                <a:lnTo>
                  <a:pt x="9601201" y="3446428"/>
                </a:lnTo>
                <a:lnTo>
                  <a:pt x="9601201" y="3485829"/>
                </a:lnTo>
                <a:lnTo>
                  <a:pt x="8898001" y="4189281"/>
                </a:lnTo>
                <a:lnTo>
                  <a:pt x="8902925" y="4194204"/>
                </a:lnTo>
                <a:lnTo>
                  <a:pt x="9601201" y="3495678"/>
                </a:lnTo>
                <a:lnTo>
                  <a:pt x="9601201" y="3524970"/>
                </a:lnTo>
                <a:lnTo>
                  <a:pt x="9601200" y="3524970"/>
                </a:lnTo>
                <a:lnTo>
                  <a:pt x="9601200" y="3535080"/>
                </a:lnTo>
                <a:lnTo>
                  <a:pt x="8947233" y="4189281"/>
                </a:lnTo>
                <a:lnTo>
                  <a:pt x="8952157" y="4194204"/>
                </a:lnTo>
                <a:lnTo>
                  <a:pt x="9601200" y="3544929"/>
                </a:lnTo>
                <a:lnTo>
                  <a:pt x="9601200" y="3584330"/>
                </a:lnTo>
                <a:lnTo>
                  <a:pt x="8996465" y="4189281"/>
                </a:lnTo>
                <a:lnTo>
                  <a:pt x="9001389" y="4194204"/>
                </a:lnTo>
                <a:lnTo>
                  <a:pt x="9601200" y="3594178"/>
                </a:lnTo>
                <a:lnTo>
                  <a:pt x="9601200" y="3633579"/>
                </a:lnTo>
                <a:lnTo>
                  <a:pt x="9045697" y="4189281"/>
                </a:lnTo>
                <a:lnTo>
                  <a:pt x="9050620" y="4194204"/>
                </a:lnTo>
                <a:lnTo>
                  <a:pt x="9601200" y="3643427"/>
                </a:lnTo>
                <a:lnTo>
                  <a:pt x="9601200" y="3682827"/>
                </a:lnTo>
                <a:lnTo>
                  <a:pt x="9094927" y="4189281"/>
                </a:lnTo>
                <a:lnTo>
                  <a:pt x="9099852" y="4194204"/>
                </a:lnTo>
                <a:lnTo>
                  <a:pt x="9601200" y="3692677"/>
                </a:lnTo>
                <a:lnTo>
                  <a:pt x="9601200" y="3732077"/>
                </a:lnTo>
                <a:lnTo>
                  <a:pt x="9144159" y="4189281"/>
                </a:lnTo>
                <a:lnTo>
                  <a:pt x="9149085" y="4194204"/>
                </a:lnTo>
                <a:lnTo>
                  <a:pt x="9601200" y="3741927"/>
                </a:lnTo>
                <a:lnTo>
                  <a:pt x="9601200" y="3781328"/>
                </a:lnTo>
                <a:lnTo>
                  <a:pt x="9193393" y="4189281"/>
                </a:lnTo>
                <a:lnTo>
                  <a:pt x="9198317" y="4194204"/>
                </a:lnTo>
                <a:lnTo>
                  <a:pt x="9601200" y="3791177"/>
                </a:lnTo>
                <a:lnTo>
                  <a:pt x="9601200" y="3830577"/>
                </a:lnTo>
                <a:lnTo>
                  <a:pt x="9242624" y="4189281"/>
                </a:lnTo>
                <a:lnTo>
                  <a:pt x="9247549" y="4194204"/>
                </a:lnTo>
                <a:lnTo>
                  <a:pt x="9601200" y="3840427"/>
                </a:lnTo>
                <a:lnTo>
                  <a:pt x="9601200" y="3879882"/>
                </a:lnTo>
                <a:lnTo>
                  <a:pt x="9291856" y="4189281"/>
                </a:lnTo>
                <a:lnTo>
                  <a:pt x="9296781" y="4194204"/>
                </a:lnTo>
                <a:lnTo>
                  <a:pt x="9601200" y="3889731"/>
                </a:lnTo>
                <a:lnTo>
                  <a:pt x="9601200" y="3929123"/>
                </a:lnTo>
                <a:lnTo>
                  <a:pt x="9341088" y="4189281"/>
                </a:lnTo>
                <a:lnTo>
                  <a:pt x="9346013" y="4194204"/>
                </a:lnTo>
                <a:lnTo>
                  <a:pt x="9601200" y="3938972"/>
                </a:lnTo>
                <a:lnTo>
                  <a:pt x="9601200" y="3978363"/>
                </a:lnTo>
                <a:lnTo>
                  <a:pt x="9390319" y="4189281"/>
                </a:lnTo>
                <a:lnTo>
                  <a:pt x="9395243" y="4194204"/>
                </a:lnTo>
                <a:lnTo>
                  <a:pt x="9601200" y="3988211"/>
                </a:lnTo>
                <a:lnTo>
                  <a:pt x="9601200" y="4027603"/>
                </a:lnTo>
                <a:lnTo>
                  <a:pt x="9439551" y="4189281"/>
                </a:lnTo>
                <a:lnTo>
                  <a:pt x="9444475" y="4194204"/>
                </a:lnTo>
                <a:lnTo>
                  <a:pt x="9601200" y="4037451"/>
                </a:lnTo>
                <a:lnTo>
                  <a:pt x="9601200" y="4076844"/>
                </a:lnTo>
                <a:lnTo>
                  <a:pt x="9488783" y="4189281"/>
                </a:lnTo>
                <a:lnTo>
                  <a:pt x="9493708" y="4194204"/>
                </a:lnTo>
                <a:lnTo>
                  <a:pt x="9601200" y="4086693"/>
                </a:lnTo>
                <a:lnTo>
                  <a:pt x="9601200" y="4126085"/>
                </a:lnTo>
                <a:lnTo>
                  <a:pt x="9538015" y="4189281"/>
                </a:lnTo>
                <a:lnTo>
                  <a:pt x="9542940" y="4194204"/>
                </a:lnTo>
                <a:lnTo>
                  <a:pt x="9601200" y="4135934"/>
                </a:lnTo>
                <a:lnTo>
                  <a:pt x="9601200" y="4175326"/>
                </a:lnTo>
                <a:lnTo>
                  <a:pt x="9587247" y="4189281"/>
                </a:lnTo>
                <a:lnTo>
                  <a:pt x="9592172" y="4194204"/>
                </a:lnTo>
                <a:lnTo>
                  <a:pt x="9601200" y="4185175"/>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solidFill>
        </p:spPr>
        <p:txBody>
          <a:bodyPr wrap="square">
            <a:noAutofit/>
          </a:bodyPr>
          <a:lstStyle/>
          <a:p>
            <a:r>
              <a:rPr lang="nl-NL"/>
              <a:t>Klik op het pictogram als u een afbeelding wilt toevoegen</a:t>
            </a:r>
          </a:p>
        </p:txBody>
      </p:sp>
      <p:sp>
        <p:nvSpPr>
          <p:cNvPr id="103" name="Vrije vorm 102">
            <a:extLst>
              <a:ext uri="{FF2B5EF4-FFF2-40B4-BE49-F238E27FC236}">
                <a16:creationId xmlns:a16="http://schemas.microsoft.com/office/drawing/2014/main" id="{43CBA2BB-46D0-B540-97E6-7885A1F286CD}"/>
              </a:ext>
            </a:extLst>
          </p:cNvPr>
          <p:cNvSpPr/>
          <p:nvPr/>
        </p:nvSpPr>
        <p:spPr>
          <a:xfrm>
            <a:off x="6096001" y="-691"/>
            <a:ext cx="6096001" cy="6858000"/>
          </a:xfrm>
          <a:custGeom>
            <a:avLst/>
            <a:gdLst>
              <a:gd name="connsiteX0" fmla="*/ 6096001 w 6096001"/>
              <a:gd name="connsiteY0" fmla="*/ 6839121 h 6858000"/>
              <a:gd name="connsiteX1" fmla="*/ 6096001 w 6096001"/>
              <a:gd name="connsiteY1" fmla="*/ 6848970 h 6858000"/>
              <a:gd name="connsiteX2" fmla="*/ 6086972 w 6096001"/>
              <a:gd name="connsiteY2" fmla="*/ 6858000 h 6858000"/>
              <a:gd name="connsiteX3" fmla="*/ 6082047 w 6096001"/>
              <a:gd name="connsiteY3" fmla="*/ 6853077 h 6858000"/>
              <a:gd name="connsiteX4" fmla="*/ 6096001 w 6096001"/>
              <a:gd name="connsiteY4" fmla="*/ 6789880 h 6858000"/>
              <a:gd name="connsiteX5" fmla="*/ 6096001 w 6096001"/>
              <a:gd name="connsiteY5" fmla="*/ 6799729 h 6858000"/>
              <a:gd name="connsiteX6" fmla="*/ 6037740 w 6096001"/>
              <a:gd name="connsiteY6" fmla="*/ 6858000 h 6858000"/>
              <a:gd name="connsiteX7" fmla="*/ 6032815 w 6096001"/>
              <a:gd name="connsiteY7" fmla="*/ 6853077 h 6858000"/>
              <a:gd name="connsiteX8" fmla="*/ 6096001 w 6096001"/>
              <a:gd name="connsiteY8" fmla="*/ 6740639 h 6858000"/>
              <a:gd name="connsiteX9" fmla="*/ 6096001 w 6096001"/>
              <a:gd name="connsiteY9" fmla="*/ 6750488 h 6858000"/>
              <a:gd name="connsiteX10" fmla="*/ 5988508 w 6096001"/>
              <a:gd name="connsiteY10" fmla="*/ 6858000 h 6858000"/>
              <a:gd name="connsiteX11" fmla="*/ 5983583 w 6096001"/>
              <a:gd name="connsiteY11" fmla="*/ 6853077 h 6858000"/>
              <a:gd name="connsiteX12" fmla="*/ 6096001 w 6096001"/>
              <a:gd name="connsiteY12" fmla="*/ 6691398 h 6858000"/>
              <a:gd name="connsiteX13" fmla="*/ 6096001 w 6096001"/>
              <a:gd name="connsiteY13" fmla="*/ 6701246 h 6858000"/>
              <a:gd name="connsiteX14" fmla="*/ 5939275 w 6096001"/>
              <a:gd name="connsiteY14" fmla="*/ 6858000 h 6858000"/>
              <a:gd name="connsiteX15" fmla="*/ 5934351 w 6096001"/>
              <a:gd name="connsiteY15" fmla="*/ 6853077 h 6858000"/>
              <a:gd name="connsiteX16" fmla="*/ 6096001 w 6096001"/>
              <a:gd name="connsiteY16" fmla="*/ 6642158 h 6858000"/>
              <a:gd name="connsiteX17" fmla="*/ 6096001 w 6096001"/>
              <a:gd name="connsiteY17" fmla="*/ 6652006 h 6858000"/>
              <a:gd name="connsiteX18" fmla="*/ 5890043 w 6096001"/>
              <a:gd name="connsiteY18" fmla="*/ 6858000 h 6858000"/>
              <a:gd name="connsiteX19" fmla="*/ 5885119 w 6096001"/>
              <a:gd name="connsiteY19" fmla="*/ 6853077 h 6858000"/>
              <a:gd name="connsiteX20" fmla="*/ 6096001 w 6096001"/>
              <a:gd name="connsiteY20" fmla="*/ 6592918 h 6858000"/>
              <a:gd name="connsiteX21" fmla="*/ 6096001 w 6096001"/>
              <a:gd name="connsiteY21" fmla="*/ 6602767 h 6858000"/>
              <a:gd name="connsiteX22" fmla="*/ 5840813 w 6096001"/>
              <a:gd name="connsiteY22" fmla="*/ 6858000 h 6858000"/>
              <a:gd name="connsiteX23" fmla="*/ 5835888 w 6096001"/>
              <a:gd name="connsiteY23" fmla="*/ 6853077 h 6858000"/>
              <a:gd name="connsiteX24" fmla="*/ 6096001 w 6096001"/>
              <a:gd name="connsiteY24" fmla="*/ 6543677 h 6858000"/>
              <a:gd name="connsiteX25" fmla="*/ 6096001 w 6096001"/>
              <a:gd name="connsiteY25" fmla="*/ 6553526 h 6858000"/>
              <a:gd name="connsiteX26" fmla="*/ 5791581 w 6096001"/>
              <a:gd name="connsiteY26" fmla="*/ 6858000 h 6858000"/>
              <a:gd name="connsiteX27" fmla="*/ 5786656 w 6096001"/>
              <a:gd name="connsiteY27" fmla="*/ 6853077 h 6858000"/>
              <a:gd name="connsiteX28" fmla="*/ 6096001 w 6096001"/>
              <a:gd name="connsiteY28" fmla="*/ 6494372 h 6858000"/>
              <a:gd name="connsiteX29" fmla="*/ 6096001 w 6096001"/>
              <a:gd name="connsiteY29" fmla="*/ 6504222 h 6858000"/>
              <a:gd name="connsiteX30" fmla="*/ 5742349 w 6096001"/>
              <a:gd name="connsiteY30" fmla="*/ 6858000 h 6858000"/>
              <a:gd name="connsiteX31" fmla="*/ 5737424 w 6096001"/>
              <a:gd name="connsiteY31" fmla="*/ 6853077 h 6858000"/>
              <a:gd name="connsiteX32" fmla="*/ 6096001 w 6096001"/>
              <a:gd name="connsiteY32" fmla="*/ 6445123 h 6858000"/>
              <a:gd name="connsiteX33" fmla="*/ 6096001 w 6096001"/>
              <a:gd name="connsiteY33" fmla="*/ 6454972 h 6858000"/>
              <a:gd name="connsiteX34" fmla="*/ 5693117 w 6096001"/>
              <a:gd name="connsiteY34" fmla="*/ 6858000 h 6858000"/>
              <a:gd name="connsiteX35" fmla="*/ 5688193 w 6096001"/>
              <a:gd name="connsiteY35" fmla="*/ 6853077 h 6858000"/>
              <a:gd name="connsiteX36" fmla="*/ 6096001 w 6096001"/>
              <a:gd name="connsiteY36" fmla="*/ 6395872 h 6858000"/>
              <a:gd name="connsiteX37" fmla="*/ 6096001 w 6096001"/>
              <a:gd name="connsiteY37" fmla="*/ 6405722 h 6858000"/>
              <a:gd name="connsiteX38" fmla="*/ 5643885 w 6096001"/>
              <a:gd name="connsiteY38" fmla="*/ 6858000 h 6858000"/>
              <a:gd name="connsiteX39" fmla="*/ 5638959 w 6096001"/>
              <a:gd name="connsiteY39" fmla="*/ 6853077 h 6858000"/>
              <a:gd name="connsiteX40" fmla="*/ 6096001 w 6096001"/>
              <a:gd name="connsiteY40" fmla="*/ 6346622 h 6858000"/>
              <a:gd name="connsiteX41" fmla="*/ 6096001 w 6096001"/>
              <a:gd name="connsiteY41" fmla="*/ 6356472 h 6858000"/>
              <a:gd name="connsiteX42" fmla="*/ 5594652 w 6096001"/>
              <a:gd name="connsiteY42" fmla="*/ 6858000 h 6858000"/>
              <a:gd name="connsiteX43" fmla="*/ 5589727 w 6096001"/>
              <a:gd name="connsiteY43" fmla="*/ 6853077 h 6858000"/>
              <a:gd name="connsiteX44" fmla="*/ 6096001 w 6096001"/>
              <a:gd name="connsiteY44" fmla="*/ 6297374 h 6858000"/>
              <a:gd name="connsiteX45" fmla="*/ 6096001 w 6096001"/>
              <a:gd name="connsiteY45" fmla="*/ 6307222 h 6858000"/>
              <a:gd name="connsiteX46" fmla="*/ 5545420 w 6096001"/>
              <a:gd name="connsiteY46" fmla="*/ 6858000 h 6858000"/>
              <a:gd name="connsiteX47" fmla="*/ 5540497 w 6096001"/>
              <a:gd name="connsiteY47" fmla="*/ 6853077 h 6858000"/>
              <a:gd name="connsiteX48" fmla="*/ 6096001 w 6096001"/>
              <a:gd name="connsiteY48" fmla="*/ 6248125 h 6858000"/>
              <a:gd name="connsiteX49" fmla="*/ 6096001 w 6096001"/>
              <a:gd name="connsiteY49" fmla="*/ 6257973 h 6858000"/>
              <a:gd name="connsiteX50" fmla="*/ 5496189 w 6096001"/>
              <a:gd name="connsiteY50" fmla="*/ 6858000 h 6858000"/>
              <a:gd name="connsiteX51" fmla="*/ 5491265 w 6096001"/>
              <a:gd name="connsiteY51" fmla="*/ 6853077 h 6858000"/>
              <a:gd name="connsiteX52" fmla="*/ 6096001 w 6096001"/>
              <a:gd name="connsiteY52" fmla="*/ 6198875 h 6858000"/>
              <a:gd name="connsiteX53" fmla="*/ 6096001 w 6096001"/>
              <a:gd name="connsiteY53" fmla="*/ 6208724 h 6858000"/>
              <a:gd name="connsiteX54" fmla="*/ 5446957 w 6096001"/>
              <a:gd name="connsiteY54" fmla="*/ 6858000 h 6858000"/>
              <a:gd name="connsiteX55" fmla="*/ 5442033 w 6096001"/>
              <a:gd name="connsiteY55" fmla="*/ 6853077 h 6858000"/>
              <a:gd name="connsiteX56" fmla="*/ 6096001 w 6096001"/>
              <a:gd name="connsiteY56" fmla="*/ 6149625 h 6858000"/>
              <a:gd name="connsiteX57" fmla="*/ 6096001 w 6096001"/>
              <a:gd name="connsiteY57" fmla="*/ 6159474 h 6858000"/>
              <a:gd name="connsiteX58" fmla="*/ 5397725 w 6096001"/>
              <a:gd name="connsiteY58" fmla="*/ 6858000 h 6858000"/>
              <a:gd name="connsiteX59" fmla="*/ 5392801 w 6096001"/>
              <a:gd name="connsiteY59" fmla="*/ 6853077 h 6858000"/>
              <a:gd name="connsiteX60" fmla="*/ 6096001 w 6096001"/>
              <a:gd name="connsiteY60" fmla="*/ 6100376 h 6858000"/>
              <a:gd name="connsiteX61" fmla="*/ 6096001 w 6096001"/>
              <a:gd name="connsiteY61" fmla="*/ 6110224 h 6858000"/>
              <a:gd name="connsiteX62" fmla="*/ 5348493 w 6096001"/>
              <a:gd name="connsiteY62" fmla="*/ 6858000 h 6858000"/>
              <a:gd name="connsiteX63" fmla="*/ 5343569 w 6096001"/>
              <a:gd name="connsiteY63" fmla="*/ 6853077 h 6858000"/>
              <a:gd name="connsiteX64" fmla="*/ 6096001 w 6096001"/>
              <a:gd name="connsiteY64" fmla="*/ 6051125 h 6858000"/>
              <a:gd name="connsiteX65" fmla="*/ 6096001 w 6096001"/>
              <a:gd name="connsiteY65" fmla="*/ 6060974 h 6858000"/>
              <a:gd name="connsiteX66" fmla="*/ 5299261 w 6096001"/>
              <a:gd name="connsiteY66" fmla="*/ 6858000 h 6858000"/>
              <a:gd name="connsiteX67" fmla="*/ 5294336 w 6096001"/>
              <a:gd name="connsiteY67" fmla="*/ 6853077 h 6858000"/>
              <a:gd name="connsiteX68" fmla="*/ 6096001 w 6096001"/>
              <a:gd name="connsiteY68" fmla="*/ 6001875 h 6858000"/>
              <a:gd name="connsiteX69" fmla="*/ 6096001 w 6096001"/>
              <a:gd name="connsiteY69" fmla="*/ 6011725 h 6858000"/>
              <a:gd name="connsiteX70" fmla="*/ 5250029 w 6096001"/>
              <a:gd name="connsiteY70" fmla="*/ 6858000 h 6858000"/>
              <a:gd name="connsiteX71" fmla="*/ 5245104 w 6096001"/>
              <a:gd name="connsiteY71" fmla="*/ 6853077 h 6858000"/>
              <a:gd name="connsiteX72" fmla="*/ 6096001 w 6096001"/>
              <a:gd name="connsiteY72" fmla="*/ 5952627 h 6858000"/>
              <a:gd name="connsiteX73" fmla="*/ 6096001 w 6096001"/>
              <a:gd name="connsiteY73" fmla="*/ 5962476 h 6858000"/>
              <a:gd name="connsiteX74" fmla="*/ 5200798 w 6096001"/>
              <a:gd name="connsiteY74" fmla="*/ 6858000 h 6858000"/>
              <a:gd name="connsiteX75" fmla="*/ 5195873 w 6096001"/>
              <a:gd name="connsiteY75" fmla="*/ 6853077 h 6858000"/>
              <a:gd name="connsiteX76" fmla="*/ 6096001 w 6096001"/>
              <a:gd name="connsiteY76" fmla="*/ 5903377 h 6858000"/>
              <a:gd name="connsiteX77" fmla="*/ 6096001 w 6096001"/>
              <a:gd name="connsiteY77" fmla="*/ 5913226 h 6858000"/>
              <a:gd name="connsiteX78" fmla="*/ 5151566 w 6096001"/>
              <a:gd name="connsiteY78" fmla="*/ 6858000 h 6858000"/>
              <a:gd name="connsiteX79" fmla="*/ 5146641 w 6096001"/>
              <a:gd name="connsiteY79" fmla="*/ 6853077 h 6858000"/>
              <a:gd name="connsiteX80" fmla="*/ 6096001 w 6096001"/>
              <a:gd name="connsiteY80" fmla="*/ 5854128 h 6858000"/>
              <a:gd name="connsiteX81" fmla="*/ 6096001 w 6096001"/>
              <a:gd name="connsiteY81" fmla="*/ 5863977 h 6858000"/>
              <a:gd name="connsiteX82" fmla="*/ 5102335 w 6096001"/>
              <a:gd name="connsiteY82" fmla="*/ 6858000 h 6858000"/>
              <a:gd name="connsiteX83" fmla="*/ 5097410 w 6096001"/>
              <a:gd name="connsiteY83" fmla="*/ 6853077 h 6858000"/>
              <a:gd name="connsiteX84" fmla="*/ 6096001 w 6096001"/>
              <a:gd name="connsiteY84" fmla="*/ 5804878 h 6858000"/>
              <a:gd name="connsiteX85" fmla="*/ 6096001 w 6096001"/>
              <a:gd name="connsiteY85" fmla="*/ 5814728 h 6858000"/>
              <a:gd name="connsiteX86" fmla="*/ 5053103 w 6096001"/>
              <a:gd name="connsiteY86" fmla="*/ 6858000 h 6858000"/>
              <a:gd name="connsiteX87" fmla="*/ 5048178 w 6096001"/>
              <a:gd name="connsiteY87" fmla="*/ 6853077 h 6858000"/>
              <a:gd name="connsiteX88" fmla="*/ 6096001 w 6096001"/>
              <a:gd name="connsiteY88" fmla="*/ 5755628 h 6858000"/>
              <a:gd name="connsiteX89" fmla="*/ 6096001 w 6096001"/>
              <a:gd name="connsiteY89" fmla="*/ 5765476 h 6858000"/>
              <a:gd name="connsiteX90" fmla="*/ 5003869 w 6096001"/>
              <a:gd name="connsiteY90" fmla="*/ 6858000 h 6858000"/>
              <a:gd name="connsiteX91" fmla="*/ 4998945 w 6096001"/>
              <a:gd name="connsiteY91" fmla="*/ 6853077 h 6858000"/>
              <a:gd name="connsiteX92" fmla="*/ 6096001 w 6096001"/>
              <a:gd name="connsiteY92" fmla="*/ 5706378 h 6858000"/>
              <a:gd name="connsiteX93" fmla="*/ 6096001 w 6096001"/>
              <a:gd name="connsiteY93" fmla="*/ 5716227 h 6858000"/>
              <a:gd name="connsiteX94" fmla="*/ 4954637 w 6096001"/>
              <a:gd name="connsiteY94" fmla="*/ 6858000 h 6858000"/>
              <a:gd name="connsiteX95" fmla="*/ 4949713 w 6096001"/>
              <a:gd name="connsiteY95" fmla="*/ 6853077 h 6858000"/>
              <a:gd name="connsiteX96" fmla="*/ 6096001 w 6096001"/>
              <a:gd name="connsiteY96" fmla="*/ 5657130 h 6858000"/>
              <a:gd name="connsiteX97" fmla="*/ 6096001 w 6096001"/>
              <a:gd name="connsiteY97" fmla="*/ 5666978 h 6858000"/>
              <a:gd name="connsiteX98" fmla="*/ 4905407 w 6096001"/>
              <a:gd name="connsiteY98" fmla="*/ 6858000 h 6858000"/>
              <a:gd name="connsiteX99" fmla="*/ 4900483 w 6096001"/>
              <a:gd name="connsiteY99" fmla="*/ 6853077 h 6858000"/>
              <a:gd name="connsiteX100" fmla="*/ 6096001 w 6096001"/>
              <a:gd name="connsiteY100" fmla="*/ 5607880 h 6858000"/>
              <a:gd name="connsiteX101" fmla="*/ 6096001 w 6096001"/>
              <a:gd name="connsiteY101" fmla="*/ 5617729 h 6858000"/>
              <a:gd name="connsiteX102" fmla="*/ 4856175 w 6096001"/>
              <a:gd name="connsiteY102" fmla="*/ 6858000 h 6858000"/>
              <a:gd name="connsiteX103" fmla="*/ 4851251 w 6096001"/>
              <a:gd name="connsiteY103" fmla="*/ 6853077 h 6858000"/>
              <a:gd name="connsiteX104" fmla="*/ 6096001 w 6096001"/>
              <a:gd name="connsiteY104" fmla="*/ 5558631 h 6858000"/>
              <a:gd name="connsiteX105" fmla="*/ 6096001 w 6096001"/>
              <a:gd name="connsiteY105" fmla="*/ 5568479 h 6858000"/>
              <a:gd name="connsiteX106" fmla="*/ 4806943 w 6096001"/>
              <a:gd name="connsiteY106" fmla="*/ 6858000 h 6858000"/>
              <a:gd name="connsiteX107" fmla="*/ 4802019 w 6096001"/>
              <a:gd name="connsiteY107" fmla="*/ 6853077 h 6858000"/>
              <a:gd name="connsiteX108" fmla="*/ 6096001 w 6096001"/>
              <a:gd name="connsiteY108" fmla="*/ 5509381 h 6858000"/>
              <a:gd name="connsiteX109" fmla="*/ 6096001 w 6096001"/>
              <a:gd name="connsiteY109" fmla="*/ 5519230 h 6858000"/>
              <a:gd name="connsiteX110" fmla="*/ 4757711 w 6096001"/>
              <a:gd name="connsiteY110" fmla="*/ 6858000 h 6858000"/>
              <a:gd name="connsiteX111" fmla="*/ 4752787 w 6096001"/>
              <a:gd name="connsiteY111" fmla="*/ 6853077 h 6858000"/>
              <a:gd name="connsiteX112" fmla="*/ 6096001 w 6096001"/>
              <a:gd name="connsiteY112" fmla="*/ 5460130 h 6858000"/>
              <a:gd name="connsiteX113" fmla="*/ 6096001 w 6096001"/>
              <a:gd name="connsiteY113" fmla="*/ 5469980 h 6858000"/>
              <a:gd name="connsiteX114" fmla="*/ 4708479 w 6096001"/>
              <a:gd name="connsiteY114" fmla="*/ 6858000 h 6858000"/>
              <a:gd name="connsiteX115" fmla="*/ 4703553 w 6096001"/>
              <a:gd name="connsiteY115" fmla="*/ 6853077 h 6858000"/>
              <a:gd name="connsiteX116" fmla="*/ 6096001 w 6096001"/>
              <a:gd name="connsiteY116" fmla="*/ 5410880 h 6858000"/>
              <a:gd name="connsiteX117" fmla="*/ 6096001 w 6096001"/>
              <a:gd name="connsiteY117" fmla="*/ 5420730 h 6858000"/>
              <a:gd name="connsiteX118" fmla="*/ 4659246 w 6096001"/>
              <a:gd name="connsiteY118" fmla="*/ 6858000 h 6858000"/>
              <a:gd name="connsiteX119" fmla="*/ 4654321 w 6096001"/>
              <a:gd name="connsiteY119" fmla="*/ 6853077 h 6858000"/>
              <a:gd name="connsiteX120" fmla="*/ 6096001 w 6096001"/>
              <a:gd name="connsiteY120" fmla="*/ 5361631 h 6858000"/>
              <a:gd name="connsiteX121" fmla="*/ 6096001 w 6096001"/>
              <a:gd name="connsiteY121" fmla="*/ 5371480 h 6858000"/>
              <a:gd name="connsiteX122" fmla="*/ 4610015 w 6096001"/>
              <a:gd name="connsiteY122" fmla="*/ 6858000 h 6858000"/>
              <a:gd name="connsiteX123" fmla="*/ 4605090 w 6096001"/>
              <a:gd name="connsiteY123" fmla="*/ 6853077 h 6858000"/>
              <a:gd name="connsiteX124" fmla="*/ 6096001 w 6096001"/>
              <a:gd name="connsiteY124" fmla="*/ 5312382 h 6858000"/>
              <a:gd name="connsiteX125" fmla="*/ 6096001 w 6096001"/>
              <a:gd name="connsiteY125" fmla="*/ 5322232 h 6858000"/>
              <a:gd name="connsiteX126" fmla="*/ 4560784 w 6096001"/>
              <a:gd name="connsiteY126" fmla="*/ 6858000 h 6858000"/>
              <a:gd name="connsiteX127" fmla="*/ 4555859 w 6096001"/>
              <a:gd name="connsiteY127" fmla="*/ 6853077 h 6858000"/>
              <a:gd name="connsiteX128" fmla="*/ 6096001 w 6096001"/>
              <a:gd name="connsiteY128" fmla="*/ 5263132 h 6858000"/>
              <a:gd name="connsiteX129" fmla="*/ 6096001 w 6096001"/>
              <a:gd name="connsiteY129" fmla="*/ 5272982 h 6858000"/>
              <a:gd name="connsiteX130" fmla="*/ 4511552 w 6096001"/>
              <a:gd name="connsiteY130" fmla="*/ 6858000 h 6858000"/>
              <a:gd name="connsiteX131" fmla="*/ 4506627 w 6096001"/>
              <a:gd name="connsiteY131" fmla="*/ 6853077 h 6858000"/>
              <a:gd name="connsiteX132" fmla="*/ 6096001 w 6096001"/>
              <a:gd name="connsiteY132" fmla="*/ 5213883 h 6858000"/>
              <a:gd name="connsiteX133" fmla="*/ 6096001 w 6096001"/>
              <a:gd name="connsiteY133" fmla="*/ 5223732 h 6858000"/>
              <a:gd name="connsiteX134" fmla="*/ 4462320 w 6096001"/>
              <a:gd name="connsiteY134" fmla="*/ 6858000 h 6858000"/>
              <a:gd name="connsiteX135" fmla="*/ 4457395 w 6096001"/>
              <a:gd name="connsiteY135" fmla="*/ 6853077 h 6858000"/>
              <a:gd name="connsiteX136" fmla="*/ 6096001 w 6096001"/>
              <a:gd name="connsiteY136" fmla="*/ 5164634 h 6858000"/>
              <a:gd name="connsiteX137" fmla="*/ 6096001 w 6096001"/>
              <a:gd name="connsiteY137" fmla="*/ 5174483 h 6858000"/>
              <a:gd name="connsiteX138" fmla="*/ 4413088 w 6096001"/>
              <a:gd name="connsiteY138" fmla="*/ 6858000 h 6858000"/>
              <a:gd name="connsiteX139" fmla="*/ 4408163 w 6096001"/>
              <a:gd name="connsiteY139" fmla="*/ 6853077 h 6858000"/>
              <a:gd name="connsiteX140" fmla="*/ 6096001 w 6096001"/>
              <a:gd name="connsiteY140" fmla="*/ 5115384 h 6858000"/>
              <a:gd name="connsiteX141" fmla="*/ 6096001 w 6096001"/>
              <a:gd name="connsiteY141" fmla="*/ 5125232 h 6858000"/>
              <a:gd name="connsiteX142" fmla="*/ 4363855 w 6096001"/>
              <a:gd name="connsiteY142" fmla="*/ 6858000 h 6858000"/>
              <a:gd name="connsiteX143" fmla="*/ 4358931 w 6096001"/>
              <a:gd name="connsiteY143" fmla="*/ 6853077 h 6858000"/>
              <a:gd name="connsiteX144" fmla="*/ 6096001 w 6096001"/>
              <a:gd name="connsiteY144" fmla="*/ 5066134 h 6858000"/>
              <a:gd name="connsiteX145" fmla="*/ 6096001 w 6096001"/>
              <a:gd name="connsiteY145" fmla="*/ 5075982 h 6858000"/>
              <a:gd name="connsiteX146" fmla="*/ 4314623 w 6096001"/>
              <a:gd name="connsiteY146" fmla="*/ 6858000 h 6858000"/>
              <a:gd name="connsiteX147" fmla="*/ 4309699 w 6096001"/>
              <a:gd name="connsiteY147" fmla="*/ 6853077 h 6858000"/>
              <a:gd name="connsiteX148" fmla="*/ 6096001 w 6096001"/>
              <a:gd name="connsiteY148" fmla="*/ 5016885 h 6858000"/>
              <a:gd name="connsiteX149" fmla="*/ 6096001 w 6096001"/>
              <a:gd name="connsiteY149" fmla="*/ 5026734 h 6858000"/>
              <a:gd name="connsiteX150" fmla="*/ 4265393 w 6096001"/>
              <a:gd name="connsiteY150" fmla="*/ 6858000 h 6858000"/>
              <a:gd name="connsiteX151" fmla="*/ 4260468 w 6096001"/>
              <a:gd name="connsiteY151" fmla="*/ 6853077 h 6858000"/>
              <a:gd name="connsiteX152" fmla="*/ 6096001 w 6096001"/>
              <a:gd name="connsiteY152" fmla="*/ 4967636 h 6858000"/>
              <a:gd name="connsiteX153" fmla="*/ 6096001 w 6096001"/>
              <a:gd name="connsiteY153" fmla="*/ 4977484 h 6858000"/>
              <a:gd name="connsiteX154" fmla="*/ 4216161 w 6096001"/>
              <a:gd name="connsiteY154" fmla="*/ 6858000 h 6858000"/>
              <a:gd name="connsiteX155" fmla="*/ 4211236 w 6096001"/>
              <a:gd name="connsiteY155" fmla="*/ 6853077 h 6858000"/>
              <a:gd name="connsiteX156" fmla="*/ 6096001 w 6096001"/>
              <a:gd name="connsiteY156" fmla="*/ 4918386 h 6858000"/>
              <a:gd name="connsiteX157" fmla="*/ 6096001 w 6096001"/>
              <a:gd name="connsiteY157" fmla="*/ 4928235 h 6858000"/>
              <a:gd name="connsiteX158" fmla="*/ 4166929 w 6096001"/>
              <a:gd name="connsiteY158" fmla="*/ 6858000 h 6858000"/>
              <a:gd name="connsiteX159" fmla="*/ 4162004 w 6096001"/>
              <a:gd name="connsiteY159" fmla="*/ 6853077 h 6858000"/>
              <a:gd name="connsiteX160" fmla="*/ 6096001 w 6096001"/>
              <a:gd name="connsiteY160" fmla="*/ 4869137 h 6858000"/>
              <a:gd name="connsiteX161" fmla="*/ 6096001 w 6096001"/>
              <a:gd name="connsiteY161" fmla="*/ 4878985 h 6858000"/>
              <a:gd name="connsiteX162" fmla="*/ 4117697 w 6096001"/>
              <a:gd name="connsiteY162" fmla="*/ 6858000 h 6858000"/>
              <a:gd name="connsiteX163" fmla="*/ 4112773 w 6096001"/>
              <a:gd name="connsiteY163" fmla="*/ 6853077 h 6858000"/>
              <a:gd name="connsiteX164" fmla="*/ 6096001 w 6096001"/>
              <a:gd name="connsiteY164" fmla="*/ 4819886 h 6858000"/>
              <a:gd name="connsiteX165" fmla="*/ 6096001 w 6096001"/>
              <a:gd name="connsiteY165" fmla="*/ 4829735 h 6858000"/>
              <a:gd name="connsiteX166" fmla="*/ 4068465 w 6096001"/>
              <a:gd name="connsiteY166" fmla="*/ 6858000 h 6858000"/>
              <a:gd name="connsiteX167" fmla="*/ 4063539 w 6096001"/>
              <a:gd name="connsiteY167" fmla="*/ 6853077 h 6858000"/>
              <a:gd name="connsiteX168" fmla="*/ 6096001 w 6096001"/>
              <a:gd name="connsiteY168" fmla="*/ 4770637 h 6858000"/>
              <a:gd name="connsiteX169" fmla="*/ 6096001 w 6096001"/>
              <a:gd name="connsiteY169" fmla="*/ 4780485 h 6858000"/>
              <a:gd name="connsiteX170" fmla="*/ 4019232 w 6096001"/>
              <a:gd name="connsiteY170" fmla="*/ 6858000 h 6858000"/>
              <a:gd name="connsiteX171" fmla="*/ 4014307 w 6096001"/>
              <a:gd name="connsiteY171" fmla="*/ 6853077 h 6858000"/>
              <a:gd name="connsiteX172" fmla="*/ 6096001 w 6096001"/>
              <a:gd name="connsiteY172" fmla="*/ 4721388 h 6858000"/>
              <a:gd name="connsiteX173" fmla="*/ 6096001 w 6096001"/>
              <a:gd name="connsiteY173" fmla="*/ 4731235 h 6858000"/>
              <a:gd name="connsiteX174" fmla="*/ 3970000 w 6096001"/>
              <a:gd name="connsiteY174" fmla="*/ 6858000 h 6858000"/>
              <a:gd name="connsiteX175" fmla="*/ 3965077 w 6096001"/>
              <a:gd name="connsiteY175" fmla="*/ 6853077 h 6858000"/>
              <a:gd name="connsiteX176" fmla="*/ 6096001 w 6096001"/>
              <a:gd name="connsiteY176" fmla="*/ 4672139 h 6858000"/>
              <a:gd name="connsiteX177" fmla="*/ 6096001 w 6096001"/>
              <a:gd name="connsiteY177" fmla="*/ 4681986 h 6858000"/>
              <a:gd name="connsiteX178" fmla="*/ 3920769 w 6096001"/>
              <a:gd name="connsiteY178" fmla="*/ 6858000 h 6858000"/>
              <a:gd name="connsiteX179" fmla="*/ 3915845 w 6096001"/>
              <a:gd name="connsiteY179" fmla="*/ 6853077 h 6858000"/>
              <a:gd name="connsiteX180" fmla="*/ 6096001 w 6096001"/>
              <a:gd name="connsiteY180" fmla="*/ 4622889 h 6858000"/>
              <a:gd name="connsiteX181" fmla="*/ 6096001 w 6096001"/>
              <a:gd name="connsiteY181" fmla="*/ 4632736 h 6858000"/>
              <a:gd name="connsiteX182" fmla="*/ 3871537 w 6096001"/>
              <a:gd name="connsiteY182" fmla="*/ 6858000 h 6858000"/>
              <a:gd name="connsiteX183" fmla="*/ 3866613 w 6096001"/>
              <a:gd name="connsiteY183" fmla="*/ 6853077 h 6858000"/>
              <a:gd name="connsiteX184" fmla="*/ 6096001 w 6096001"/>
              <a:gd name="connsiteY184" fmla="*/ 4573639 h 6858000"/>
              <a:gd name="connsiteX185" fmla="*/ 6096001 w 6096001"/>
              <a:gd name="connsiteY185" fmla="*/ 4583488 h 6858000"/>
              <a:gd name="connsiteX186" fmla="*/ 3822306 w 6096001"/>
              <a:gd name="connsiteY186" fmla="*/ 6858000 h 6858000"/>
              <a:gd name="connsiteX187" fmla="*/ 3817381 w 6096001"/>
              <a:gd name="connsiteY187" fmla="*/ 6853077 h 6858000"/>
              <a:gd name="connsiteX188" fmla="*/ 6096001 w 6096001"/>
              <a:gd name="connsiteY188" fmla="*/ 4524389 h 6858000"/>
              <a:gd name="connsiteX189" fmla="*/ 6096001 w 6096001"/>
              <a:gd name="connsiteY189" fmla="*/ 4534238 h 6858000"/>
              <a:gd name="connsiteX190" fmla="*/ 3773074 w 6096001"/>
              <a:gd name="connsiteY190" fmla="*/ 6858000 h 6858000"/>
              <a:gd name="connsiteX191" fmla="*/ 3768149 w 6096001"/>
              <a:gd name="connsiteY191" fmla="*/ 6853077 h 6858000"/>
              <a:gd name="connsiteX192" fmla="*/ 6096001 w 6096001"/>
              <a:gd name="connsiteY192" fmla="*/ 4475141 h 6858000"/>
              <a:gd name="connsiteX193" fmla="*/ 6096001 w 6096001"/>
              <a:gd name="connsiteY193" fmla="*/ 4484988 h 6858000"/>
              <a:gd name="connsiteX194" fmla="*/ 3723841 w 6096001"/>
              <a:gd name="connsiteY194" fmla="*/ 6858000 h 6858000"/>
              <a:gd name="connsiteX195" fmla="*/ 3718919 w 6096001"/>
              <a:gd name="connsiteY195" fmla="*/ 6853077 h 6858000"/>
              <a:gd name="connsiteX196" fmla="*/ 6096001 w 6096001"/>
              <a:gd name="connsiteY196" fmla="*/ 4425892 h 6858000"/>
              <a:gd name="connsiteX197" fmla="*/ 6096001 w 6096001"/>
              <a:gd name="connsiteY197" fmla="*/ 4435738 h 6858000"/>
              <a:gd name="connsiteX198" fmla="*/ 3674609 w 6096001"/>
              <a:gd name="connsiteY198" fmla="*/ 6858000 h 6858000"/>
              <a:gd name="connsiteX199" fmla="*/ 3669687 w 6096001"/>
              <a:gd name="connsiteY199" fmla="*/ 6853077 h 6858000"/>
              <a:gd name="connsiteX200" fmla="*/ 6096001 w 6096001"/>
              <a:gd name="connsiteY200" fmla="*/ 4376642 h 6858000"/>
              <a:gd name="connsiteX201" fmla="*/ 6096001 w 6096001"/>
              <a:gd name="connsiteY201" fmla="*/ 4386489 h 6858000"/>
              <a:gd name="connsiteX202" fmla="*/ 3625378 w 6096001"/>
              <a:gd name="connsiteY202" fmla="*/ 6858000 h 6858000"/>
              <a:gd name="connsiteX203" fmla="*/ 3620455 w 6096001"/>
              <a:gd name="connsiteY203" fmla="*/ 6853077 h 6858000"/>
              <a:gd name="connsiteX204" fmla="*/ 6096001 w 6096001"/>
              <a:gd name="connsiteY204" fmla="*/ 4327392 h 6858000"/>
              <a:gd name="connsiteX205" fmla="*/ 6096001 w 6096001"/>
              <a:gd name="connsiteY205" fmla="*/ 4337239 h 6858000"/>
              <a:gd name="connsiteX206" fmla="*/ 3576146 w 6096001"/>
              <a:gd name="connsiteY206" fmla="*/ 6858000 h 6858000"/>
              <a:gd name="connsiteX207" fmla="*/ 3571223 w 6096001"/>
              <a:gd name="connsiteY207" fmla="*/ 6853077 h 6858000"/>
              <a:gd name="connsiteX208" fmla="*/ 6096001 w 6096001"/>
              <a:gd name="connsiteY208" fmla="*/ 4278142 h 6858000"/>
              <a:gd name="connsiteX209" fmla="*/ 6096001 w 6096001"/>
              <a:gd name="connsiteY209" fmla="*/ 4287990 h 6858000"/>
              <a:gd name="connsiteX210" fmla="*/ 3526915 w 6096001"/>
              <a:gd name="connsiteY210" fmla="*/ 6858000 h 6858000"/>
              <a:gd name="connsiteX211" fmla="*/ 3521990 w 6096001"/>
              <a:gd name="connsiteY211" fmla="*/ 6853077 h 6858000"/>
              <a:gd name="connsiteX212" fmla="*/ 6096001 w 6096001"/>
              <a:gd name="connsiteY212" fmla="*/ 4228892 h 6858000"/>
              <a:gd name="connsiteX213" fmla="*/ 6096001 w 6096001"/>
              <a:gd name="connsiteY213" fmla="*/ 4238741 h 6858000"/>
              <a:gd name="connsiteX214" fmla="*/ 3477683 w 6096001"/>
              <a:gd name="connsiteY214" fmla="*/ 6858000 h 6858000"/>
              <a:gd name="connsiteX215" fmla="*/ 3472758 w 6096001"/>
              <a:gd name="connsiteY215" fmla="*/ 6853077 h 6858000"/>
              <a:gd name="connsiteX216" fmla="*/ 6096001 w 6096001"/>
              <a:gd name="connsiteY216" fmla="*/ 4179643 h 6858000"/>
              <a:gd name="connsiteX217" fmla="*/ 6096001 w 6096001"/>
              <a:gd name="connsiteY217" fmla="*/ 4189490 h 6858000"/>
              <a:gd name="connsiteX218" fmla="*/ 3428449 w 6096001"/>
              <a:gd name="connsiteY218" fmla="*/ 6858000 h 6858000"/>
              <a:gd name="connsiteX219" fmla="*/ 3423527 w 6096001"/>
              <a:gd name="connsiteY219" fmla="*/ 6853077 h 6858000"/>
              <a:gd name="connsiteX220" fmla="*/ 6096001 w 6096001"/>
              <a:gd name="connsiteY220" fmla="*/ 4130394 h 6858000"/>
              <a:gd name="connsiteX221" fmla="*/ 6096001 w 6096001"/>
              <a:gd name="connsiteY221" fmla="*/ 4140240 h 6858000"/>
              <a:gd name="connsiteX222" fmla="*/ 3379217 w 6096001"/>
              <a:gd name="connsiteY222" fmla="*/ 6858000 h 6858000"/>
              <a:gd name="connsiteX223" fmla="*/ 3374296 w 6096001"/>
              <a:gd name="connsiteY223" fmla="*/ 6853077 h 6858000"/>
              <a:gd name="connsiteX224" fmla="*/ 6096001 w 6096001"/>
              <a:gd name="connsiteY224" fmla="*/ 4081144 h 6858000"/>
              <a:gd name="connsiteX225" fmla="*/ 6096001 w 6096001"/>
              <a:gd name="connsiteY225" fmla="*/ 4090992 h 6858000"/>
              <a:gd name="connsiteX226" fmla="*/ 3329987 w 6096001"/>
              <a:gd name="connsiteY226" fmla="*/ 6858000 h 6858000"/>
              <a:gd name="connsiteX227" fmla="*/ 3325064 w 6096001"/>
              <a:gd name="connsiteY227" fmla="*/ 6853077 h 6858000"/>
              <a:gd name="connsiteX228" fmla="*/ 6096001 w 6096001"/>
              <a:gd name="connsiteY228" fmla="*/ 4031895 h 6858000"/>
              <a:gd name="connsiteX229" fmla="*/ 6096001 w 6096001"/>
              <a:gd name="connsiteY229" fmla="*/ 4041742 h 6858000"/>
              <a:gd name="connsiteX230" fmla="*/ 3280755 w 6096001"/>
              <a:gd name="connsiteY230" fmla="*/ 6858000 h 6858000"/>
              <a:gd name="connsiteX231" fmla="*/ 3275832 w 6096001"/>
              <a:gd name="connsiteY231" fmla="*/ 6853077 h 6858000"/>
              <a:gd name="connsiteX232" fmla="*/ 6096001 w 6096001"/>
              <a:gd name="connsiteY232" fmla="*/ 3982645 h 6858000"/>
              <a:gd name="connsiteX233" fmla="*/ 6096001 w 6096001"/>
              <a:gd name="connsiteY233" fmla="*/ 3992492 h 6858000"/>
              <a:gd name="connsiteX234" fmla="*/ 3231523 w 6096001"/>
              <a:gd name="connsiteY234" fmla="*/ 6858000 h 6858000"/>
              <a:gd name="connsiteX235" fmla="*/ 3226600 w 6096001"/>
              <a:gd name="connsiteY235" fmla="*/ 6853077 h 6858000"/>
              <a:gd name="connsiteX236" fmla="*/ 6096001 w 6096001"/>
              <a:gd name="connsiteY236" fmla="*/ 3933395 h 6858000"/>
              <a:gd name="connsiteX237" fmla="*/ 6096001 w 6096001"/>
              <a:gd name="connsiteY237" fmla="*/ 3943243 h 6858000"/>
              <a:gd name="connsiteX238" fmla="*/ 3182291 w 6096001"/>
              <a:gd name="connsiteY238" fmla="*/ 6858000 h 6858000"/>
              <a:gd name="connsiteX239" fmla="*/ 3177367 w 6096001"/>
              <a:gd name="connsiteY239" fmla="*/ 6853077 h 6858000"/>
              <a:gd name="connsiteX240" fmla="*/ 6096001 w 6096001"/>
              <a:gd name="connsiteY240" fmla="*/ 3884145 h 6858000"/>
              <a:gd name="connsiteX241" fmla="*/ 6096001 w 6096001"/>
              <a:gd name="connsiteY241" fmla="*/ 3893993 h 6858000"/>
              <a:gd name="connsiteX242" fmla="*/ 3133058 w 6096001"/>
              <a:gd name="connsiteY242" fmla="*/ 6858000 h 6858000"/>
              <a:gd name="connsiteX243" fmla="*/ 3128135 w 6096001"/>
              <a:gd name="connsiteY243" fmla="*/ 6853077 h 6858000"/>
              <a:gd name="connsiteX244" fmla="*/ 6096001 w 6096001"/>
              <a:gd name="connsiteY244" fmla="*/ 3834897 h 6858000"/>
              <a:gd name="connsiteX245" fmla="*/ 6096001 w 6096001"/>
              <a:gd name="connsiteY245" fmla="*/ 3844743 h 6858000"/>
              <a:gd name="connsiteX246" fmla="*/ 3083826 w 6096001"/>
              <a:gd name="connsiteY246" fmla="*/ 6858000 h 6858000"/>
              <a:gd name="connsiteX247" fmla="*/ 3078905 w 6096001"/>
              <a:gd name="connsiteY247" fmla="*/ 6853077 h 6858000"/>
              <a:gd name="connsiteX248" fmla="*/ 6096001 w 6096001"/>
              <a:gd name="connsiteY248" fmla="*/ 3785646 h 6858000"/>
              <a:gd name="connsiteX249" fmla="*/ 6096001 w 6096001"/>
              <a:gd name="connsiteY249" fmla="*/ 3795494 h 6858000"/>
              <a:gd name="connsiteX250" fmla="*/ 3034595 w 6096001"/>
              <a:gd name="connsiteY250" fmla="*/ 6858000 h 6858000"/>
              <a:gd name="connsiteX251" fmla="*/ 3029671 w 6096001"/>
              <a:gd name="connsiteY251" fmla="*/ 6853077 h 6858000"/>
              <a:gd name="connsiteX252" fmla="*/ 6096001 w 6096001"/>
              <a:gd name="connsiteY252" fmla="*/ 3736396 h 6858000"/>
              <a:gd name="connsiteX253" fmla="*/ 6096001 w 6096001"/>
              <a:gd name="connsiteY253" fmla="*/ 3746244 h 6858000"/>
              <a:gd name="connsiteX254" fmla="*/ 2985364 w 6096001"/>
              <a:gd name="connsiteY254" fmla="*/ 6858000 h 6858000"/>
              <a:gd name="connsiteX255" fmla="*/ 2980439 w 6096001"/>
              <a:gd name="connsiteY255" fmla="*/ 6853077 h 6858000"/>
              <a:gd name="connsiteX256" fmla="*/ 6096001 w 6096001"/>
              <a:gd name="connsiteY256" fmla="*/ 3687146 h 6858000"/>
              <a:gd name="connsiteX257" fmla="*/ 6096001 w 6096001"/>
              <a:gd name="connsiteY257" fmla="*/ 3696994 h 6858000"/>
              <a:gd name="connsiteX258" fmla="*/ 2936131 w 6096001"/>
              <a:gd name="connsiteY258" fmla="*/ 6858000 h 6858000"/>
              <a:gd name="connsiteX259" fmla="*/ 2931207 w 6096001"/>
              <a:gd name="connsiteY259" fmla="*/ 6853077 h 6858000"/>
              <a:gd name="connsiteX260" fmla="*/ 6096001 w 6096001"/>
              <a:gd name="connsiteY260" fmla="*/ 3637898 h 6858000"/>
              <a:gd name="connsiteX261" fmla="*/ 6096001 w 6096001"/>
              <a:gd name="connsiteY261" fmla="*/ 3647745 h 6858000"/>
              <a:gd name="connsiteX262" fmla="*/ 2886899 w 6096001"/>
              <a:gd name="connsiteY262" fmla="*/ 6858000 h 6858000"/>
              <a:gd name="connsiteX263" fmla="*/ 2881976 w 6096001"/>
              <a:gd name="connsiteY263" fmla="*/ 6853077 h 6858000"/>
              <a:gd name="connsiteX264" fmla="*/ 6096001 w 6096001"/>
              <a:gd name="connsiteY264" fmla="*/ 3588648 h 6858000"/>
              <a:gd name="connsiteX265" fmla="*/ 6096001 w 6096001"/>
              <a:gd name="connsiteY265" fmla="*/ 3598495 h 6858000"/>
              <a:gd name="connsiteX266" fmla="*/ 2837667 w 6096001"/>
              <a:gd name="connsiteY266" fmla="*/ 6858000 h 6858000"/>
              <a:gd name="connsiteX267" fmla="*/ 2832744 w 6096001"/>
              <a:gd name="connsiteY267" fmla="*/ 6853077 h 6858000"/>
              <a:gd name="connsiteX268" fmla="*/ 6096001 w 6096001"/>
              <a:gd name="connsiteY268" fmla="*/ 3539399 h 6858000"/>
              <a:gd name="connsiteX269" fmla="*/ 6096001 w 6096001"/>
              <a:gd name="connsiteY269" fmla="*/ 3549246 h 6858000"/>
              <a:gd name="connsiteX270" fmla="*/ 2788435 w 6096001"/>
              <a:gd name="connsiteY270" fmla="*/ 6858000 h 6858000"/>
              <a:gd name="connsiteX271" fmla="*/ 2783513 w 6096001"/>
              <a:gd name="connsiteY271" fmla="*/ 6853077 h 6858000"/>
              <a:gd name="connsiteX272" fmla="*/ 6096001 w 6096001"/>
              <a:gd name="connsiteY272" fmla="*/ 3489522 h 6858000"/>
              <a:gd name="connsiteX273" fmla="*/ 6096001 w 6096001"/>
              <a:gd name="connsiteY273" fmla="*/ 3499368 h 6858000"/>
              <a:gd name="connsiteX274" fmla="*/ 2737972 w 6096001"/>
              <a:gd name="connsiteY274" fmla="*/ 6858000 h 6858000"/>
              <a:gd name="connsiteX275" fmla="*/ 2733050 w 6096001"/>
              <a:gd name="connsiteY275" fmla="*/ 6853077 h 6858000"/>
              <a:gd name="connsiteX276" fmla="*/ 6096001 w 6096001"/>
              <a:gd name="connsiteY276" fmla="*/ 3440280 h 6858000"/>
              <a:gd name="connsiteX277" fmla="*/ 6096001 w 6096001"/>
              <a:gd name="connsiteY277" fmla="*/ 3450127 h 6858000"/>
              <a:gd name="connsiteX278" fmla="*/ 2688741 w 6096001"/>
              <a:gd name="connsiteY278" fmla="*/ 6858000 h 6858000"/>
              <a:gd name="connsiteX279" fmla="*/ 2683817 w 6096001"/>
              <a:gd name="connsiteY279" fmla="*/ 6853077 h 6858000"/>
              <a:gd name="connsiteX280" fmla="*/ 6096001 w 6096001"/>
              <a:gd name="connsiteY280" fmla="*/ 3391040 h 6858000"/>
              <a:gd name="connsiteX281" fmla="*/ 6096001 w 6096001"/>
              <a:gd name="connsiteY281" fmla="*/ 3400887 h 6858000"/>
              <a:gd name="connsiteX282" fmla="*/ 2639509 w 6096001"/>
              <a:gd name="connsiteY282" fmla="*/ 6858000 h 6858000"/>
              <a:gd name="connsiteX283" fmla="*/ 2634585 w 6096001"/>
              <a:gd name="connsiteY283" fmla="*/ 6853077 h 6858000"/>
              <a:gd name="connsiteX284" fmla="*/ 6096001 w 6096001"/>
              <a:gd name="connsiteY284" fmla="*/ 3341799 h 6858000"/>
              <a:gd name="connsiteX285" fmla="*/ 6096001 w 6096001"/>
              <a:gd name="connsiteY285" fmla="*/ 3351645 h 6858000"/>
              <a:gd name="connsiteX286" fmla="*/ 2590276 w 6096001"/>
              <a:gd name="connsiteY286" fmla="*/ 6858000 h 6858000"/>
              <a:gd name="connsiteX287" fmla="*/ 2585353 w 6096001"/>
              <a:gd name="connsiteY287" fmla="*/ 6853077 h 6858000"/>
              <a:gd name="connsiteX288" fmla="*/ 6096001 w 6096001"/>
              <a:gd name="connsiteY288" fmla="*/ 3292559 h 6858000"/>
              <a:gd name="connsiteX289" fmla="*/ 6096001 w 6096001"/>
              <a:gd name="connsiteY289" fmla="*/ 3302404 h 6858000"/>
              <a:gd name="connsiteX290" fmla="*/ 2541044 w 6096001"/>
              <a:gd name="connsiteY290" fmla="*/ 6858000 h 6858000"/>
              <a:gd name="connsiteX291" fmla="*/ 2536121 w 6096001"/>
              <a:gd name="connsiteY291" fmla="*/ 6853077 h 6858000"/>
              <a:gd name="connsiteX292" fmla="*/ 6096001 w 6096001"/>
              <a:gd name="connsiteY292" fmla="*/ 3243318 h 6858000"/>
              <a:gd name="connsiteX293" fmla="*/ 6096001 w 6096001"/>
              <a:gd name="connsiteY293" fmla="*/ 3253165 h 6858000"/>
              <a:gd name="connsiteX294" fmla="*/ 2491813 w 6096001"/>
              <a:gd name="connsiteY294" fmla="*/ 6858000 h 6858000"/>
              <a:gd name="connsiteX295" fmla="*/ 2486889 w 6096001"/>
              <a:gd name="connsiteY295" fmla="*/ 6853077 h 6858000"/>
              <a:gd name="connsiteX296" fmla="*/ 6096001 w 6096001"/>
              <a:gd name="connsiteY296" fmla="*/ 3194078 h 6858000"/>
              <a:gd name="connsiteX297" fmla="*/ 6096001 w 6096001"/>
              <a:gd name="connsiteY297" fmla="*/ 3203924 h 6858000"/>
              <a:gd name="connsiteX298" fmla="*/ 2442581 w 6096001"/>
              <a:gd name="connsiteY298" fmla="*/ 6858000 h 6858000"/>
              <a:gd name="connsiteX299" fmla="*/ 2437659 w 6096001"/>
              <a:gd name="connsiteY299" fmla="*/ 6853077 h 6858000"/>
              <a:gd name="connsiteX300" fmla="*/ 6096001 w 6096001"/>
              <a:gd name="connsiteY300" fmla="*/ 3144836 h 6858000"/>
              <a:gd name="connsiteX301" fmla="*/ 6096001 w 6096001"/>
              <a:gd name="connsiteY301" fmla="*/ 3154683 h 6858000"/>
              <a:gd name="connsiteX302" fmla="*/ 2393349 w 6096001"/>
              <a:gd name="connsiteY302" fmla="*/ 6858000 h 6858000"/>
              <a:gd name="connsiteX303" fmla="*/ 2388425 w 6096001"/>
              <a:gd name="connsiteY303" fmla="*/ 6853077 h 6858000"/>
              <a:gd name="connsiteX304" fmla="*/ 6096001 w 6096001"/>
              <a:gd name="connsiteY304" fmla="*/ 3095595 h 6858000"/>
              <a:gd name="connsiteX305" fmla="*/ 6096001 w 6096001"/>
              <a:gd name="connsiteY305" fmla="*/ 3105443 h 6858000"/>
              <a:gd name="connsiteX306" fmla="*/ 2344118 w 6096001"/>
              <a:gd name="connsiteY306" fmla="*/ 6858000 h 6858000"/>
              <a:gd name="connsiteX307" fmla="*/ 2339193 w 6096001"/>
              <a:gd name="connsiteY307" fmla="*/ 6853077 h 6858000"/>
              <a:gd name="connsiteX308" fmla="*/ 6096001 w 6096001"/>
              <a:gd name="connsiteY308" fmla="*/ 3046355 h 6858000"/>
              <a:gd name="connsiteX309" fmla="*/ 6096001 w 6096001"/>
              <a:gd name="connsiteY309" fmla="*/ 3056201 h 6858000"/>
              <a:gd name="connsiteX310" fmla="*/ 2294885 w 6096001"/>
              <a:gd name="connsiteY310" fmla="*/ 6858000 h 6858000"/>
              <a:gd name="connsiteX311" fmla="*/ 2289962 w 6096001"/>
              <a:gd name="connsiteY311" fmla="*/ 6853077 h 6858000"/>
              <a:gd name="connsiteX312" fmla="*/ 6096001 w 6096001"/>
              <a:gd name="connsiteY312" fmla="*/ 2997114 h 6858000"/>
              <a:gd name="connsiteX313" fmla="*/ 6096001 w 6096001"/>
              <a:gd name="connsiteY313" fmla="*/ 3006960 h 6858000"/>
              <a:gd name="connsiteX314" fmla="*/ 2245654 w 6096001"/>
              <a:gd name="connsiteY314" fmla="*/ 6858000 h 6858000"/>
              <a:gd name="connsiteX315" fmla="*/ 2240730 w 6096001"/>
              <a:gd name="connsiteY315" fmla="*/ 6853077 h 6858000"/>
              <a:gd name="connsiteX316" fmla="*/ 6096001 w 6096001"/>
              <a:gd name="connsiteY316" fmla="*/ 2947873 h 6858000"/>
              <a:gd name="connsiteX317" fmla="*/ 6096001 w 6096001"/>
              <a:gd name="connsiteY317" fmla="*/ 2957719 h 6858000"/>
              <a:gd name="connsiteX318" fmla="*/ 2196421 w 6096001"/>
              <a:gd name="connsiteY318" fmla="*/ 6858000 h 6858000"/>
              <a:gd name="connsiteX319" fmla="*/ 2191499 w 6096001"/>
              <a:gd name="connsiteY319" fmla="*/ 6853077 h 6858000"/>
              <a:gd name="connsiteX320" fmla="*/ 6096001 w 6096001"/>
              <a:gd name="connsiteY320" fmla="*/ 2898633 h 6858000"/>
              <a:gd name="connsiteX321" fmla="*/ 6096001 w 6096001"/>
              <a:gd name="connsiteY321" fmla="*/ 2908479 h 6858000"/>
              <a:gd name="connsiteX322" fmla="*/ 2147189 w 6096001"/>
              <a:gd name="connsiteY322" fmla="*/ 6858000 h 6858000"/>
              <a:gd name="connsiteX323" fmla="*/ 2142268 w 6096001"/>
              <a:gd name="connsiteY323" fmla="*/ 6853077 h 6858000"/>
              <a:gd name="connsiteX324" fmla="*/ 6096001 w 6096001"/>
              <a:gd name="connsiteY324" fmla="*/ 2849393 h 6858000"/>
              <a:gd name="connsiteX325" fmla="*/ 6096001 w 6096001"/>
              <a:gd name="connsiteY325" fmla="*/ 2859239 h 6858000"/>
              <a:gd name="connsiteX326" fmla="*/ 2097958 w 6096001"/>
              <a:gd name="connsiteY326" fmla="*/ 6858000 h 6858000"/>
              <a:gd name="connsiteX327" fmla="*/ 2093036 w 6096001"/>
              <a:gd name="connsiteY327" fmla="*/ 6853077 h 6858000"/>
              <a:gd name="connsiteX328" fmla="*/ 6096001 w 6096001"/>
              <a:gd name="connsiteY328" fmla="*/ 2800151 h 6858000"/>
              <a:gd name="connsiteX329" fmla="*/ 6096001 w 6096001"/>
              <a:gd name="connsiteY329" fmla="*/ 2809998 h 6858000"/>
              <a:gd name="connsiteX330" fmla="*/ 2048727 w 6096001"/>
              <a:gd name="connsiteY330" fmla="*/ 6858000 h 6858000"/>
              <a:gd name="connsiteX331" fmla="*/ 2043803 w 6096001"/>
              <a:gd name="connsiteY331" fmla="*/ 6853077 h 6858000"/>
              <a:gd name="connsiteX332" fmla="*/ 6096001 w 6096001"/>
              <a:gd name="connsiteY332" fmla="*/ 2750911 h 6858000"/>
              <a:gd name="connsiteX333" fmla="*/ 6096001 w 6096001"/>
              <a:gd name="connsiteY333" fmla="*/ 2760757 h 6858000"/>
              <a:gd name="connsiteX334" fmla="*/ 1999495 w 6096001"/>
              <a:gd name="connsiteY334" fmla="*/ 6858000 h 6858000"/>
              <a:gd name="connsiteX335" fmla="*/ 1994571 w 6096001"/>
              <a:gd name="connsiteY335" fmla="*/ 6853077 h 6858000"/>
              <a:gd name="connsiteX336" fmla="*/ 6096001 w 6096001"/>
              <a:gd name="connsiteY336" fmla="*/ 2701670 h 6858000"/>
              <a:gd name="connsiteX337" fmla="*/ 6096001 w 6096001"/>
              <a:gd name="connsiteY337" fmla="*/ 2711516 h 6858000"/>
              <a:gd name="connsiteX338" fmla="*/ 1950262 w 6096001"/>
              <a:gd name="connsiteY338" fmla="*/ 6858000 h 6858000"/>
              <a:gd name="connsiteX339" fmla="*/ 1945339 w 6096001"/>
              <a:gd name="connsiteY339" fmla="*/ 6853077 h 6858000"/>
              <a:gd name="connsiteX340" fmla="*/ 6096001 w 6096001"/>
              <a:gd name="connsiteY340" fmla="*/ 2652429 h 6858000"/>
              <a:gd name="connsiteX341" fmla="*/ 6096001 w 6096001"/>
              <a:gd name="connsiteY341" fmla="*/ 2662275 h 6858000"/>
              <a:gd name="connsiteX342" fmla="*/ 1901030 w 6096001"/>
              <a:gd name="connsiteY342" fmla="*/ 6858000 h 6858000"/>
              <a:gd name="connsiteX343" fmla="*/ 1896107 w 6096001"/>
              <a:gd name="connsiteY343" fmla="*/ 6853077 h 6858000"/>
              <a:gd name="connsiteX344" fmla="*/ 6096001 w 6096001"/>
              <a:gd name="connsiteY344" fmla="*/ 2603189 h 6858000"/>
              <a:gd name="connsiteX345" fmla="*/ 6096001 w 6096001"/>
              <a:gd name="connsiteY345" fmla="*/ 2613035 h 6858000"/>
              <a:gd name="connsiteX346" fmla="*/ 1851798 w 6096001"/>
              <a:gd name="connsiteY346" fmla="*/ 6858000 h 6858000"/>
              <a:gd name="connsiteX347" fmla="*/ 1846876 w 6096001"/>
              <a:gd name="connsiteY347" fmla="*/ 6853077 h 6858000"/>
              <a:gd name="connsiteX348" fmla="*/ 6096001 w 6096001"/>
              <a:gd name="connsiteY348" fmla="*/ 2553948 h 6858000"/>
              <a:gd name="connsiteX349" fmla="*/ 6096001 w 6096001"/>
              <a:gd name="connsiteY349" fmla="*/ 2563794 h 6858000"/>
              <a:gd name="connsiteX350" fmla="*/ 1802566 w 6096001"/>
              <a:gd name="connsiteY350" fmla="*/ 6858000 h 6858000"/>
              <a:gd name="connsiteX351" fmla="*/ 1797644 w 6096001"/>
              <a:gd name="connsiteY351" fmla="*/ 6853077 h 6858000"/>
              <a:gd name="connsiteX352" fmla="*/ 6096001 w 6096001"/>
              <a:gd name="connsiteY352" fmla="*/ 2504707 h 6858000"/>
              <a:gd name="connsiteX353" fmla="*/ 6096001 w 6096001"/>
              <a:gd name="connsiteY353" fmla="*/ 2514553 h 6858000"/>
              <a:gd name="connsiteX354" fmla="*/ 1753336 w 6096001"/>
              <a:gd name="connsiteY354" fmla="*/ 6858000 h 6858000"/>
              <a:gd name="connsiteX355" fmla="*/ 1748411 w 6096001"/>
              <a:gd name="connsiteY355" fmla="*/ 6853077 h 6858000"/>
              <a:gd name="connsiteX356" fmla="*/ 6096001 w 6096001"/>
              <a:gd name="connsiteY356" fmla="*/ 2455466 h 6858000"/>
              <a:gd name="connsiteX357" fmla="*/ 6096001 w 6096001"/>
              <a:gd name="connsiteY357" fmla="*/ 2465313 h 6858000"/>
              <a:gd name="connsiteX358" fmla="*/ 1704104 w 6096001"/>
              <a:gd name="connsiteY358" fmla="*/ 6858000 h 6858000"/>
              <a:gd name="connsiteX359" fmla="*/ 1699180 w 6096001"/>
              <a:gd name="connsiteY359" fmla="*/ 6853077 h 6858000"/>
              <a:gd name="connsiteX360" fmla="*/ 6096001 w 6096001"/>
              <a:gd name="connsiteY360" fmla="*/ 2406226 h 6858000"/>
              <a:gd name="connsiteX361" fmla="*/ 6096001 w 6096001"/>
              <a:gd name="connsiteY361" fmla="*/ 2416072 h 6858000"/>
              <a:gd name="connsiteX362" fmla="*/ 1654871 w 6096001"/>
              <a:gd name="connsiteY362" fmla="*/ 6858000 h 6858000"/>
              <a:gd name="connsiteX363" fmla="*/ 1649948 w 6096001"/>
              <a:gd name="connsiteY363" fmla="*/ 6853077 h 6858000"/>
              <a:gd name="connsiteX364" fmla="*/ 6096001 w 6096001"/>
              <a:gd name="connsiteY364" fmla="*/ 2356985 h 6858000"/>
              <a:gd name="connsiteX365" fmla="*/ 6096001 w 6096001"/>
              <a:gd name="connsiteY365" fmla="*/ 2366831 h 6858000"/>
              <a:gd name="connsiteX366" fmla="*/ 1605639 w 6096001"/>
              <a:gd name="connsiteY366" fmla="*/ 6858000 h 6858000"/>
              <a:gd name="connsiteX367" fmla="*/ 1600716 w 6096001"/>
              <a:gd name="connsiteY367" fmla="*/ 6853077 h 6858000"/>
              <a:gd name="connsiteX368" fmla="*/ 6096001 w 6096001"/>
              <a:gd name="connsiteY368" fmla="*/ 2307744 h 6858000"/>
              <a:gd name="connsiteX369" fmla="*/ 6096001 w 6096001"/>
              <a:gd name="connsiteY369" fmla="*/ 2317590 h 6858000"/>
              <a:gd name="connsiteX370" fmla="*/ 1556407 w 6096001"/>
              <a:gd name="connsiteY370" fmla="*/ 6858000 h 6858000"/>
              <a:gd name="connsiteX371" fmla="*/ 1551484 w 6096001"/>
              <a:gd name="connsiteY371" fmla="*/ 6853077 h 6858000"/>
              <a:gd name="connsiteX372" fmla="*/ 6096001 w 6096001"/>
              <a:gd name="connsiteY372" fmla="*/ 2258503 h 6858000"/>
              <a:gd name="connsiteX373" fmla="*/ 6096001 w 6096001"/>
              <a:gd name="connsiteY373" fmla="*/ 2268349 h 6858000"/>
              <a:gd name="connsiteX374" fmla="*/ 1507175 w 6096001"/>
              <a:gd name="connsiteY374" fmla="*/ 6858000 h 6858000"/>
              <a:gd name="connsiteX375" fmla="*/ 1502253 w 6096001"/>
              <a:gd name="connsiteY375" fmla="*/ 6853077 h 6858000"/>
              <a:gd name="connsiteX376" fmla="*/ 6096001 w 6096001"/>
              <a:gd name="connsiteY376" fmla="*/ 2209263 h 6858000"/>
              <a:gd name="connsiteX377" fmla="*/ 6096001 w 6096001"/>
              <a:gd name="connsiteY377" fmla="*/ 2219109 h 6858000"/>
              <a:gd name="connsiteX378" fmla="*/ 1457943 w 6096001"/>
              <a:gd name="connsiteY378" fmla="*/ 6858000 h 6858000"/>
              <a:gd name="connsiteX379" fmla="*/ 1453020 w 6096001"/>
              <a:gd name="connsiteY379" fmla="*/ 6853077 h 6858000"/>
              <a:gd name="connsiteX380" fmla="*/ 6096001 w 6096001"/>
              <a:gd name="connsiteY380" fmla="*/ 2160022 h 6858000"/>
              <a:gd name="connsiteX381" fmla="*/ 6096001 w 6096001"/>
              <a:gd name="connsiteY381" fmla="*/ 2169869 h 6858000"/>
              <a:gd name="connsiteX382" fmla="*/ 1408713 w 6096001"/>
              <a:gd name="connsiteY382" fmla="*/ 6858000 h 6858000"/>
              <a:gd name="connsiteX383" fmla="*/ 1403788 w 6096001"/>
              <a:gd name="connsiteY383" fmla="*/ 6853077 h 6858000"/>
              <a:gd name="connsiteX384" fmla="*/ 6096001 w 6096001"/>
              <a:gd name="connsiteY384" fmla="*/ 2110781 h 6858000"/>
              <a:gd name="connsiteX385" fmla="*/ 6096001 w 6096001"/>
              <a:gd name="connsiteY385" fmla="*/ 2120628 h 6858000"/>
              <a:gd name="connsiteX386" fmla="*/ 1359480 w 6096001"/>
              <a:gd name="connsiteY386" fmla="*/ 6858000 h 6858000"/>
              <a:gd name="connsiteX387" fmla="*/ 1354556 w 6096001"/>
              <a:gd name="connsiteY387" fmla="*/ 6853077 h 6858000"/>
              <a:gd name="connsiteX388" fmla="*/ 6096001 w 6096001"/>
              <a:gd name="connsiteY388" fmla="*/ 2061540 h 6858000"/>
              <a:gd name="connsiteX389" fmla="*/ 6096001 w 6096001"/>
              <a:gd name="connsiteY389" fmla="*/ 2071387 h 6858000"/>
              <a:gd name="connsiteX390" fmla="*/ 1310248 w 6096001"/>
              <a:gd name="connsiteY390" fmla="*/ 6858000 h 6858000"/>
              <a:gd name="connsiteX391" fmla="*/ 1305324 w 6096001"/>
              <a:gd name="connsiteY391" fmla="*/ 6853077 h 6858000"/>
              <a:gd name="connsiteX392" fmla="*/ 6096001 w 6096001"/>
              <a:gd name="connsiteY392" fmla="*/ 2012300 h 6858000"/>
              <a:gd name="connsiteX393" fmla="*/ 6096001 w 6096001"/>
              <a:gd name="connsiteY393" fmla="*/ 2022146 h 6858000"/>
              <a:gd name="connsiteX394" fmla="*/ 1261016 w 6096001"/>
              <a:gd name="connsiteY394" fmla="*/ 6858000 h 6858000"/>
              <a:gd name="connsiteX395" fmla="*/ 1256093 w 6096001"/>
              <a:gd name="connsiteY395" fmla="*/ 6853077 h 6858000"/>
              <a:gd name="connsiteX396" fmla="*/ 6096001 w 6096001"/>
              <a:gd name="connsiteY396" fmla="*/ 1963059 h 6858000"/>
              <a:gd name="connsiteX397" fmla="*/ 6096001 w 6096001"/>
              <a:gd name="connsiteY397" fmla="*/ 1972905 h 6858000"/>
              <a:gd name="connsiteX398" fmla="*/ 1211784 w 6096001"/>
              <a:gd name="connsiteY398" fmla="*/ 6858000 h 6858000"/>
              <a:gd name="connsiteX399" fmla="*/ 1206862 w 6096001"/>
              <a:gd name="connsiteY399" fmla="*/ 6853077 h 6858000"/>
              <a:gd name="connsiteX400" fmla="*/ 6096001 w 6096001"/>
              <a:gd name="connsiteY400" fmla="*/ 1913819 h 6858000"/>
              <a:gd name="connsiteX401" fmla="*/ 6096001 w 6096001"/>
              <a:gd name="connsiteY401" fmla="*/ 1923665 h 6858000"/>
              <a:gd name="connsiteX402" fmla="*/ 1162552 w 6096001"/>
              <a:gd name="connsiteY402" fmla="*/ 6858000 h 6858000"/>
              <a:gd name="connsiteX403" fmla="*/ 1157630 w 6096001"/>
              <a:gd name="connsiteY403" fmla="*/ 6853077 h 6858000"/>
              <a:gd name="connsiteX404" fmla="*/ 6096001 w 6096001"/>
              <a:gd name="connsiteY404" fmla="*/ 1864577 h 6858000"/>
              <a:gd name="connsiteX405" fmla="*/ 6096001 w 6096001"/>
              <a:gd name="connsiteY405" fmla="*/ 1874424 h 6858000"/>
              <a:gd name="connsiteX406" fmla="*/ 1113321 w 6096001"/>
              <a:gd name="connsiteY406" fmla="*/ 6858000 h 6858000"/>
              <a:gd name="connsiteX407" fmla="*/ 1108397 w 6096001"/>
              <a:gd name="connsiteY407" fmla="*/ 6853077 h 6858000"/>
              <a:gd name="connsiteX408" fmla="*/ 6096001 w 6096001"/>
              <a:gd name="connsiteY408" fmla="*/ 1815337 h 6858000"/>
              <a:gd name="connsiteX409" fmla="*/ 6096001 w 6096001"/>
              <a:gd name="connsiteY409" fmla="*/ 1825183 h 6858000"/>
              <a:gd name="connsiteX410" fmla="*/ 1064090 w 6096001"/>
              <a:gd name="connsiteY410" fmla="*/ 6858000 h 6858000"/>
              <a:gd name="connsiteX411" fmla="*/ 1059165 w 6096001"/>
              <a:gd name="connsiteY411" fmla="*/ 6853077 h 6858000"/>
              <a:gd name="connsiteX412" fmla="*/ 6096001 w 6096001"/>
              <a:gd name="connsiteY412" fmla="*/ 1766096 h 6858000"/>
              <a:gd name="connsiteX413" fmla="*/ 6096001 w 6096001"/>
              <a:gd name="connsiteY413" fmla="*/ 1775942 h 6858000"/>
              <a:gd name="connsiteX414" fmla="*/ 1014857 w 6096001"/>
              <a:gd name="connsiteY414" fmla="*/ 6858000 h 6858000"/>
              <a:gd name="connsiteX415" fmla="*/ 1009933 w 6096001"/>
              <a:gd name="connsiteY415" fmla="*/ 6853077 h 6858000"/>
              <a:gd name="connsiteX416" fmla="*/ 6096001 w 6096001"/>
              <a:gd name="connsiteY416" fmla="*/ 1716855 h 6858000"/>
              <a:gd name="connsiteX417" fmla="*/ 6096001 w 6096001"/>
              <a:gd name="connsiteY417" fmla="*/ 1726701 h 6858000"/>
              <a:gd name="connsiteX418" fmla="*/ 965625 w 6096001"/>
              <a:gd name="connsiteY418" fmla="*/ 6858000 h 6858000"/>
              <a:gd name="connsiteX419" fmla="*/ 960701 w 6096001"/>
              <a:gd name="connsiteY419" fmla="*/ 6853077 h 6858000"/>
              <a:gd name="connsiteX420" fmla="*/ 6096001 w 6096001"/>
              <a:gd name="connsiteY420" fmla="*/ 1667614 h 6858000"/>
              <a:gd name="connsiteX421" fmla="*/ 6096001 w 6096001"/>
              <a:gd name="connsiteY421" fmla="*/ 1677460 h 6858000"/>
              <a:gd name="connsiteX422" fmla="*/ 916393 w 6096001"/>
              <a:gd name="connsiteY422" fmla="*/ 6858000 h 6858000"/>
              <a:gd name="connsiteX423" fmla="*/ 911471 w 6096001"/>
              <a:gd name="connsiteY423" fmla="*/ 6853077 h 6858000"/>
              <a:gd name="connsiteX424" fmla="*/ 6096001 w 6096001"/>
              <a:gd name="connsiteY424" fmla="*/ 1618374 h 6858000"/>
              <a:gd name="connsiteX425" fmla="*/ 6096001 w 6096001"/>
              <a:gd name="connsiteY425" fmla="*/ 1628220 h 6858000"/>
              <a:gd name="connsiteX426" fmla="*/ 867161 w 6096001"/>
              <a:gd name="connsiteY426" fmla="*/ 6858000 h 6858000"/>
              <a:gd name="connsiteX427" fmla="*/ 862239 w 6096001"/>
              <a:gd name="connsiteY427" fmla="*/ 6853077 h 6858000"/>
              <a:gd name="connsiteX428" fmla="*/ 6096001 w 6096001"/>
              <a:gd name="connsiteY428" fmla="*/ 1569133 h 6858000"/>
              <a:gd name="connsiteX429" fmla="*/ 6096001 w 6096001"/>
              <a:gd name="connsiteY429" fmla="*/ 1578980 h 6858000"/>
              <a:gd name="connsiteX430" fmla="*/ 817930 w 6096001"/>
              <a:gd name="connsiteY430" fmla="*/ 6858000 h 6858000"/>
              <a:gd name="connsiteX431" fmla="*/ 813006 w 6096001"/>
              <a:gd name="connsiteY431" fmla="*/ 6853077 h 6858000"/>
              <a:gd name="connsiteX432" fmla="*/ 6096001 w 6096001"/>
              <a:gd name="connsiteY432" fmla="*/ 1519892 h 6858000"/>
              <a:gd name="connsiteX433" fmla="*/ 6096001 w 6096001"/>
              <a:gd name="connsiteY433" fmla="*/ 1529739 h 6858000"/>
              <a:gd name="connsiteX434" fmla="*/ 768698 w 6096001"/>
              <a:gd name="connsiteY434" fmla="*/ 6858000 h 6858000"/>
              <a:gd name="connsiteX435" fmla="*/ 763774 w 6096001"/>
              <a:gd name="connsiteY435" fmla="*/ 6853077 h 6858000"/>
              <a:gd name="connsiteX436" fmla="*/ 6096001 w 6096001"/>
              <a:gd name="connsiteY436" fmla="*/ 1470652 h 6858000"/>
              <a:gd name="connsiteX437" fmla="*/ 6096001 w 6096001"/>
              <a:gd name="connsiteY437" fmla="*/ 1480498 h 6858000"/>
              <a:gd name="connsiteX438" fmla="*/ 719465 w 6096001"/>
              <a:gd name="connsiteY438" fmla="*/ 6858000 h 6858000"/>
              <a:gd name="connsiteX439" fmla="*/ 714542 w 6096001"/>
              <a:gd name="connsiteY439" fmla="*/ 6853077 h 6858000"/>
              <a:gd name="connsiteX440" fmla="*/ 6096001 w 6096001"/>
              <a:gd name="connsiteY440" fmla="*/ 1421412 h 6858000"/>
              <a:gd name="connsiteX441" fmla="*/ 6096001 w 6096001"/>
              <a:gd name="connsiteY441" fmla="*/ 1431258 h 6858000"/>
              <a:gd name="connsiteX442" fmla="*/ 670233 w 6096001"/>
              <a:gd name="connsiteY442" fmla="*/ 6858000 h 6858000"/>
              <a:gd name="connsiteX443" fmla="*/ 665310 w 6096001"/>
              <a:gd name="connsiteY443" fmla="*/ 6853077 h 6858000"/>
              <a:gd name="connsiteX444" fmla="*/ 6096001 w 6096001"/>
              <a:gd name="connsiteY444" fmla="*/ 1372171 h 6858000"/>
              <a:gd name="connsiteX445" fmla="*/ 6096001 w 6096001"/>
              <a:gd name="connsiteY445" fmla="*/ 1382017 h 6858000"/>
              <a:gd name="connsiteX446" fmla="*/ 621001 w 6096001"/>
              <a:gd name="connsiteY446" fmla="*/ 6858000 h 6858000"/>
              <a:gd name="connsiteX447" fmla="*/ 616078 w 6096001"/>
              <a:gd name="connsiteY447" fmla="*/ 6853077 h 6858000"/>
              <a:gd name="connsiteX448" fmla="*/ 6096001 w 6096001"/>
              <a:gd name="connsiteY448" fmla="*/ 1322930 h 6858000"/>
              <a:gd name="connsiteX449" fmla="*/ 6096001 w 6096001"/>
              <a:gd name="connsiteY449" fmla="*/ 1332776 h 6858000"/>
              <a:gd name="connsiteX450" fmla="*/ 571770 w 6096001"/>
              <a:gd name="connsiteY450" fmla="*/ 6858000 h 6858000"/>
              <a:gd name="connsiteX451" fmla="*/ 566848 w 6096001"/>
              <a:gd name="connsiteY451" fmla="*/ 6853077 h 6858000"/>
              <a:gd name="connsiteX452" fmla="*/ 6096001 w 6096001"/>
              <a:gd name="connsiteY452" fmla="*/ 1272686 h 6858000"/>
              <a:gd name="connsiteX453" fmla="*/ 6096001 w 6096001"/>
              <a:gd name="connsiteY453" fmla="*/ 1282535 h 6858000"/>
              <a:gd name="connsiteX454" fmla="*/ 522538 w 6096001"/>
              <a:gd name="connsiteY454" fmla="*/ 6858000 h 6858000"/>
              <a:gd name="connsiteX455" fmla="*/ 517615 w 6096001"/>
              <a:gd name="connsiteY455" fmla="*/ 6853077 h 6858000"/>
              <a:gd name="connsiteX456" fmla="*/ 6096001 w 6096001"/>
              <a:gd name="connsiteY456" fmla="*/ 1223436 h 6858000"/>
              <a:gd name="connsiteX457" fmla="*/ 6096001 w 6096001"/>
              <a:gd name="connsiteY457" fmla="*/ 1233285 h 6858000"/>
              <a:gd name="connsiteX458" fmla="*/ 473307 w 6096001"/>
              <a:gd name="connsiteY458" fmla="*/ 6858000 h 6858000"/>
              <a:gd name="connsiteX459" fmla="*/ 468383 w 6096001"/>
              <a:gd name="connsiteY459" fmla="*/ 6853077 h 6858000"/>
              <a:gd name="connsiteX460" fmla="*/ 6096001 w 6096001"/>
              <a:gd name="connsiteY460" fmla="*/ 1174187 h 6858000"/>
              <a:gd name="connsiteX461" fmla="*/ 6096001 w 6096001"/>
              <a:gd name="connsiteY461" fmla="*/ 1184035 h 6858000"/>
              <a:gd name="connsiteX462" fmla="*/ 424074 w 6096001"/>
              <a:gd name="connsiteY462" fmla="*/ 6858000 h 6858000"/>
              <a:gd name="connsiteX463" fmla="*/ 419151 w 6096001"/>
              <a:gd name="connsiteY463" fmla="*/ 6853077 h 6858000"/>
              <a:gd name="connsiteX464" fmla="*/ 6096001 w 6096001"/>
              <a:gd name="connsiteY464" fmla="*/ 1124937 h 6858000"/>
              <a:gd name="connsiteX465" fmla="*/ 6096001 w 6096001"/>
              <a:gd name="connsiteY465" fmla="*/ 1134786 h 6858000"/>
              <a:gd name="connsiteX466" fmla="*/ 374842 w 6096001"/>
              <a:gd name="connsiteY466" fmla="*/ 6858000 h 6858000"/>
              <a:gd name="connsiteX467" fmla="*/ 369919 w 6096001"/>
              <a:gd name="connsiteY467" fmla="*/ 6853077 h 6858000"/>
              <a:gd name="connsiteX468" fmla="*/ 6096001 w 6096001"/>
              <a:gd name="connsiteY468" fmla="*/ 1075688 h 6858000"/>
              <a:gd name="connsiteX469" fmla="*/ 6096001 w 6096001"/>
              <a:gd name="connsiteY469" fmla="*/ 1085536 h 6858000"/>
              <a:gd name="connsiteX470" fmla="*/ 325610 w 6096001"/>
              <a:gd name="connsiteY470" fmla="*/ 6858000 h 6858000"/>
              <a:gd name="connsiteX471" fmla="*/ 320687 w 6096001"/>
              <a:gd name="connsiteY471" fmla="*/ 6853077 h 6858000"/>
              <a:gd name="connsiteX472" fmla="*/ 6096001 w 6096001"/>
              <a:gd name="connsiteY472" fmla="*/ 1026438 h 6858000"/>
              <a:gd name="connsiteX473" fmla="*/ 6096001 w 6096001"/>
              <a:gd name="connsiteY473" fmla="*/ 1036286 h 6858000"/>
              <a:gd name="connsiteX474" fmla="*/ 276378 w 6096001"/>
              <a:gd name="connsiteY474" fmla="*/ 6858000 h 6858000"/>
              <a:gd name="connsiteX475" fmla="*/ 271455 w 6096001"/>
              <a:gd name="connsiteY475" fmla="*/ 6853077 h 6858000"/>
              <a:gd name="connsiteX476" fmla="*/ 6096001 w 6096001"/>
              <a:gd name="connsiteY476" fmla="*/ 977189 h 6858000"/>
              <a:gd name="connsiteX477" fmla="*/ 6096001 w 6096001"/>
              <a:gd name="connsiteY477" fmla="*/ 987037 h 6858000"/>
              <a:gd name="connsiteX478" fmla="*/ 227147 w 6096001"/>
              <a:gd name="connsiteY478" fmla="*/ 6858000 h 6858000"/>
              <a:gd name="connsiteX479" fmla="*/ 222223 w 6096001"/>
              <a:gd name="connsiteY479" fmla="*/ 6853077 h 6858000"/>
              <a:gd name="connsiteX480" fmla="*/ 6096001 w 6096001"/>
              <a:gd name="connsiteY480" fmla="*/ 927939 h 6858000"/>
              <a:gd name="connsiteX481" fmla="*/ 6096001 w 6096001"/>
              <a:gd name="connsiteY481" fmla="*/ 937787 h 6858000"/>
              <a:gd name="connsiteX482" fmla="*/ 177915 w 6096001"/>
              <a:gd name="connsiteY482" fmla="*/ 6858000 h 6858000"/>
              <a:gd name="connsiteX483" fmla="*/ 172991 w 6096001"/>
              <a:gd name="connsiteY483" fmla="*/ 6853077 h 6858000"/>
              <a:gd name="connsiteX484" fmla="*/ 6096001 w 6096001"/>
              <a:gd name="connsiteY484" fmla="*/ 878690 h 6858000"/>
              <a:gd name="connsiteX485" fmla="*/ 6096001 w 6096001"/>
              <a:gd name="connsiteY485" fmla="*/ 888537 h 6858000"/>
              <a:gd name="connsiteX486" fmla="*/ 128683 w 6096001"/>
              <a:gd name="connsiteY486" fmla="*/ 6858000 h 6858000"/>
              <a:gd name="connsiteX487" fmla="*/ 123760 w 6096001"/>
              <a:gd name="connsiteY487" fmla="*/ 6853077 h 6858000"/>
              <a:gd name="connsiteX488" fmla="*/ 6096001 w 6096001"/>
              <a:gd name="connsiteY488" fmla="*/ 829441 h 6858000"/>
              <a:gd name="connsiteX489" fmla="*/ 6096001 w 6096001"/>
              <a:gd name="connsiteY489" fmla="*/ 839288 h 6858000"/>
              <a:gd name="connsiteX490" fmla="*/ 79451 w 6096001"/>
              <a:gd name="connsiteY490" fmla="*/ 6858000 h 6858000"/>
              <a:gd name="connsiteX491" fmla="*/ 74528 w 6096001"/>
              <a:gd name="connsiteY491" fmla="*/ 6853077 h 6858000"/>
              <a:gd name="connsiteX492" fmla="*/ 6096001 w 6096001"/>
              <a:gd name="connsiteY492" fmla="*/ 780191 h 6858000"/>
              <a:gd name="connsiteX493" fmla="*/ 6096001 w 6096001"/>
              <a:gd name="connsiteY493" fmla="*/ 790039 h 6858000"/>
              <a:gd name="connsiteX494" fmla="*/ 30219 w 6096001"/>
              <a:gd name="connsiteY494" fmla="*/ 6858000 h 6858000"/>
              <a:gd name="connsiteX495" fmla="*/ 25296 w 6096001"/>
              <a:gd name="connsiteY495" fmla="*/ 6853077 h 6858000"/>
              <a:gd name="connsiteX496" fmla="*/ 6096001 w 6096001"/>
              <a:gd name="connsiteY496" fmla="*/ 730941 h 6858000"/>
              <a:gd name="connsiteX497" fmla="*/ 6096001 w 6096001"/>
              <a:gd name="connsiteY497" fmla="*/ 740789 h 6858000"/>
              <a:gd name="connsiteX498" fmla="*/ 0 w 6096001"/>
              <a:gd name="connsiteY498" fmla="*/ 6838981 h 6858000"/>
              <a:gd name="connsiteX499" fmla="*/ 0 w 6096001"/>
              <a:gd name="connsiteY499" fmla="*/ 6829134 h 6858000"/>
              <a:gd name="connsiteX500" fmla="*/ 6096001 w 6096001"/>
              <a:gd name="connsiteY500" fmla="*/ 681692 h 6858000"/>
              <a:gd name="connsiteX501" fmla="*/ 6096001 w 6096001"/>
              <a:gd name="connsiteY501" fmla="*/ 691539 h 6858000"/>
              <a:gd name="connsiteX502" fmla="*/ 0 w 6096001"/>
              <a:gd name="connsiteY502" fmla="*/ 6789731 h 6858000"/>
              <a:gd name="connsiteX503" fmla="*/ 0 w 6096001"/>
              <a:gd name="connsiteY503" fmla="*/ 6779883 h 6858000"/>
              <a:gd name="connsiteX504" fmla="*/ 6096001 w 6096001"/>
              <a:gd name="connsiteY504" fmla="*/ 632442 h 6858000"/>
              <a:gd name="connsiteX505" fmla="*/ 6096001 w 6096001"/>
              <a:gd name="connsiteY505" fmla="*/ 642290 h 6858000"/>
              <a:gd name="connsiteX506" fmla="*/ 0 w 6096001"/>
              <a:gd name="connsiteY506" fmla="*/ 6740483 h 6858000"/>
              <a:gd name="connsiteX507" fmla="*/ 0 w 6096001"/>
              <a:gd name="connsiteY507" fmla="*/ 6730633 h 6858000"/>
              <a:gd name="connsiteX508" fmla="*/ 6096001 w 6096001"/>
              <a:gd name="connsiteY508" fmla="*/ 583192 h 6858000"/>
              <a:gd name="connsiteX509" fmla="*/ 6096001 w 6096001"/>
              <a:gd name="connsiteY509" fmla="*/ 593041 h 6858000"/>
              <a:gd name="connsiteX510" fmla="*/ 0 w 6096001"/>
              <a:gd name="connsiteY510" fmla="*/ 6691232 h 6858000"/>
              <a:gd name="connsiteX511" fmla="*/ 0 w 6096001"/>
              <a:gd name="connsiteY511" fmla="*/ 6681383 h 6858000"/>
              <a:gd name="connsiteX512" fmla="*/ 6096001 w 6096001"/>
              <a:gd name="connsiteY512" fmla="*/ 533942 h 6858000"/>
              <a:gd name="connsiteX513" fmla="*/ 6096001 w 6096001"/>
              <a:gd name="connsiteY513" fmla="*/ 543791 h 6858000"/>
              <a:gd name="connsiteX514" fmla="*/ 0 w 6096001"/>
              <a:gd name="connsiteY514" fmla="*/ 6641982 h 6858000"/>
              <a:gd name="connsiteX515" fmla="*/ 0 w 6096001"/>
              <a:gd name="connsiteY515" fmla="*/ 6632134 h 6858000"/>
              <a:gd name="connsiteX516" fmla="*/ 6096001 w 6096001"/>
              <a:gd name="connsiteY516" fmla="*/ 484693 h 6858000"/>
              <a:gd name="connsiteX517" fmla="*/ 6096001 w 6096001"/>
              <a:gd name="connsiteY517" fmla="*/ 494542 h 6858000"/>
              <a:gd name="connsiteX518" fmla="*/ 0 w 6096001"/>
              <a:gd name="connsiteY518" fmla="*/ 6592732 h 6858000"/>
              <a:gd name="connsiteX519" fmla="*/ 0 w 6096001"/>
              <a:gd name="connsiteY519" fmla="*/ 6582885 h 6858000"/>
              <a:gd name="connsiteX520" fmla="*/ 6096001 w 6096001"/>
              <a:gd name="connsiteY520" fmla="*/ 435443 h 6858000"/>
              <a:gd name="connsiteX521" fmla="*/ 6096001 w 6096001"/>
              <a:gd name="connsiteY521" fmla="*/ 445292 h 6858000"/>
              <a:gd name="connsiteX522" fmla="*/ 0 w 6096001"/>
              <a:gd name="connsiteY522" fmla="*/ 6543484 h 6858000"/>
              <a:gd name="connsiteX523" fmla="*/ 0 w 6096001"/>
              <a:gd name="connsiteY523" fmla="*/ 6533635 h 6858000"/>
              <a:gd name="connsiteX524" fmla="*/ 6096001 w 6096001"/>
              <a:gd name="connsiteY524" fmla="*/ 386193 h 6858000"/>
              <a:gd name="connsiteX525" fmla="*/ 6096001 w 6096001"/>
              <a:gd name="connsiteY525" fmla="*/ 396042 h 6858000"/>
              <a:gd name="connsiteX526" fmla="*/ 0 w 6096001"/>
              <a:gd name="connsiteY526" fmla="*/ 6494234 h 6858000"/>
              <a:gd name="connsiteX527" fmla="*/ 0 w 6096001"/>
              <a:gd name="connsiteY527" fmla="*/ 6484386 h 6858000"/>
              <a:gd name="connsiteX528" fmla="*/ 6096001 w 6096001"/>
              <a:gd name="connsiteY528" fmla="*/ 336945 h 6858000"/>
              <a:gd name="connsiteX529" fmla="*/ 6096001 w 6096001"/>
              <a:gd name="connsiteY529" fmla="*/ 346793 h 6858000"/>
              <a:gd name="connsiteX530" fmla="*/ 0 w 6096001"/>
              <a:gd name="connsiteY530" fmla="*/ 6444984 h 6858000"/>
              <a:gd name="connsiteX531" fmla="*/ 0 w 6096001"/>
              <a:gd name="connsiteY531" fmla="*/ 6435136 h 6858000"/>
              <a:gd name="connsiteX532" fmla="*/ 6096001 w 6096001"/>
              <a:gd name="connsiteY532" fmla="*/ 287695 h 6858000"/>
              <a:gd name="connsiteX533" fmla="*/ 6096001 w 6096001"/>
              <a:gd name="connsiteY533" fmla="*/ 297543 h 6858000"/>
              <a:gd name="connsiteX534" fmla="*/ 0 w 6096001"/>
              <a:gd name="connsiteY534" fmla="*/ 6395735 h 6858000"/>
              <a:gd name="connsiteX535" fmla="*/ 0 w 6096001"/>
              <a:gd name="connsiteY535" fmla="*/ 6385886 h 6858000"/>
              <a:gd name="connsiteX536" fmla="*/ 6096001 w 6096001"/>
              <a:gd name="connsiteY536" fmla="*/ 238445 h 6858000"/>
              <a:gd name="connsiteX537" fmla="*/ 6096001 w 6096001"/>
              <a:gd name="connsiteY537" fmla="*/ 248293 h 6858000"/>
              <a:gd name="connsiteX538" fmla="*/ 0 w 6096001"/>
              <a:gd name="connsiteY538" fmla="*/ 6346485 h 6858000"/>
              <a:gd name="connsiteX539" fmla="*/ 0 w 6096001"/>
              <a:gd name="connsiteY539" fmla="*/ 6336636 h 6858000"/>
              <a:gd name="connsiteX540" fmla="*/ 6096001 w 6096001"/>
              <a:gd name="connsiteY540" fmla="*/ 189196 h 6858000"/>
              <a:gd name="connsiteX541" fmla="*/ 6096001 w 6096001"/>
              <a:gd name="connsiteY541" fmla="*/ 199043 h 6858000"/>
              <a:gd name="connsiteX542" fmla="*/ 0 w 6096001"/>
              <a:gd name="connsiteY542" fmla="*/ 6297235 h 6858000"/>
              <a:gd name="connsiteX543" fmla="*/ 0 w 6096001"/>
              <a:gd name="connsiteY543" fmla="*/ 6287387 h 6858000"/>
              <a:gd name="connsiteX544" fmla="*/ 6096001 w 6096001"/>
              <a:gd name="connsiteY544" fmla="*/ 139946 h 6858000"/>
              <a:gd name="connsiteX545" fmla="*/ 6096001 w 6096001"/>
              <a:gd name="connsiteY545" fmla="*/ 149795 h 6858000"/>
              <a:gd name="connsiteX546" fmla="*/ 0 w 6096001"/>
              <a:gd name="connsiteY546" fmla="*/ 6247986 h 6858000"/>
              <a:gd name="connsiteX547" fmla="*/ 0 w 6096001"/>
              <a:gd name="connsiteY547" fmla="*/ 6238137 h 6858000"/>
              <a:gd name="connsiteX548" fmla="*/ 6096001 w 6096001"/>
              <a:gd name="connsiteY548" fmla="*/ 90697 h 6858000"/>
              <a:gd name="connsiteX549" fmla="*/ 6096001 w 6096001"/>
              <a:gd name="connsiteY549" fmla="*/ 100546 h 6858000"/>
              <a:gd name="connsiteX550" fmla="*/ 0 w 6096001"/>
              <a:gd name="connsiteY550" fmla="*/ 6198736 h 6858000"/>
              <a:gd name="connsiteX551" fmla="*/ 0 w 6096001"/>
              <a:gd name="connsiteY551" fmla="*/ 6188889 h 6858000"/>
              <a:gd name="connsiteX552" fmla="*/ 6096001 w 6096001"/>
              <a:gd name="connsiteY552" fmla="*/ 41447 h 6858000"/>
              <a:gd name="connsiteX553" fmla="*/ 6096001 w 6096001"/>
              <a:gd name="connsiteY553" fmla="*/ 51296 h 6858000"/>
              <a:gd name="connsiteX554" fmla="*/ 0 w 6096001"/>
              <a:gd name="connsiteY554" fmla="*/ 6149486 h 6858000"/>
              <a:gd name="connsiteX555" fmla="*/ 0 w 6096001"/>
              <a:gd name="connsiteY555" fmla="*/ 6139639 h 6858000"/>
              <a:gd name="connsiteX556" fmla="*/ 6088202 w 6096001"/>
              <a:gd name="connsiteY556" fmla="*/ 0 h 6858000"/>
              <a:gd name="connsiteX557" fmla="*/ 6093124 w 6096001"/>
              <a:gd name="connsiteY557" fmla="*/ 4923 h 6858000"/>
              <a:gd name="connsiteX558" fmla="*/ 0 w 6096001"/>
              <a:gd name="connsiteY558" fmla="*/ 6100238 h 6858000"/>
              <a:gd name="connsiteX559" fmla="*/ 0 w 6096001"/>
              <a:gd name="connsiteY559" fmla="*/ 6090389 h 6858000"/>
              <a:gd name="connsiteX560" fmla="*/ 6038970 w 6096001"/>
              <a:gd name="connsiteY560" fmla="*/ 0 h 6858000"/>
              <a:gd name="connsiteX561" fmla="*/ 6043892 w 6096001"/>
              <a:gd name="connsiteY561" fmla="*/ 4923 h 6858000"/>
              <a:gd name="connsiteX562" fmla="*/ 0 w 6096001"/>
              <a:gd name="connsiteY562" fmla="*/ 6050988 h 6858000"/>
              <a:gd name="connsiteX563" fmla="*/ 0 w 6096001"/>
              <a:gd name="connsiteY563" fmla="*/ 6041139 h 6858000"/>
              <a:gd name="connsiteX564" fmla="*/ 5989738 w 6096001"/>
              <a:gd name="connsiteY564" fmla="*/ 0 h 6858000"/>
              <a:gd name="connsiteX565" fmla="*/ 5994661 w 6096001"/>
              <a:gd name="connsiteY565" fmla="*/ 4923 h 6858000"/>
              <a:gd name="connsiteX566" fmla="*/ 0 w 6096001"/>
              <a:gd name="connsiteY566" fmla="*/ 6001738 h 6858000"/>
              <a:gd name="connsiteX567" fmla="*/ 0 w 6096001"/>
              <a:gd name="connsiteY567" fmla="*/ 5991890 h 6858000"/>
              <a:gd name="connsiteX568" fmla="*/ 5940507 w 6096001"/>
              <a:gd name="connsiteY568" fmla="*/ 0 h 6858000"/>
              <a:gd name="connsiteX569" fmla="*/ 5945429 w 6096001"/>
              <a:gd name="connsiteY569" fmla="*/ 4923 h 6858000"/>
              <a:gd name="connsiteX570" fmla="*/ 0 w 6096001"/>
              <a:gd name="connsiteY570" fmla="*/ 5952489 h 6858000"/>
              <a:gd name="connsiteX571" fmla="*/ 0 w 6096001"/>
              <a:gd name="connsiteY571" fmla="*/ 5942640 h 6858000"/>
              <a:gd name="connsiteX572" fmla="*/ 5891275 w 6096001"/>
              <a:gd name="connsiteY572" fmla="*/ 0 h 6858000"/>
              <a:gd name="connsiteX573" fmla="*/ 5896197 w 6096001"/>
              <a:gd name="connsiteY573" fmla="*/ 4923 h 6858000"/>
              <a:gd name="connsiteX574" fmla="*/ 0 w 6096001"/>
              <a:gd name="connsiteY574" fmla="*/ 5903239 h 6858000"/>
              <a:gd name="connsiteX575" fmla="*/ 0 w 6096001"/>
              <a:gd name="connsiteY575" fmla="*/ 5893391 h 6858000"/>
              <a:gd name="connsiteX576" fmla="*/ 5842041 w 6096001"/>
              <a:gd name="connsiteY576" fmla="*/ 0 h 6858000"/>
              <a:gd name="connsiteX577" fmla="*/ 5846966 w 6096001"/>
              <a:gd name="connsiteY577" fmla="*/ 4923 h 6858000"/>
              <a:gd name="connsiteX578" fmla="*/ 0 w 6096001"/>
              <a:gd name="connsiteY578" fmla="*/ 5853989 h 6858000"/>
              <a:gd name="connsiteX579" fmla="*/ 0 w 6096001"/>
              <a:gd name="connsiteY579" fmla="*/ 5844142 h 6858000"/>
              <a:gd name="connsiteX580" fmla="*/ 5792809 w 6096001"/>
              <a:gd name="connsiteY580" fmla="*/ 0 h 6858000"/>
              <a:gd name="connsiteX581" fmla="*/ 5797734 w 6096001"/>
              <a:gd name="connsiteY581" fmla="*/ 4923 h 6858000"/>
              <a:gd name="connsiteX582" fmla="*/ 0 w 6096001"/>
              <a:gd name="connsiteY582" fmla="*/ 5804741 h 6858000"/>
              <a:gd name="connsiteX583" fmla="*/ 0 w 6096001"/>
              <a:gd name="connsiteY583" fmla="*/ 5794892 h 6858000"/>
              <a:gd name="connsiteX584" fmla="*/ 5743579 w 6096001"/>
              <a:gd name="connsiteY584" fmla="*/ 0 h 6858000"/>
              <a:gd name="connsiteX585" fmla="*/ 5748501 w 6096001"/>
              <a:gd name="connsiteY585" fmla="*/ 4923 h 6858000"/>
              <a:gd name="connsiteX586" fmla="*/ 0 w 6096001"/>
              <a:gd name="connsiteY586" fmla="*/ 5755491 h 6858000"/>
              <a:gd name="connsiteX587" fmla="*/ 0 w 6096001"/>
              <a:gd name="connsiteY587" fmla="*/ 5745642 h 6858000"/>
              <a:gd name="connsiteX588" fmla="*/ 5694347 w 6096001"/>
              <a:gd name="connsiteY588" fmla="*/ 0 h 6858000"/>
              <a:gd name="connsiteX589" fmla="*/ 5699269 w 6096001"/>
              <a:gd name="connsiteY589" fmla="*/ 4923 h 6858000"/>
              <a:gd name="connsiteX590" fmla="*/ 0 w 6096001"/>
              <a:gd name="connsiteY590" fmla="*/ 5706241 h 6858000"/>
              <a:gd name="connsiteX591" fmla="*/ 0 w 6096001"/>
              <a:gd name="connsiteY591" fmla="*/ 5696393 h 6858000"/>
              <a:gd name="connsiteX592" fmla="*/ 5645115 w 6096001"/>
              <a:gd name="connsiteY592" fmla="*/ 0 h 6858000"/>
              <a:gd name="connsiteX593" fmla="*/ 5650039 w 6096001"/>
              <a:gd name="connsiteY593" fmla="*/ 4923 h 6858000"/>
              <a:gd name="connsiteX594" fmla="*/ 0 w 6096001"/>
              <a:gd name="connsiteY594" fmla="*/ 5656991 h 6858000"/>
              <a:gd name="connsiteX595" fmla="*/ 0 w 6096001"/>
              <a:gd name="connsiteY595" fmla="*/ 5647143 h 6858000"/>
              <a:gd name="connsiteX596" fmla="*/ 5595883 w 6096001"/>
              <a:gd name="connsiteY596" fmla="*/ 0 h 6858000"/>
              <a:gd name="connsiteX597" fmla="*/ 5600807 w 6096001"/>
              <a:gd name="connsiteY597" fmla="*/ 4923 h 6858000"/>
              <a:gd name="connsiteX598" fmla="*/ 0 w 6096001"/>
              <a:gd name="connsiteY598" fmla="*/ 5607742 h 6858000"/>
              <a:gd name="connsiteX599" fmla="*/ 0 w 6096001"/>
              <a:gd name="connsiteY599" fmla="*/ 5597893 h 6858000"/>
              <a:gd name="connsiteX600" fmla="*/ 5546650 w 6096001"/>
              <a:gd name="connsiteY600" fmla="*/ 0 h 6858000"/>
              <a:gd name="connsiteX601" fmla="*/ 5551575 w 6096001"/>
              <a:gd name="connsiteY601" fmla="*/ 4923 h 6858000"/>
              <a:gd name="connsiteX602" fmla="*/ 0 w 6096001"/>
              <a:gd name="connsiteY602" fmla="*/ 5558492 h 6858000"/>
              <a:gd name="connsiteX603" fmla="*/ 0 w 6096001"/>
              <a:gd name="connsiteY603" fmla="*/ 5548644 h 6858000"/>
              <a:gd name="connsiteX604" fmla="*/ 5497418 w 6096001"/>
              <a:gd name="connsiteY604" fmla="*/ 0 h 6858000"/>
              <a:gd name="connsiteX605" fmla="*/ 5502343 w 6096001"/>
              <a:gd name="connsiteY605" fmla="*/ 4923 h 6858000"/>
              <a:gd name="connsiteX606" fmla="*/ 0 w 6096001"/>
              <a:gd name="connsiteY606" fmla="*/ 5509242 h 6858000"/>
              <a:gd name="connsiteX607" fmla="*/ 0 w 6096001"/>
              <a:gd name="connsiteY607" fmla="*/ 5499394 h 6858000"/>
              <a:gd name="connsiteX608" fmla="*/ 5448187 w 6096001"/>
              <a:gd name="connsiteY608" fmla="*/ 0 h 6858000"/>
              <a:gd name="connsiteX609" fmla="*/ 5453109 w 6096001"/>
              <a:gd name="connsiteY609" fmla="*/ 4923 h 6858000"/>
              <a:gd name="connsiteX610" fmla="*/ 0 w 6096001"/>
              <a:gd name="connsiteY610" fmla="*/ 5459993 h 6858000"/>
              <a:gd name="connsiteX611" fmla="*/ 0 w 6096001"/>
              <a:gd name="connsiteY611" fmla="*/ 5450144 h 6858000"/>
              <a:gd name="connsiteX612" fmla="*/ 5398955 w 6096001"/>
              <a:gd name="connsiteY612" fmla="*/ 0 h 6858000"/>
              <a:gd name="connsiteX613" fmla="*/ 5403877 w 6096001"/>
              <a:gd name="connsiteY613" fmla="*/ 4923 h 6858000"/>
              <a:gd name="connsiteX614" fmla="*/ 0 w 6096001"/>
              <a:gd name="connsiteY614" fmla="*/ 5408803 h 6858000"/>
              <a:gd name="connsiteX615" fmla="*/ 0 w 6096001"/>
              <a:gd name="connsiteY615" fmla="*/ 5398956 h 6858000"/>
              <a:gd name="connsiteX616" fmla="*/ 5349724 w 6096001"/>
              <a:gd name="connsiteY616" fmla="*/ 0 h 6858000"/>
              <a:gd name="connsiteX617" fmla="*/ 5354647 w 6096001"/>
              <a:gd name="connsiteY617" fmla="*/ 4923 h 6858000"/>
              <a:gd name="connsiteX618" fmla="*/ 0 w 6096001"/>
              <a:gd name="connsiteY618" fmla="*/ 5359571 h 6858000"/>
              <a:gd name="connsiteX619" fmla="*/ 0 w 6096001"/>
              <a:gd name="connsiteY619" fmla="*/ 5349724 h 6858000"/>
              <a:gd name="connsiteX620" fmla="*/ 5300492 w 6096001"/>
              <a:gd name="connsiteY620" fmla="*/ 0 h 6858000"/>
              <a:gd name="connsiteX621" fmla="*/ 5305415 w 6096001"/>
              <a:gd name="connsiteY621" fmla="*/ 4923 h 6858000"/>
              <a:gd name="connsiteX622" fmla="*/ 0 w 6096001"/>
              <a:gd name="connsiteY622" fmla="*/ 5310339 h 6858000"/>
              <a:gd name="connsiteX623" fmla="*/ 0 w 6096001"/>
              <a:gd name="connsiteY623" fmla="*/ 5300492 h 6858000"/>
              <a:gd name="connsiteX624" fmla="*/ 5251259 w 6096001"/>
              <a:gd name="connsiteY624" fmla="*/ 0 h 6858000"/>
              <a:gd name="connsiteX625" fmla="*/ 5256183 w 6096001"/>
              <a:gd name="connsiteY625" fmla="*/ 4923 h 6858000"/>
              <a:gd name="connsiteX626" fmla="*/ 0 w 6096001"/>
              <a:gd name="connsiteY626" fmla="*/ 5261107 h 6858000"/>
              <a:gd name="connsiteX627" fmla="*/ 0 w 6096001"/>
              <a:gd name="connsiteY627" fmla="*/ 5251261 h 6858000"/>
              <a:gd name="connsiteX628" fmla="*/ 5202027 w 6096001"/>
              <a:gd name="connsiteY628" fmla="*/ 0 h 6858000"/>
              <a:gd name="connsiteX629" fmla="*/ 5206951 w 6096001"/>
              <a:gd name="connsiteY629" fmla="*/ 4923 h 6858000"/>
              <a:gd name="connsiteX630" fmla="*/ 0 w 6096001"/>
              <a:gd name="connsiteY630" fmla="*/ 5211875 h 6858000"/>
              <a:gd name="connsiteX631" fmla="*/ 0 w 6096001"/>
              <a:gd name="connsiteY631" fmla="*/ 5202029 h 6858000"/>
              <a:gd name="connsiteX632" fmla="*/ 5152797 w 6096001"/>
              <a:gd name="connsiteY632" fmla="*/ 0 h 6858000"/>
              <a:gd name="connsiteX633" fmla="*/ 5157719 w 6096001"/>
              <a:gd name="connsiteY633" fmla="*/ 4923 h 6858000"/>
              <a:gd name="connsiteX634" fmla="*/ 0 w 6096001"/>
              <a:gd name="connsiteY634" fmla="*/ 5162643 h 6858000"/>
              <a:gd name="connsiteX635" fmla="*/ 0 w 6096001"/>
              <a:gd name="connsiteY635" fmla="*/ 5152797 h 6858000"/>
              <a:gd name="connsiteX636" fmla="*/ 5103565 w 6096001"/>
              <a:gd name="connsiteY636" fmla="*/ 0 h 6858000"/>
              <a:gd name="connsiteX637" fmla="*/ 5108487 w 6096001"/>
              <a:gd name="connsiteY637" fmla="*/ 4923 h 6858000"/>
              <a:gd name="connsiteX638" fmla="*/ 0 w 6096001"/>
              <a:gd name="connsiteY638" fmla="*/ 5113411 h 6858000"/>
              <a:gd name="connsiteX639" fmla="*/ 0 w 6096001"/>
              <a:gd name="connsiteY639" fmla="*/ 5103565 h 6858000"/>
              <a:gd name="connsiteX640" fmla="*/ 5054333 w 6096001"/>
              <a:gd name="connsiteY640" fmla="*/ 0 h 6858000"/>
              <a:gd name="connsiteX641" fmla="*/ 5059256 w 6096001"/>
              <a:gd name="connsiteY641" fmla="*/ 4923 h 6858000"/>
              <a:gd name="connsiteX642" fmla="*/ 0 w 6096001"/>
              <a:gd name="connsiteY642" fmla="*/ 5064179 h 6858000"/>
              <a:gd name="connsiteX643" fmla="*/ 0 w 6096001"/>
              <a:gd name="connsiteY643" fmla="*/ 5054333 h 6858000"/>
              <a:gd name="connsiteX644" fmla="*/ 5005101 w 6096001"/>
              <a:gd name="connsiteY644" fmla="*/ 0 h 6858000"/>
              <a:gd name="connsiteX645" fmla="*/ 5010024 w 6096001"/>
              <a:gd name="connsiteY645" fmla="*/ 4923 h 6858000"/>
              <a:gd name="connsiteX646" fmla="*/ 0 w 6096001"/>
              <a:gd name="connsiteY646" fmla="*/ 5014948 h 6858000"/>
              <a:gd name="connsiteX647" fmla="*/ 0 w 6096001"/>
              <a:gd name="connsiteY647" fmla="*/ 5005101 h 6858000"/>
              <a:gd name="connsiteX648" fmla="*/ 4955869 w 6096001"/>
              <a:gd name="connsiteY648" fmla="*/ 0 h 6858000"/>
              <a:gd name="connsiteX649" fmla="*/ 4960792 w 6096001"/>
              <a:gd name="connsiteY649" fmla="*/ 4923 h 6858000"/>
              <a:gd name="connsiteX650" fmla="*/ 0 w 6096001"/>
              <a:gd name="connsiteY650" fmla="*/ 4965716 h 6858000"/>
              <a:gd name="connsiteX651" fmla="*/ 0 w 6096001"/>
              <a:gd name="connsiteY651" fmla="*/ 4955869 h 6858000"/>
              <a:gd name="connsiteX652" fmla="*/ 4906635 w 6096001"/>
              <a:gd name="connsiteY652" fmla="*/ 0 h 6858000"/>
              <a:gd name="connsiteX653" fmla="*/ 4911560 w 6096001"/>
              <a:gd name="connsiteY653" fmla="*/ 4923 h 6858000"/>
              <a:gd name="connsiteX654" fmla="*/ 0 w 6096001"/>
              <a:gd name="connsiteY654" fmla="*/ 4916484 h 6858000"/>
              <a:gd name="connsiteX655" fmla="*/ 0 w 6096001"/>
              <a:gd name="connsiteY655" fmla="*/ 4906637 h 6858000"/>
              <a:gd name="connsiteX656" fmla="*/ 4857404 w 6096001"/>
              <a:gd name="connsiteY656" fmla="*/ 0 h 6858000"/>
              <a:gd name="connsiteX657" fmla="*/ 4862329 w 6096001"/>
              <a:gd name="connsiteY657" fmla="*/ 4923 h 6858000"/>
              <a:gd name="connsiteX658" fmla="*/ 0 w 6096001"/>
              <a:gd name="connsiteY658" fmla="*/ 4867252 h 6858000"/>
              <a:gd name="connsiteX659" fmla="*/ 0 w 6096001"/>
              <a:gd name="connsiteY659" fmla="*/ 4857406 h 6858000"/>
              <a:gd name="connsiteX660" fmla="*/ 4808173 w 6096001"/>
              <a:gd name="connsiteY660" fmla="*/ 0 h 6858000"/>
              <a:gd name="connsiteX661" fmla="*/ 4813095 w 6096001"/>
              <a:gd name="connsiteY661" fmla="*/ 4923 h 6858000"/>
              <a:gd name="connsiteX662" fmla="*/ 0 w 6096001"/>
              <a:gd name="connsiteY662" fmla="*/ 4818020 h 6858000"/>
              <a:gd name="connsiteX663" fmla="*/ 0 w 6096001"/>
              <a:gd name="connsiteY663" fmla="*/ 4808174 h 6858000"/>
              <a:gd name="connsiteX664" fmla="*/ 4758941 w 6096001"/>
              <a:gd name="connsiteY664" fmla="*/ 0 h 6858000"/>
              <a:gd name="connsiteX665" fmla="*/ 4763863 w 6096001"/>
              <a:gd name="connsiteY665" fmla="*/ 4923 h 6858000"/>
              <a:gd name="connsiteX666" fmla="*/ 0 w 6096001"/>
              <a:gd name="connsiteY666" fmla="*/ 4768788 h 6858000"/>
              <a:gd name="connsiteX667" fmla="*/ 0 w 6096001"/>
              <a:gd name="connsiteY667" fmla="*/ 4758942 h 6858000"/>
              <a:gd name="connsiteX668" fmla="*/ 4709709 w 6096001"/>
              <a:gd name="connsiteY668" fmla="*/ 0 h 6858000"/>
              <a:gd name="connsiteX669" fmla="*/ 4714633 w 6096001"/>
              <a:gd name="connsiteY669" fmla="*/ 4923 h 6858000"/>
              <a:gd name="connsiteX670" fmla="*/ 0 w 6096001"/>
              <a:gd name="connsiteY670" fmla="*/ 4719556 h 6858000"/>
              <a:gd name="connsiteX671" fmla="*/ 0 w 6096001"/>
              <a:gd name="connsiteY671" fmla="*/ 4709710 h 6858000"/>
              <a:gd name="connsiteX672" fmla="*/ 4660477 w 6096001"/>
              <a:gd name="connsiteY672" fmla="*/ 0 h 6858000"/>
              <a:gd name="connsiteX673" fmla="*/ 4665401 w 6096001"/>
              <a:gd name="connsiteY673" fmla="*/ 4923 h 6858000"/>
              <a:gd name="connsiteX674" fmla="*/ 0 w 6096001"/>
              <a:gd name="connsiteY674" fmla="*/ 4670324 h 6858000"/>
              <a:gd name="connsiteX675" fmla="*/ 0 w 6096001"/>
              <a:gd name="connsiteY675" fmla="*/ 4660478 h 6858000"/>
              <a:gd name="connsiteX676" fmla="*/ 4611245 w 6096001"/>
              <a:gd name="connsiteY676" fmla="*/ 0 h 6858000"/>
              <a:gd name="connsiteX677" fmla="*/ 4616169 w 6096001"/>
              <a:gd name="connsiteY677" fmla="*/ 4923 h 6858000"/>
              <a:gd name="connsiteX678" fmla="*/ 0 w 6096001"/>
              <a:gd name="connsiteY678" fmla="*/ 4621093 h 6858000"/>
              <a:gd name="connsiteX679" fmla="*/ 0 w 6096001"/>
              <a:gd name="connsiteY679" fmla="*/ 4611246 h 6858000"/>
              <a:gd name="connsiteX680" fmla="*/ 4562013 w 6096001"/>
              <a:gd name="connsiteY680" fmla="*/ 0 h 6858000"/>
              <a:gd name="connsiteX681" fmla="*/ 4566937 w 6096001"/>
              <a:gd name="connsiteY681" fmla="*/ 4923 h 6858000"/>
              <a:gd name="connsiteX682" fmla="*/ 0 w 6096001"/>
              <a:gd name="connsiteY682" fmla="*/ 4571861 h 6858000"/>
              <a:gd name="connsiteX683" fmla="*/ 0 w 6096001"/>
              <a:gd name="connsiteY683" fmla="*/ 4562014 h 6858000"/>
              <a:gd name="connsiteX684" fmla="*/ 4512782 w 6096001"/>
              <a:gd name="connsiteY684" fmla="*/ 0 h 6858000"/>
              <a:gd name="connsiteX685" fmla="*/ 4517704 w 6096001"/>
              <a:gd name="connsiteY685" fmla="*/ 4923 h 6858000"/>
              <a:gd name="connsiteX686" fmla="*/ 0 w 6096001"/>
              <a:gd name="connsiteY686" fmla="*/ 4522629 h 6858000"/>
              <a:gd name="connsiteX687" fmla="*/ 0 w 6096001"/>
              <a:gd name="connsiteY687" fmla="*/ 4512782 h 6858000"/>
              <a:gd name="connsiteX688" fmla="*/ 4463550 w 6096001"/>
              <a:gd name="connsiteY688" fmla="*/ 0 h 6858000"/>
              <a:gd name="connsiteX689" fmla="*/ 4468472 w 6096001"/>
              <a:gd name="connsiteY689" fmla="*/ 4923 h 6858000"/>
              <a:gd name="connsiteX690" fmla="*/ 0 w 6096001"/>
              <a:gd name="connsiteY690" fmla="*/ 4473397 h 6858000"/>
              <a:gd name="connsiteX691" fmla="*/ 0 w 6096001"/>
              <a:gd name="connsiteY691" fmla="*/ 4463551 h 6858000"/>
              <a:gd name="connsiteX692" fmla="*/ 4414319 w 6096001"/>
              <a:gd name="connsiteY692" fmla="*/ 0 h 6858000"/>
              <a:gd name="connsiteX693" fmla="*/ 4419241 w 6096001"/>
              <a:gd name="connsiteY693" fmla="*/ 4923 h 6858000"/>
              <a:gd name="connsiteX694" fmla="*/ 0 w 6096001"/>
              <a:gd name="connsiteY694" fmla="*/ 4424165 h 6858000"/>
              <a:gd name="connsiteX695" fmla="*/ 0 w 6096001"/>
              <a:gd name="connsiteY695" fmla="*/ 4414319 h 6858000"/>
              <a:gd name="connsiteX696" fmla="*/ 4365087 w 6096001"/>
              <a:gd name="connsiteY696" fmla="*/ 0 h 6858000"/>
              <a:gd name="connsiteX697" fmla="*/ 4370009 w 6096001"/>
              <a:gd name="connsiteY697" fmla="*/ 4923 h 6858000"/>
              <a:gd name="connsiteX698" fmla="*/ 0 w 6096001"/>
              <a:gd name="connsiteY698" fmla="*/ 4374933 h 6858000"/>
              <a:gd name="connsiteX699" fmla="*/ 0 w 6096001"/>
              <a:gd name="connsiteY699" fmla="*/ 4365087 h 6858000"/>
              <a:gd name="connsiteX700" fmla="*/ 4315855 w 6096001"/>
              <a:gd name="connsiteY700" fmla="*/ 0 h 6858000"/>
              <a:gd name="connsiteX701" fmla="*/ 4320777 w 6096001"/>
              <a:gd name="connsiteY701" fmla="*/ 4923 h 6858000"/>
              <a:gd name="connsiteX702" fmla="*/ 0 w 6096001"/>
              <a:gd name="connsiteY702" fmla="*/ 4325701 h 6858000"/>
              <a:gd name="connsiteX703" fmla="*/ 0 w 6096001"/>
              <a:gd name="connsiteY703" fmla="*/ 4315855 h 6858000"/>
              <a:gd name="connsiteX704" fmla="*/ 4266621 w 6096001"/>
              <a:gd name="connsiteY704" fmla="*/ 0 h 6858000"/>
              <a:gd name="connsiteX705" fmla="*/ 4271546 w 6096001"/>
              <a:gd name="connsiteY705" fmla="*/ 4923 h 6858000"/>
              <a:gd name="connsiteX706" fmla="*/ 0 w 6096001"/>
              <a:gd name="connsiteY706" fmla="*/ 4276469 h 6858000"/>
              <a:gd name="connsiteX707" fmla="*/ 0 w 6096001"/>
              <a:gd name="connsiteY707" fmla="*/ 4266623 h 6858000"/>
              <a:gd name="connsiteX708" fmla="*/ 4217389 w 6096001"/>
              <a:gd name="connsiteY708" fmla="*/ 0 h 6858000"/>
              <a:gd name="connsiteX709" fmla="*/ 4222314 w 6096001"/>
              <a:gd name="connsiteY709" fmla="*/ 4923 h 6858000"/>
              <a:gd name="connsiteX710" fmla="*/ 0 w 6096001"/>
              <a:gd name="connsiteY710" fmla="*/ 4227238 h 6858000"/>
              <a:gd name="connsiteX711" fmla="*/ 0 w 6096001"/>
              <a:gd name="connsiteY711" fmla="*/ 4217391 h 6858000"/>
              <a:gd name="connsiteX712" fmla="*/ 4168159 w 6096001"/>
              <a:gd name="connsiteY712" fmla="*/ 0 h 6858000"/>
              <a:gd name="connsiteX713" fmla="*/ 4173081 w 6096001"/>
              <a:gd name="connsiteY713" fmla="*/ 4923 h 6858000"/>
              <a:gd name="connsiteX714" fmla="*/ 0 w 6096001"/>
              <a:gd name="connsiteY714" fmla="*/ 4178006 h 6858000"/>
              <a:gd name="connsiteX715" fmla="*/ 0 w 6096001"/>
              <a:gd name="connsiteY715" fmla="*/ 4168159 h 6858000"/>
              <a:gd name="connsiteX716" fmla="*/ 4118927 w 6096001"/>
              <a:gd name="connsiteY716" fmla="*/ 0 h 6858000"/>
              <a:gd name="connsiteX717" fmla="*/ 4123849 w 6096001"/>
              <a:gd name="connsiteY717" fmla="*/ 4923 h 6858000"/>
              <a:gd name="connsiteX718" fmla="*/ 0 w 6096001"/>
              <a:gd name="connsiteY718" fmla="*/ 4128774 h 6858000"/>
              <a:gd name="connsiteX719" fmla="*/ 0 w 6096001"/>
              <a:gd name="connsiteY719" fmla="*/ 4118927 h 6858000"/>
              <a:gd name="connsiteX720" fmla="*/ 4069695 w 6096001"/>
              <a:gd name="connsiteY720" fmla="*/ 0 h 6858000"/>
              <a:gd name="connsiteX721" fmla="*/ 4074619 w 6096001"/>
              <a:gd name="connsiteY721" fmla="*/ 4923 h 6858000"/>
              <a:gd name="connsiteX722" fmla="*/ 0 w 6096001"/>
              <a:gd name="connsiteY722" fmla="*/ 4079542 h 6858000"/>
              <a:gd name="connsiteX723" fmla="*/ 0 w 6096001"/>
              <a:gd name="connsiteY723" fmla="*/ 4069695 h 6858000"/>
              <a:gd name="connsiteX724" fmla="*/ 4020463 w 6096001"/>
              <a:gd name="connsiteY724" fmla="*/ 0 h 6858000"/>
              <a:gd name="connsiteX725" fmla="*/ 4025387 w 6096001"/>
              <a:gd name="connsiteY725" fmla="*/ 4923 h 6858000"/>
              <a:gd name="connsiteX726" fmla="*/ 0 w 6096001"/>
              <a:gd name="connsiteY726" fmla="*/ 4030310 h 6858000"/>
              <a:gd name="connsiteX727" fmla="*/ 0 w 6096001"/>
              <a:gd name="connsiteY727" fmla="*/ 4020464 h 6858000"/>
              <a:gd name="connsiteX728" fmla="*/ 3971230 w 6096001"/>
              <a:gd name="connsiteY728" fmla="*/ 0 h 6858000"/>
              <a:gd name="connsiteX729" fmla="*/ 3976155 w 6096001"/>
              <a:gd name="connsiteY729" fmla="*/ 4923 h 6858000"/>
              <a:gd name="connsiteX730" fmla="*/ 0 w 6096001"/>
              <a:gd name="connsiteY730" fmla="*/ 3981078 h 6858000"/>
              <a:gd name="connsiteX731" fmla="*/ 0 w 6096001"/>
              <a:gd name="connsiteY731" fmla="*/ 3971232 h 6858000"/>
              <a:gd name="connsiteX732" fmla="*/ 3921998 w 6096001"/>
              <a:gd name="connsiteY732" fmla="*/ 0 h 6858000"/>
              <a:gd name="connsiteX733" fmla="*/ 3926923 w 6096001"/>
              <a:gd name="connsiteY733" fmla="*/ 4923 h 6858000"/>
              <a:gd name="connsiteX734" fmla="*/ 0 w 6096001"/>
              <a:gd name="connsiteY734" fmla="*/ 3931846 h 6858000"/>
              <a:gd name="connsiteX735" fmla="*/ 0 w 6096001"/>
              <a:gd name="connsiteY735" fmla="*/ 3922000 h 6858000"/>
              <a:gd name="connsiteX736" fmla="*/ 3872768 w 6096001"/>
              <a:gd name="connsiteY736" fmla="*/ 0 h 6858000"/>
              <a:gd name="connsiteX737" fmla="*/ 3877689 w 6096001"/>
              <a:gd name="connsiteY737" fmla="*/ 4923 h 6858000"/>
              <a:gd name="connsiteX738" fmla="*/ 0 w 6096001"/>
              <a:gd name="connsiteY738" fmla="*/ 3882614 h 6858000"/>
              <a:gd name="connsiteX739" fmla="*/ 0 w 6096001"/>
              <a:gd name="connsiteY739" fmla="*/ 3872768 h 6858000"/>
              <a:gd name="connsiteX740" fmla="*/ 3823536 w 6096001"/>
              <a:gd name="connsiteY740" fmla="*/ 0 h 6858000"/>
              <a:gd name="connsiteX741" fmla="*/ 3828458 w 6096001"/>
              <a:gd name="connsiteY741" fmla="*/ 4923 h 6858000"/>
              <a:gd name="connsiteX742" fmla="*/ 0 w 6096001"/>
              <a:gd name="connsiteY742" fmla="*/ 3833382 h 6858000"/>
              <a:gd name="connsiteX743" fmla="*/ 0 w 6096001"/>
              <a:gd name="connsiteY743" fmla="*/ 3823536 h 6858000"/>
              <a:gd name="connsiteX744" fmla="*/ 3774304 w 6096001"/>
              <a:gd name="connsiteY744" fmla="*/ 0 h 6858000"/>
              <a:gd name="connsiteX745" fmla="*/ 3779227 w 6096001"/>
              <a:gd name="connsiteY745" fmla="*/ 4923 h 6858000"/>
              <a:gd name="connsiteX746" fmla="*/ 0 w 6096001"/>
              <a:gd name="connsiteY746" fmla="*/ 3784151 h 6858000"/>
              <a:gd name="connsiteX747" fmla="*/ 0 w 6096001"/>
              <a:gd name="connsiteY747" fmla="*/ 3774304 h 6858000"/>
              <a:gd name="connsiteX748" fmla="*/ 3725072 w 6096001"/>
              <a:gd name="connsiteY748" fmla="*/ 0 h 6858000"/>
              <a:gd name="connsiteX749" fmla="*/ 3729995 w 6096001"/>
              <a:gd name="connsiteY749" fmla="*/ 4923 h 6858000"/>
              <a:gd name="connsiteX750" fmla="*/ 0 w 6096001"/>
              <a:gd name="connsiteY750" fmla="*/ 3734919 h 6858000"/>
              <a:gd name="connsiteX751" fmla="*/ 0 w 6096001"/>
              <a:gd name="connsiteY751" fmla="*/ 3725073 h 6858000"/>
              <a:gd name="connsiteX752" fmla="*/ 3675839 w 6096001"/>
              <a:gd name="connsiteY752" fmla="*/ 0 h 6858000"/>
              <a:gd name="connsiteX753" fmla="*/ 3680763 w 6096001"/>
              <a:gd name="connsiteY753" fmla="*/ 4923 h 6858000"/>
              <a:gd name="connsiteX754" fmla="*/ 0 w 6096001"/>
              <a:gd name="connsiteY754" fmla="*/ 3685687 h 6858000"/>
              <a:gd name="connsiteX755" fmla="*/ 0 w 6096001"/>
              <a:gd name="connsiteY755" fmla="*/ 3675841 h 6858000"/>
              <a:gd name="connsiteX756" fmla="*/ 3626607 w 6096001"/>
              <a:gd name="connsiteY756" fmla="*/ 0 h 6858000"/>
              <a:gd name="connsiteX757" fmla="*/ 3631531 w 6096001"/>
              <a:gd name="connsiteY757" fmla="*/ 4923 h 6858000"/>
              <a:gd name="connsiteX758" fmla="*/ 0 w 6096001"/>
              <a:gd name="connsiteY758" fmla="*/ 3636455 h 6858000"/>
              <a:gd name="connsiteX759" fmla="*/ 0 w 6096001"/>
              <a:gd name="connsiteY759" fmla="*/ 3626608 h 6858000"/>
              <a:gd name="connsiteX760" fmla="*/ 3577377 w 6096001"/>
              <a:gd name="connsiteY760" fmla="*/ 0 h 6858000"/>
              <a:gd name="connsiteX761" fmla="*/ 3582298 w 6096001"/>
              <a:gd name="connsiteY761" fmla="*/ 4923 h 6858000"/>
              <a:gd name="connsiteX762" fmla="*/ 0 w 6096001"/>
              <a:gd name="connsiteY762" fmla="*/ 3587222 h 6858000"/>
              <a:gd name="connsiteX763" fmla="*/ 0 w 6096001"/>
              <a:gd name="connsiteY763" fmla="*/ 3577377 h 6858000"/>
              <a:gd name="connsiteX764" fmla="*/ 3528145 w 6096001"/>
              <a:gd name="connsiteY764" fmla="*/ 0 h 6858000"/>
              <a:gd name="connsiteX765" fmla="*/ 3533067 w 6096001"/>
              <a:gd name="connsiteY765" fmla="*/ 4923 h 6858000"/>
              <a:gd name="connsiteX766" fmla="*/ 0 w 6096001"/>
              <a:gd name="connsiteY766" fmla="*/ 3537990 h 6858000"/>
              <a:gd name="connsiteX767" fmla="*/ 0 w 6096001"/>
              <a:gd name="connsiteY767" fmla="*/ 3528145 h 6858000"/>
              <a:gd name="connsiteX768" fmla="*/ 3478913 w 6096001"/>
              <a:gd name="connsiteY768" fmla="*/ 0 h 6858000"/>
              <a:gd name="connsiteX769" fmla="*/ 3483836 w 6096001"/>
              <a:gd name="connsiteY769" fmla="*/ 4923 h 6858000"/>
              <a:gd name="connsiteX770" fmla="*/ 0 w 6096001"/>
              <a:gd name="connsiteY770" fmla="*/ 3488760 h 6858000"/>
              <a:gd name="connsiteX771" fmla="*/ 0 w 6096001"/>
              <a:gd name="connsiteY771" fmla="*/ 3478913 h 6858000"/>
              <a:gd name="connsiteX772" fmla="*/ 3429681 w 6096001"/>
              <a:gd name="connsiteY772" fmla="*/ 0 h 6858000"/>
              <a:gd name="connsiteX773" fmla="*/ 3434604 w 6096001"/>
              <a:gd name="connsiteY773" fmla="*/ 4923 h 6858000"/>
              <a:gd name="connsiteX774" fmla="*/ 0 w 6096001"/>
              <a:gd name="connsiteY774" fmla="*/ 3439527 h 6858000"/>
              <a:gd name="connsiteX775" fmla="*/ 0 w 6096001"/>
              <a:gd name="connsiteY775" fmla="*/ 3429681 h 6858000"/>
              <a:gd name="connsiteX776" fmla="*/ 3380449 w 6096001"/>
              <a:gd name="connsiteY776" fmla="*/ 0 h 6858000"/>
              <a:gd name="connsiteX777" fmla="*/ 3385372 w 6096001"/>
              <a:gd name="connsiteY777" fmla="*/ 4923 h 6858000"/>
              <a:gd name="connsiteX778" fmla="*/ 0 w 6096001"/>
              <a:gd name="connsiteY778" fmla="*/ 3390296 h 6858000"/>
              <a:gd name="connsiteX779" fmla="*/ 0 w 6096001"/>
              <a:gd name="connsiteY779" fmla="*/ 3380449 h 6858000"/>
              <a:gd name="connsiteX780" fmla="*/ 3331216 w 6096001"/>
              <a:gd name="connsiteY780" fmla="*/ 0 h 6858000"/>
              <a:gd name="connsiteX781" fmla="*/ 3336140 w 6096001"/>
              <a:gd name="connsiteY781" fmla="*/ 4923 h 6858000"/>
              <a:gd name="connsiteX782" fmla="*/ 0 w 6096001"/>
              <a:gd name="connsiteY782" fmla="*/ 3341064 h 6858000"/>
              <a:gd name="connsiteX783" fmla="*/ 0 w 6096001"/>
              <a:gd name="connsiteY783" fmla="*/ 3331216 h 6858000"/>
              <a:gd name="connsiteX784" fmla="*/ 3281984 w 6096001"/>
              <a:gd name="connsiteY784" fmla="*/ 0 h 6858000"/>
              <a:gd name="connsiteX785" fmla="*/ 3286909 w 6096001"/>
              <a:gd name="connsiteY785" fmla="*/ 4923 h 6858000"/>
              <a:gd name="connsiteX786" fmla="*/ 0 w 6096001"/>
              <a:gd name="connsiteY786" fmla="*/ 3291832 h 6858000"/>
              <a:gd name="connsiteX787" fmla="*/ 0 w 6096001"/>
              <a:gd name="connsiteY787" fmla="*/ 3281984 h 6858000"/>
              <a:gd name="connsiteX788" fmla="*/ 3232753 w 6096001"/>
              <a:gd name="connsiteY788" fmla="*/ 0 h 6858000"/>
              <a:gd name="connsiteX789" fmla="*/ 3237675 w 6096001"/>
              <a:gd name="connsiteY789" fmla="*/ 4923 h 6858000"/>
              <a:gd name="connsiteX790" fmla="*/ 0 w 6096001"/>
              <a:gd name="connsiteY790" fmla="*/ 3242599 h 6858000"/>
              <a:gd name="connsiteX791" fmla="*/ 0 w 6096001"/>
              <a:gd name="connsiteY791" fmla="*/ 3232754 h 6858000"/>
              <a:gd name="connsiteX792" fmla="*/ 3183521 w 6096001"/>
              <a:gd name="connsiteY792" fmla="*/ 0 h 6858000"/>
              <a:gd name="connsiteX793" fmla="*/ 3188443 w 6096001"/>
              <a:gd name="connsiteY793" fmla="*/ 4923 h 6858000"/>
              <a:gd name="connsiteX794" fmla="*/ 0 w 6096001"/>
              <a:gd name="connsiteY794" fmla="*/ 3193367 h 6858000"/>
              <a:gd name="connsiteX795" fmla="*/ 0 w 6096001"/>
              <a:gd name="connsiteY795" fmla="*/ 3183522 h 6858000"/>
              <a:gd name="connsiteX796" fmla="*/ 3134288 w 6096001"/>
              <a:gd name="connsiteY796" fmla="*/ 0 h 6858000"/>
              <a:gd name="connsiteX797" fmla="*/ 3139213 w 6096001"/>
              <a:gd name="connsiteY797" fmla="*/ 4923 h 6858000"/>
              <a:gd name="connsiteX798" fmla="*/ 0 w 6096001"/>
              <a:gd name="connsiteY798" fmla="*/ 3144136 h 6858000"/>
              <a:gd name="connsiteX799" fmla="*/ 0 w 6096001"/>
              <a:gd name="connsiteY799" fmla="*/ 3134290 h 6858000"/>
              <a:gd name="connsiteX800" fmla="*/ 3085057 w 6096001"/>
              <a:gd name="connsiteY800" fmla="*/ 0 h 6858000"/>
              <a:gd name="connsiteX801" fmla="*/ 3089980 w 6096001"/>
              <a:gd name="connsiteY801" fmla="*/ 4923 h 6858000"/>
              <a:gd name="connsiteX802" fmla="*/ 0 w 6096001"/>
              <a:gd name="connsiteY802" fmla="*/ 3094903 h 6858000"/>
              <a:gd name="connsiteX803" fmla="*/ 0 w 6096001"/>
              <a:gd name="connsiteY803" fmla="*/ 3085057 h 6858000"/>
              <a:gd name="connsiteX804" fmla="*/ 3035825 w 6096001"/>
              <a:gd name="connsiteY804" fmla="*/ 0 h 6858000"/>
              <a:gd name="connsiteX805" fmla="*/ 3040748 w 6096001"/>
              <a:gd name="connsiteY805" fmla="*/ 4923 h 6858000"/>
              <a:gd name="connsiteX806" fmla="*/ 0 w 6096001"/>
              <a:gd name="connsiteY806" fmla="*/ 3045672 h 6858000"/>
              <a:gd name="connsiteX807" fmla="*/ 0 w 6096001"/>
              <a:gd name="connsiteY807" fmla="*/ 3035825 h 6858000"/>
              <a:gd name="connsiteX808" fmla="*/ 2986593 w 6096001"/>
              <a:gd name="connsiteY808" fmla="*/ 0 h 6858000"/>
              <a:gd name="connsiteX809" fmla="*/ 2991516 w 6096001"/>
              <a:gd name="connsiteY809" fmla="*/ 4923 h 6858000"/>
              <a:gd name="connsiteX810" fmla="*/ 0 w 6096001"/>
              <a:gd name="connsiteY810" fmla="*/ 2996440 h 6858000"/>
              <a:gd name="connsiteX811" fmla="*/ 0 w 6096001"/>
              <a:gd name="connsiteY811" fmla="*/ 2986593 h 6858000"/>
              <a:gd name="connsiteX812" fmla="*/ 2937362 w 6096001"/>
              <a:gd name="connsiteY812" fmla="*/ 0 h 6858000"/>
              <a:gd name="connsiteX813" fmla="*/ 2942284 w 6096001"/>
              <a:gd name="connsiteY813" fmla="*/ 4923 h 6858000"/>
              <a:gd name="connsiteX814" fmla="*/ 0 w 6096001"/>
              <a:gd name="connsiteY814" fmla="*/ 2947207 h 6858000"/>
              <a:gd name="connsiteX815" fmla="*/ 0 w 6096001"/>
              <a:gd name="connsiteY815" fmla="*/ 2937363 h 6858000"/>
              <a:gd name="connsiteX816" fmla="*/ 2888130 w 6096001"/>
              <a:gd name="connsiteY816" fmla="*/ 0 h 6858000"/>
              <a:gd name="connsiteX817" fmla="*/ 2893052 w 6096001"/>
              <a:gd name="connsiteY817" fmla="*/ 4923 h 6858000"/>
              <a:gd name="connsiteX818" fmla="*/ 0 w 6096001"/>
              <a:gd name="connsiteY818" fmla="*/ 2897976 h 6858000"/>
              <a:gd name="connsiteX819" fmla="*/ 0 w 6096001"/>
              <a:gd name="connsiteY819" fmla="*/ 2888131 h 6858000"/>
              <a:gd name="connsiteX820" fmla="*/ 2838897 w 6096001"/>
              <a:gd name="connsiteY820" fmla="*/ 0 h 6858000"/>
              <a:gd name="connsiteX821" fmla="*/ 2843821 w 6096001"/>
              <a:gd name="connsiteY821" fmla="*/ 4923 h 6858000"/>
              <a:gd name="connsiteX822" fmla="*/ 0 w 6096001"/>
              <a:gd name="connsiteY822" fmla="*/ 2848745 h 6858000"/>
              <a:gd name="connsiteX823" fmla="*/ 0 w 6096001"/>
              <a:gd name="connsiteY823" fmla="*/ 2838898 h 6858000"/>
              <a:gd name="connsiteX824" fmla="*/ 2789665 w 6096001"/>
              <a:gd name="connsiteY824" fmla="*/ 0 h 6858000"/>
              <a:gd name="connsiteX825" fmla="*/ 2794590 w 6096001"/>
              <a:gd name="connsiteY825" fmla="*/ 4923 h 6858000"/>
              <a:gd name="connsiteX826" fmla="*/ 0 w 6096001"/>
              <a:gd name="connsiteY826" fmla="*/ 2799513 h 6858000"/>
              <a:gd name="connsiteX827" fmla="*/ 0 w 6096001"/>
              <a:gd name="connsiteY827" fmla="*/ 2789666 h 6858000"/>
              <a:gd name="connsiteX828" fmla="*/ 2740433 w 6096001"/>
              <a:gd name="connsiteY828" fmla="*/ 0 h 6858000"/>
              <a:gd name="connsiteX829" fmla="*/ 2745357 w 6096001"/>
              <a:gd name="connsiteY829" fmla="*/ 4923 h 6858000"/>
              <a:gd name="connsiteX830" fmla="*/ 0 w 6096001"/>
              <a:gd name="connsiteY830" fmla="*/ 2750280 h 6858000"/>
              <a:gd name="connsiteX831" fmla="*/ 0 w 6096001"/>
              <a:gd name="connsiteY831" fmla="*/ 2740434 h 6858000"/>
              <a:gd name="connsiteX832" fmla="*/ 2691201 w 6096001"/>
              <a:gd name="connsiteY832" fmla="*/ 0 h 6858000"/>
              <a:gd name="connsiteX833" fmla="*/ 2696125 w 6096001"/>
              <a:gd name="connsiteY833" fmla="*/ 4923 h 6858000"/>
              <a:gd name="connsiteX834" fmla="*/ 0 w 6096001"/>
              <a:gd name="connsiteY834" fmla="*/ 2701048 h 6858000"/>
              <a:gd name="connsiteX835" fmla="*/ 0 w 6096001"/>
              <a:gd name="connsiteY835" fmla="*/ 2691202 h 6858000"/>
              <a:gd name="connsiteX836" fmla="*/ 2641971 w 6096001"/>
              <a:gd name="connsiteY836" fmla="*/ 0 h 6858000"/>
              <a:gd name="connsiteX837" fmla="*/ 2646893 w 6096001"/>
              <a:gd name="connsiteY837" fmla="*/ 4923 h 6858000"/>
              <a:gd name="connsiteX838" fmla="*/ 0 w 6096001"/>
              <a:gd name="connsiteY838" fmla="*/ 2651816 h 6858000"/>
              <a:gd name="connsiteX839" fmla="*/ 0 w 6096001"/>
              <a:gd name="connsiteY839" fmla="*/ 2641971 h 6858000"/>
              <a:gd name="connsiteX840" fmla="*/ 2592739 w 6096001"/>
              <a:gd name="connsiteY840" fmla="*/ 0 h 6858000"/>
              <a:gd name="connsiteX841" fmla="*/ 2597661 w 6096001"/>
              <a:gd name="connsiteY841" fmla="*/ 4923 h 6858000"/>
              <a:gd name="connsiteX842" fmla="*/ 0 w 6096001"/>
              <a:gd name="connsiteY842" fmla="*/ 2602584 h 6858000"/>
              <a:gd name="connsiteX843" fmla="*/ 0 w 6096001"/>
              <a:gd name="connsiteY843" fmla="*/ 2592739 h 6858000"/>
              <a:gd name="connsiteX844" fmla="*/ 2543506 w 6096001"/>
              <a:gd name="connsiteY844" fmla="*/ 0 h 6858000"/>
              <a:gd name="connsiteX845" fmla="*/ 2548430 w 6096001"/>
              <a:gd name="connsiteY845" fmla="*/ 4923 h 6858000"/>
              <a:gd name="connsiteX846" fmla="*/ 0 w 6096001"/>
              <a:gd name="connsiteY846" fmla="*/ 2553354 h 6858000"/>
              <a:gd name="connsiteX847" fmla="*/ 0 w 6096001"/>
              <a:gd name="connsiteY847" fmla="*/ 2543506 h 6858000"/>
              <a:gd name="connsiteX848" fmla="*/ 2494274 w 6096001"/>
              <a:gd name="connsiteY848" fmla="*/ 0 h 6858000"/>
              <a:gd name="connsiteX849" fmla="*/ 2499199 w 6096001"/>
              <a:gd name="connsiteY849" fmla="*/ 4923 h 6858000"/>
              <a:gd name="connsiteX850" fmla="*/ 0 w 6096001"/>
              <a:gd name="connsiteY850" fmla="*/ 2504122 h 6858000"/>
              <a:gd name="connsiteX851" fmla="*/ 0 w 6096001"/>
              <a:gd name="connsiteY851" fmla="*/ 2494274 h 6858000"/>
              <a:gd name="connsiteX852" fmla="*/ 2445042 w 6096001"/>
              <a:gd name="connsiteY852" fmla="*/ 0 h 6858000"/>
              <a:gd name="connsiteX853" fmla="*/ 2449965 w 6096001"/>
              <a:gd name="connsiteY853" fmla="*/ 4923 h 6858000"/>
              <a:gd name="connsiteX854" fmla="*/ 0 w 6096001"/>
              <a:gd name="connsiteY854" fmla="*/ 2454889 h 6858000"/>
              <a:gd name="connsiteX855" fmla="*/ 0 w 6096001"/>
              <a:gd name="connsiteY855" fmla="*/ 2445043 h 6858000"/>
              <a:gd name="connsiteX856" fmla="*/ 2395810 w 6096001"/>
              <a:gd name="connsiteY856" fmla="*/ 0 h 6858000"/>
              <a:gd name="connsiteX857" fmla="*/ 2400733 w 6096001"/>
              <a:gd name="connsiteY857" fmla="*/ 4923 h 6858000"/>
              <a:gd name="connsiteX858" fmla="*/ 0 w 6096001"/>
              <a:gd name="connsiteY858" fmla="*/ 2405657 h 6858000"/>
              <a:gd name="connsiteX859" fmla="*/ 0 w 6096001"/>
              <a:gd name="connsiteY859" fmla="*/ 2395811 h 6858000"/>
              <a:gd name="connsiteX860" fmla="*/ 2346579 w 6096001"/>
              <a:gd name="connsiteY860" fmla="*/ 0 h 6858000"/>
              <a:gd name="connsiteX861" fmla="*/ 2351501 w 6096001"/>
              <a:gd name="connsiteY861" fmla="*/ 4923 h 6858000"/>
              <a:gd name="connsiteX862" fmla="*/ 0 w 6096001"/>
              <a:gd name="connsiteY862" fmla="*/ 2356425 h 6858000"/>
              <a:gd name="connsiteX863" fmla="*/ 0 w 6096001"/>
              <a:gd name="connsiteY863" fmla="*/ 2346579 h 6858000"/>
              <a:gd name="connsiteX864" fmla="*/ 2297348 w 6096001"/>
              <a:gd name="connsiteY864" fmla="*/ 0 h 6858000"/>
              <a:gd name="connsiteX865" fmla="*/ 2302270 w 6096001"/>
              <a:gd name="connsiteY865" fmla="*/ 4923 h 6858000"/>
              <a:gd name="connsiteX866" fmla="*/ 0 w 6096001"/>
              <a:gd name="connsiteY866" fmla="*/ 2307193 h 6858000"/>
              <a:gd name="connsiteX867" fmla="*/ 0 w 6096001"/>
              <a:gd name="connsiteY867" fmla="*/ 2297348 h 6858000"/>
              <a:gd name="connsiteX868" fmla="*/ 2248115 w 6096001"/>
              <a:gd name="connsiteY868" fmla="*/ 0 h 6858000"/>
              <a:gd name="connsiteX869" fmla="*/ 2253038 w 6096001"/>
              <a:gd name="connsiteY869" fmla="*/ 4923 h 6858000"/>
              <a:gd name="connsiteX870" fmla="*/ 0 w 6096001"/>
              <a:gd name="connsiteY870" fmla="*/ 2257961 h 6858000"/>
              <a:gd name="connsiteX871" fmla="*/ 0 w 6096001"/>
              <a:gd name="connsiteY871" fmla="*/ 2248115 h 6858000"/>
              <a:gd name="connsiteX872" fmla="*/ 2198883 w 6096001"/>
              <a:gd name="connsiteY872" fmla="*/ 0 h 6858000"/>
              <a:gd name="connsiteX873" fmla="*/ 2203807 w 6096001"/>
              <a:gd name="connsiteY873" fmla="*/ 4923 h 6858000"/>
              <a:gd name="connsiteX874" fmla="*/ 0 w 6096001"/>
              <a:gd name="connsiteY874" fmla="*/ 2208731 h 6858000"/>
              <a:gd name="connsiteX875" fmla="*/ 0 w 6096001"/>
              <a:gd name="connsiteY875" fmla="*/ 2198885 h 6858000"/>
              <a:gd name="connsiteX876" fmla="*/ 2148421 w 6096001"/>
              <a:gd name="connsiteY876" fmla="*/ 0 h 6858000"/>
              <a:gd name="connsiteX877" fmla="*/ 2153344 w 6096001"/>
              <a:gd name="connsiteY877" fmla="*/ 4923 h 6858000"/>
              <a:gd name="connsiteX878" fmla="*/ 0 w 6096001"/>
              <a:gd name="connsiteY878" fmla="*/ 2158268 h 6858000"/>
              <a:gd name="connsiteX879" fmla="*/ 0 w 6096001"/>
              <a:gd name="connsiteY879" fmla="*/ 2148421 h 6858000"/>
              <a:gd name="connsiteX880" fmla="*/ 2099189 w 6096001"/>
              <a:gd name="connsiteY880" fmla="*/ 0 h 6858000"/>
              <a:gd name="connsiteX881" fmla="*/ 2104112 w 6096001"/>
              <a:gd name="connsiteY881" fmla="*/ 4923 h 6858000"/>
              <a:gd name="connsiteX882" fmla="*/ 0 w 6096001"/>
              <a:gd name="connsiteY882" fmla="*/ 2109036 h 6858000"/>
              <a:gd name="connsiteX883" fmla="*/ 0 w 6096001"/>
              <a:gd name="connsiteY883" fmla="*/ 2099189 h 6858000"/>
              <a:gd name="connsiteX884" fmla="*/ 2049958 w 6096001"/>
              <a:gd name="connsiteY884" fmla="*/ 0 h 6858000"/>
              <a:gd name="connsiteX885" fmla="*/ 2054880 w 6096001"/>
              <a:gd name="connsiteY885" fmla="*/ 4923 h 6858000"/>
              <a:gd name="connsiteX886" fmla="*/ 0 w 6096001"/>
              <a:gd name="connsiteY886" fmla="*/ 2059804 h 6858000"/>
              <a:gd name="connsiteX887" fmla="*/ 0 w 6096001"/>
              <a:gd name="connsiteY887" fmla="*/ 2049959 h 6858000"/>
              <a:gd name="connsiteX888" fmla="*/ 2000725 w 6096001"/>
              <a:gd name="connsiteY888" fmla="*/ 0 h 6858000"/>
              <a:gd name="connsiteX889" fmla="*/ 2005649 w 6096001"/>
              <a:gd name="connsiteY889" fmla="*/ 4923 h 6858000"/>
              <a:gd name="connsiteX890" fmla="*/ 0 w 6096001"/>
              <a:gd name="connsiteY890" fmla="*/ 2010572 h 6858000"/>
              <a:gd name="connsiteX891" fmla="*/ 0 w 6096001"/>
              <a:gd name="connsiteY891" fmla="*/ 2000725 h 6858000"/>
              <a:gd name="connsiteX892" fmla="*/ 1951493 w 6096001"/>
              <a:gd name="connsiteY892" fmla="*/ 0 h 6858000"/>
              <a:gd name="connsiteX893" fmla="*/ 1956418 w 6096001"/>
              <a:gd name="connsiteY893" fmla="*/ 4923 h 6858000"/>
              <a:gd name="connsiteX894" fmla="*/ 0 w 6096001"/>
              <a:gd name="connsiteY894" fmla="*/ 1961341 h 6858000"/>
              <a:gd name="connsiteX895" fmla="*/ 0 w 6096001"/>
              <a:gd name="connsiteY895" fmla="*/ 1951494 h 6858000"/>
              <a:gd name="connsiteX896" fmla="*/ 1902262 w 6096001"/>
              <a:gd name="connsiteY896" fmla="*/ 0 h 6858000"/>
              <a:gd name="connsiteX897" fmla="*/ 1907185 w 6096001"/>
              <a:gd name="connsiteY897" fmla="*/ 4923 h 6858000"/>
              <a:gd name="connsiteX898" fmla="*/ 0 w 6096001"/>
              <a:gd name="connsiteY898" fmla="*/ 1912108 h 6858000"/>
              <a:gd name="connsiteX899" fmla="*/ 0 w 6096001"/>
              <a:gd name="connsiteY899" fmla="*/ 1902262 h 6858000"/>
              <a:gd name="connsiteX900" fmla="*/ 1853030 w 6096001"/>
              <a:gd name="connsiteY900" fmla="*/ 0 h 6858000"/>
              <a:gd name="connsiteX901" fmla="*/ 1857953 w 6096001"/>
              <a:gd name="connsiteY901" fmla="*/ 4923 h 6858000"/>
              <a:gd name="connsiteX902" fmla="*/ 0 w 6096001"/>
              <a:gd name="connsiteY902" fmla="*/ 1862876 h 6858000"/>
              <a:gd name="connsiteX903" fmla="*/ 0 w 6096001"/>
              <a:gd name="connsiteY903" fmla="*/ 1853030 h 6858000"/>
              <a:gd name="connsiteX904" fmla="*/ 1803798 w 6096001"/>
              <a:gd name="connsiteY904" fmla="*/ 0 h 6858000"/>
              <a:gd name="connsiteX905" fmla="*/ 1808722 w 6096001"/>
              <a:gd name="connsiteY905" fmla="*/ 4923 h 6858000"/>
              <a:gd name="connsiteX906" fmla="*/ 0 w 6096001"/>
              <a:gd name="connsiteY906" fmla="*/ 1813644 h 6858000"/>
              <a:gd name="connsiteX907" fmla="*/ 0 w 6096001"/>
              <a:gd name="connsiteY907" fmla="*/ 1803798 h 6858000"/>
              <a:gd name="connsiteX908" fmla="*/ 1754567 w 6096001"/>
              <a:gd name="connsiteY908" fmla="*/ 0 h 6858000"/>
              <a:gd name="connsiteX909" fmla="*/ 1759489 w 6096001"/>
              <a:gd name="connsiteY909" fmla="*/ 4923 h 6858000"/>
              <a:gd name="connsiteX910" fmla="*/ 0 w 6096001"/>
              <a:gd name="connsiteY910" fmla="*/ 1764413 h 6858000"/>
              <a:gd name="connsiteX911" fmla="*/ 0 w 6096001"/>
              <a:gd name="connsiteY911" fmla="*/ 1754567 h 6858000"/>
              <a:gd name="connsiteX912" fmla="*/ 1705335 w 6096001"/>
              <a:gd name="connsiteY912" fmla="*/ 0 h 6858000"/>
              <a:gd name="connsiteX913" fmla="*/ 1710257 w 6096001"/>
              <a:gd name="connsiteY913" fmla="*/ 4923 h 6858000"/>
              <a:gd name="connsiteX914" fmla="*/ 0 w 6096001"/>
              <a:gd name="connsiteY914" fmla="*/ 1715181 h 6858000"/>
              <a:gd name="connsiteX915" fmla="*/ 0 w 6096001"/>
              <a:gd name="connsiteY915" fmla="*/ 1705336 h 6858000"/>
              <a:gd name="connsiteX916" fmla="*/ 1656102 w 6096001"/>
              <a:gd name="connsiteY916" fmla="*/ 0 h 6858000"/>
              <a:gd name="connsiteX917" fmla="*/ 1661027 w 6096001"/>
              <a:gd name="connsiteY917" fmla="*/ 4923 h 6858000"/>
              <a:gd name="connsiteX918" fmla="*/ 0 w 6096001"/>
              <a:gd name="connsiteY918" fmla="*/ 1665950 h 6858000"/>
              <a:gd name="connsiteX919" fmla="*/ 0 w 6096001"/>
              <a:gd name="connsiteY919" fmla="*/ 1656102 h 6858000"/>
              <a:gd name="connsiteX920" fmla="*/ 1606870 w 6096001"/>
              <a:gd name="connsiteY920" fmla="*/ 0 h 6858000"/>
              <a:gd name="connsiteX921" fmla="*/ 1611795 w 6096001"/>
              <a:gd name="connsiteY921" fmla="*/ 4923 h 6858000"/>
              <a:gd name="connsiteX922" fmla="*/ 0 w 6096001"/>
              <a:gd name="connsiteY922" fmla="*/ 1616718 h 6858000"/>
              <a:gd name="connsiteX923" fmla="*/ 0 w 6096001"/>
              <a:gd name="connsiteY923" fmla="*/ 1606870 h 6858000"/>
              <a:gd name="connsiteX924" fmla="*/ 1557638 w 6096001"/>
              <a:gd name="connsiteY924" fmla="*/ 0 h 6858000"/>
              <a:gd name="connsiteX925" fmla="*/ 1562562 w 6096001"/>
              <a:gd name="connsiteY925" fmla="*/ 4923 h 6858000"/>
              <a:gd name="connsiteX926" fmla="*/ 0 w 6096001"/>
              <a:gd name="connsiteY926" fmla="*/ 1567485 h 6858000"/>
              <a:gd name="connsiteX927" fmla="*/ 0 w 6096001"/>
              <a:gd name="connsiteY927" fmla="*/ 1557639 h 6858000"/>
              <a:gd name="connsiteX928" fmla="*/ 1508407 w 6096001"/>
              <a:gd name="connsiteY928" fmla="*/ 0 h 6858000"/>
              <a:gd name="connsiteX929" fmla="*/ 1513330 w 6096001"/>
              <a:gd name="connsiteY929" fmla="*/ 4923 h 6858000"/>
              <a:gd name="connsiteX930" fmla="*/ 0 w 6096001"/>
              <a:gd name="connsiteY930" fmla="*/ 1518253 h 6858000"/>
              <a:gd name="connsiteX931" fmla="*/ 0 w 6096001"/>
              <a:gd name="connsiteY931" fmla="*/ 1508407 h 6858000"/>
              <a:gd name="connsiteX932" fmla="*/ 1459176 w 6096001"/>
              <a:gd name="connsiteY932" fmla="*/ 0 h 6858000"/>
              <a:gd name="connsiteX933" fmla="*/ 1464098 w 6096001"/>
              <a:gd name="connsiteY933" fmla="*/ 4923 h 6858000"/>
              <a:gd name="connsiteX934" fmla="*/ 0 w 6096001"/>
              <a:gd name="connsiteY934" fmla="*/ 1469021 h 6858000"/>
              <a:gd name="connsiteX935" fmla="*/ 0 w 6096001"/>
              <a:gd name="connsiteY935" fmla="*/ 1459176 h 6858000"/>
              <a:gd name="connsiteX936" fmla="*/ 1409944 w 6096001"/>
              <a:gd name="connsiteY936" fmla="*/ 0 h 6858000"/>
              <a:gd name="connsiteX937" fmla="*/ 1414866 w 6096001"/>
              <a:gd name="connsiteY937" fmla="*/ 4923 h 6858000"/>
              <a:gd name="connsiteX938" fmla="*/ 0 w 6096001"/>
              <a:gd name="connsiteY938" fmla="*/ 1419789 h 6858000"/>
              <a:gd name="connsiteX939" fmla="*/ 0 w 6096001"/>
              <a:gd name="connsiteY939" fmla="*/ 1409944 h 6858000"/>
              <a:gd name="connsiteX940" fmla="*/ 1360711 w 6096001"/>
              <a:gd name="connsiteY940" fmla="*/ 0 h 6858000"/>
              <a:gd name="connsiteX941" fmla="*/ 1365635 w 6096001"/>
              <a:gd name="connsiteY941" fmla="*/ 4923 h 6858000"/>
              <a:gd name="connsiteX942" fmla="*/ 0 w 6096001"/>
              <a:gd name="connsiteY942" fmla="*/ 1370559 h 6858000"/>
              <a:gd name="connsiteX943" fmla="*/ 0 w 6096001"/>
              <a:gd name="connsiteY943" fmla="*/ 1360711 h 6858000"/>
              <a:gd name="connsiteX944" fmla="*/ 1311479 w 6096001"/>
              <a:gd name="connsiteY944" fmla="*/ 0 h 6858000"/>
              <a:gd name="connsiteX945" fmla="*/ 1316404 w 6096001"/>
              <a:gd name="connsiteY945" fmla="*/ 4923 h 6858000"/>
              <a:gd name="connsiteX946" fmla="*/ 0 w 6096001"/>
              <a:gd name="connsiteY946" fmla="*/ 1321327 h 6858000"/>
              <a:gd name="connsiteX947" fmla="*/ 0 w 6096001"/>
              <a:gd name="connsiteY947" fmla="*/ 1311479 h 6858000"/>
              <a:gd name="connsiteX948" fmla="*/ 1262248 w 6096001"/>
              <a:gd name="connsiteY948" fmla="*/ 0 h 6858000"/>
              <a:gd name="connsiteX949" fmla="*/ 1267170 w 6096001"/>
              <a:gd name="connsiteY949" fmla="*/ 4923 h 6858000"/>
              <a:gd name="connsiteX950" fmla="*/ 0 w 6096001"/>
              <a:gd name="connsiteY950" fmla="*/ 1272094 h 6858000"/>
              <a:gd name="connsiteX951" fmla="*/ 0 w 6096001"/>
              <a:gd name="connsiteY951" fmla="*/ 1262247 h 6858000"/>
              <a:gd name="connsiteX952" fmla="*/ 1213015 w 6096001"/>
              <a:gd name="connsiteY952" fmla="*/ 0 h 6858000"/>
              <a:gd name="connsiteX953" fmla="*/ 1217939 w 6096001"/>
              <a:gd name="connsiteY953" fmla="*/ 4923 h 6858000"/>
              <a:gd name="connsiteX954" fmla="*/ 0 w 6096001"/>
              <a:gd name="connsiteY954" fmla="*/ 1222862 h 6858000"/>
              <a:gd name="connsiteX955" fmla="*/ 0 w 6096001"/>
              <a:gd name="connsiteY955" fmla="*/ 1213016 h 6858000"/>
              <a:gd name="connsiteX956" fmla="*/ 1163783 w 6096001"/>
              <a:gd name="connsiteY956" fmla="*/ 0 h 6858000"/>
              <a:gd name="connsiteX957" fmla="*/ 1168707 w 6096001"/>
              <a:gd name="connsiteY957" fmla="*/ 4923 h 6858000"/>
              <a:gd name="connsiteX958" fmla="*/ 0 w 6096001"/>
              <a:gd name="connsiteY958" fmla="*/ 1173630 h 6858000"/>
              <a:gd name="connsiteX959" fmla="*/ 0 w 6096001"/>
              <a:gd name="connsiteY959" fmla="*/ 1163784 h 6858000"/>
              <a:gd name="connsiteX960" fmla="*/ 1114553 w 6096001"/>
              <a:gd name="connsiteY960" fmla="*/ 0 h 6858000"/>
              <a:gd name="connsiteX961" fmla="*/ 1119475 w 6096001"/>
              <a:gd name="connsiteY961" fmla="*/ 4923 h 6858000"/>
              <a:gd name="connsiteX962" fmla="*/ 0 w 6096001"/>
              <a:gd name="connsiteY962" fmla="*/ 1124398 h 6858000"/>
              <a:gd name="connsiteX963" fmla="*/ 0 w 6096001"/>
              <a:gd name="connsiteY963" fmla="*/ 1114553 h 6858000"/>
              <a:gd name="connsiteX964" fmla="*/ 1065320 w 6096001"/>
              <a:gd name="connsiteY964" fmla="*/ 0 h 6858000"/>
              <a:gd name="connsiteX965" fmla="*/ 1070243 w 6096001"/>
              <a:gd name="connsiteY965" fmla="*/ 4923 h 6858000"/>
              <a:gd name="connsiteX966" fmla="*/ 0 w 6096001"/>
              <a:gd name="connsiteY966" fmla="*/ 1075166 h 6858000"/>
              <a:gd name="connsiteX967" fmla="*/ 0 w 6096001"/>
              <a:gd name="connsiteY967" fmla="*/ 1065320 h 6858000"/>
              <a:gd name="connsiteX968" fmla="*/ 1016088 w 6096001"/>
              <a:gd name="connsiteY968" fmla="*/ 0 h 6858000"/>
              <a:gd name="connsiteX969" fmla="*/ 1021012 w 6096001"/>
              <a:gd name="connsiteY969" fmla="*/ 4923 h 6858000"/>
              <a:gd name="connsiteX970" fmla="*/ 0 w 6096001"/>
              <a:gd name="connsiteY970" fmla="*/ 1025936 h 6858000"/>
              <a:gd name="connsiteX971" fmla="*/ 0 w 6096001"/>
              <a:gd name="connsiteY971" fmla="*/ 1016088 h 6858000"/>
              <a:gd name="connsiteX972" fmla="*/ 966856 w 6096001"/>
              <a:gd name="connsiteY972" fmla="*/ 0 h 6858000"/>
              <a:gd name="connsiteX973" fmla="*/ 971779 w 6096001"/>
              <a:gd name="connsiteY973" fmla="*/ 4923 h 6858000"/>
              <a:gd name="connsiteX974" fmla="*/ 0 w 6096001"/>
              <a:gd name="connsiteY974" fmla="*/ 976702 h 6858000"/>
              <a:gd name="connsiteX975" fmla="*/ 0 w 6096001"/>
              <a:gd name="connsiteY975" fmla="*/ 966856 h 6858000"/>
              <a:gd name="connsiteX976" fmla="*/ 917624 w 6096001"/>
              <a:gd name="connsiteY976" fmla="*/ 0 h 6858000"/>
              <a:gd name="connsiteX977" fmla="*/ 922547 w 6096001"/>
              <a:gd name="connsiteY977" fmla="*/ 4923 h 6858000"/>
              <a:gd name="connsiteX978" fmla="*/ 0 w 6096001"/>
              <a:gd name="connsiteY978" fmla="*/ 927471 h 6858000"/>
              <a:gd name="connsiteX979" fmla="*/ 0 w 6096001"/>
              <a:gd name="connsiteY979" fmla="*/ 917624 h 6858000"/>
              <a:gd name="connsiteX980" fmla="*/ 868392 w 6096001"/>
              <a:gd name="connsiteY980" fmla="*/ 0 h 6858000"/>
              <a:gd name="connsiteX981" fmla="*/ 873315 w 6096001"/>
              <a:gd name="connsiteY981" fmla="*/ 4923 h 6858000"/>
              <a:gd name="connsiteX982" fmla="*/ 0 w 6096001"/>
              <a:gd name="connsiteY982" fmla="*/ 878239 h 6858000"/>
              <a:gd name="connsiteX983" fmla="*/ 0 w 6096001"/>
              <a:gd name="connsiteY983" fmla="*/ 868392 h 6858000"/>
              <a:gd name="connsiteX984" fmla="*/ 819162 w 6096001"/>
              <a:gd name="connsiteY984" fmla="*/ 0 h 6858000"/>
              <a:gd name="connsiteX985" fmla="*/ 824084 w 6096001"/>
              <a:gd name="connsiteY985" fmla="*/ 4923 h 6858000"/>
              <a:gd name="connsiteX986" fmla="*/ 0 w 6096001"/>
              <a:gd name="connsiteY986" fmla="*/ 829007 h 6858000"/>
              <a:gd name="connsiteX987" fmla="*/ 0 w 6096001"/>
              <a:gd name="connsiteY987" fmla="*/ 819162 h 6858000"/>
              <a:gd name="connsiteX988" fmla="*/ 769930 w 6096001"/>
              <a:gd name="connsiteY988" fmla="*/ 0 h 6858000"/>
              <a:gd name="connsiteX989" fmla="*/ 774852 w 6096001"/>
              <a:gd name="connsiteY989" fmla="*/ 4923 h 6858000"/>
              <a:gd name="connsiteX990" fmla="*/ 0 w 6096001"/>
              <a:gd name="connsiteY990" fmla="*/ 779775 h 6858000"/>
              <a:gd name="connsiteX991" fmla="*/ 0 w 6096001"/>
              <a:gd name="connsiteY991" fmla="*/ 769930 h 6858000"/>
              <a:gd name="connsiteX992" fmla="*/ 720697 w 6096001"/>
              <a:gd name="connsiteY992" fmla="*/ 0 h 6858000"/>
              <a:gd name="connsiteX993" fmla="*/ 725621 w 6096001"/>
              <a:gd name="connsiteY993" fmla="*/ 4923 h 6858000"/>
              <a:gd name="connsiteX994" fmla="*/ 0 w 6096001"/>
              <a:gd name="connsiteY994" fmla="*/ 730544 h 6858000"/>
              <a:gd name="connsiteX995" fmla="*/ 0 w 6096001"/>
              <a:gd name="connsiteY995" fmla="*/ 720697 h 6858000"/>
              <a:gd name="connsiteX996" fmla="*/ 671465 w 6096001"/>
              <a:gd name="connsiteY996" fmla="*/ 0 h 6858000"/>
              <a:gd name="connsiteX997" fmla="*/ 676389 w 6096001"/>
              <a:gd name="connsiteY997" fmla="*/ 4923 h 6858000"/>
              <a:gd name="connsiteX998" fmla="*/ 0 w 6096001"/>
              <a:gd name="connsiteY998" fmla="*/ 681312 h 6858000"/>
              <a:gd name="connsiteX999" fmla="*/ 0 w 6096001"/>
              <a:gd name="connsiteY999" fmla="*/ 671465 h 6858000"/>
              <a:gd name="connsiteX1000" fmla="*/ 622233 w 6096001"/>
              <a:gd name="connsiteY1000" fmla="*/ 0 h 6858000"/>
              <a:gd name="connsiteX1001" fmla="*/ 627156 w 6096001"/>
              <a:gd name="connsiteY1001" fmla="*/ 4923 h 6858000"/>
              <a:gd name="connsiteX1002" fmla="*/ 0 w 6096001"/>
              <a:gd name="connsiteY1002" fmla="*/ 632079 h 6858000"/>
              <a:gd name="connsiteX1003" fmla="*/ 0 w 6096001"/>
              <a:gd name="connsiteY1003" fmla="*/ 622233 h 6858000"/>
              <a:gd name="connsiteX1004" fmla="*/ 573001 w 6096001"/>
              <a:gd name="connsiteY1004" fmla="*/ 0 h 6858000"/>
              <a:gd name="connsiteX1005" fmla="*/ 577925 w 6096001"/>
              <a:gd name="connsiteY1005" fmla="*/ 4923 h 6858000"/>
              <a:gd name="connsiteX1006" fmla="*/ 0 w 6096001"/>
              <a:gd name="connsiteY1006" fmla="*/ 582847 h 6858000"/>
              <a:gd name="connsiteX1007" fmla="*/ 0 w 6096001"/>
              <a:gd name="connsiteY1007" fmla="*/ 573001 h 6858000"/>
              <a:gd name="connsiteX1008" fmla="*/ 523770 w 6096001"/>
              <a:gd name="connsiteY1008" fmla="*/ 0 h 6858000"/>
              <a:gd name="connsiteX1009" fmla="*/ 528692 w 6096001"/>
              <a:gd name="connsiteY1009" fmla="*/ 4923 h 6858000"/>
              <a:gd name="connsiteX1010" fmla="*/ 0 w 6096001"/>
              <a:gd name="connsiteY1010" fmla="*/ 533616 h 6858000"/>
              <a:gd name="connsiteX1011" fmla="*/ 0 w 6096001"/>
              <a:gd name="connsiteY1011" fmla="*/ 523771 h 6858000"/>
              <a:gd name="connsiteX1012" fmla="*/ 474539 w 6096001"/>
              <a:gd name="connsiteY1012" fmla="*/ 0 h 6858000"/>
              <a:gd name="connsiteX1013" fmla="*/ 479461 w 6096001"/>
              <a:gd name="connsiteY1013" fmla="*/ 4923 h 6858000"/>
              <a:gd name="connsiteX1014" fmla="*/ 0 w 6096001"/>
              <a:gd name="connsiteY1014" fmla="*/ 484384 h 6858000"/>
              <a:gd name="connsiteX1015" fmla="*/ 0 w 6096001"/>
              <a:gd name="connsiteY1015" fmla="*/ 474539 h 6858000"/>
              <a:gd name="connsiteX1016" fmla="*/ 425305 w 6096001"/>
              <a:gd name="connsiteY1016" fmla="*/ 0 h 6858000"/>
              <a:gd name="connsiteX1017" fmla="*/ 430230 w 6096001"/>
              <a:gd name="connsiteY1017" fmla="*/ 4923 h 6858000"/>
              <a:gd name="connsiteX1018" fmla="*/ 0 w 6096001"/>
              <a:gd name="connsiteY1018" fmla="*/ 435153 h 6858000"/>
              <a:gd name="connsiteX1019" fmla="*/ 0 w 6096001"/>
              <a:gd name="connsiteY1019" fmla="*/ 425306 h 6858000"/>
              <a:gd name="connsiteX1020" fmla="*/ 376074 w 6096001"/>
              <a:gd name="connsiteY1020" fmla="*/ 0 h 6858000"/>
              <a:gd name="connsiteX1021" fmla="*/ 380997 w 6096001"/>
              <a:gd name="connsiteY1021" fmla="*/ 4923 h 6858000"/>
              <a:gd name="connsiteX1022" fmla="*/ 0 w 6096001"/>
              <a:gd name="connsiteY1022" fmla="*/ 385920 h 6858000"/>
              <a:gd name="connsiteX1023" fmla="*/ 0 w 6096001"/>
              <a:gd name="connsiteY1023" fmla="*/ 376074 h 6858000"/>
              <a:gd name="connsiteX1024" fmla="*/ 326842 w 6096001"/>
              <a:gd name="connsiteY1024" fmla="*/ 0 h 6858000"/>
              <a:gd name="connsiteX1025" fmla="*/ 331765 w 6096001"/>
              <a:gd name="connsiteY1025" fmla="*/ 4923 h 6858000"/>
              <a:gd name="connsiteX1026" fmla="*/ 0 w 6096001"/>
              <a:gd name="connsiteY1026" fmla="*/ 336688 h 6858000"/>
              <a:gd name="connsiteX1027" fmla="*/ 0 w 6096001"/>
              <a:gd name="connsiteY1027" fmla="*/ 326842 h 6858000"/>
              <a:gd name="connsiteX1028" fmla="*/ 277610 w 6096001"/>
              <a:gd name="connsiteY1028" fmla="*/ 0 h 6858000"/>
              <a:gd name="connsiteX1029" fmla="*/ 282533 w 6096001"/>
              <a:gd name="connsiteY1029" fmla="*/ 4923 h 6858000"/>
              <a:gd name="connsiteX1030" fmla="*/ 0 w 6096001"/>
              <a:gd name="connsiteY1030" fmla="*/ 287456 h 6858000"/>
              <a:gd name="connsiteX1031" fmla="*/ 0 w 6096001"/>
              <a:gd name="connsiteY1031" fmla="*/ 277610 h 6858000"/>
              <a:gd name="connsiteX1032" fmla="*/ 228378 w 6096001"/>
              <a:gd name="connsiteY1032" fmla="*/ 0 h 6858000"/>
              <a:gd name="connsiteX1033" fmla="*/ 233301 w 6096001"/>
              <a:gd name="connsiteY1033" fmla="*/ 4923 h 6858000"/>
              <a:gd name="connsiteX1034" fmla="*/ 0 w 6096001"/>
              <a:gd name="connsiteY1034" fmla="*/ 238224 h 6858000"/>
              <a:gd name="connsiteX1035" fmla="*/ 0 w 6096001"/>
              <a:gd name="connsiteY1035" fmla="*/ 228378 h 6858000"/>
              <a:gd name="connsiteX1036" fmla="*/ 179146 w 6096001"/>
              <a:gd name="connsiteY1036" fmla="*/ 0 h 6858000"/>
              <a:gd name="connsiteX1037" fmla="*/ 184069 w 6096001"/>
              <a:gd name="connsiteY1037" fmla="*/ 4923 h 6858000"/>
              <a:gd name="connsiteX1038" fmla="*/ 0 w 6096001"/>
              <a:gd name="connsiteY1038" fmla="*/ 188992 h 6858000"/>
              <a:gd name="connsiteX1039" fmla="*/ 0 w 6096001"/>
              <a:gd name="connsiteY1039" fmla="*/ 179146 h 6858000"/>
              <a:gd name="connsiteX1040" fmla="*/ 129914 w 6096001"/>
              <a:gd name="connsiteY1040" fmla="*/ 0 h 6858000"/>
              <a:gd name="connsiteX1041" fmla="*/ 134837 w 6096001"/>
              <a:gd name="connsiteY1041" fmla="*/ 4923 h 6858000"/>
              <a:gd name="connsiteX1042" fmla="*/ 0 w 6096001"/>
              <a:gd name="connsiteY1042" fmla="*/ 139761 h 6858000"/>
              <a:gd name="connsiteX1043" fmla="*/ 0 w 6096001"/>
              <a:gd name="connsiteY1043" fmla="*/ 129914 h 6858000"/>
              <a:gd name="connsiteX1044" fmla="*/ 80682 w 6096001"/>
              <a:gd name="connsiteY1044" fmla="*/ 0 h 6858000"/>
              <a:gd name="connsiteX1045" fmla="*/ 85606 w 6096001"/>
              <a:gd name="connsiteY1045" fmla="*/ 4923 h 6858000"/>
              <a:gd name="connsiteX1046" fmla="*/ 0 w 6096001"/>
              <a:gd name="connsiteY1046" fmla="*/ 90529 h 6858000"/>
              <a:gd name="connsiteX1047" fmla="*/ 0 w 6096001"/>
              <a:gd name="connsiteY1047" fmla="*/ 80682 h 6858000"/>
              <a:gd name="connsiteX1048" fmla="*/ 31451 w 6096001"/>
              <a:gd name="connsiteY1048" fmla="*/ 0 h 6858000"/>
              <a:gd name="connsiteX1049" fmla="*/ 36374 w 6096001"/>
              <a:gd name="connsiteY1049" fmla="*/ 4923 h 6858000"/>
              <a:gd name="connsiteX1050" fmla="*/ 0 w 6096001"/>
              <a:gd name="connsiteY1050" fmla="*/ 41297 h 6858000"/>
              <a:gd name="connsiteX1051" fmla="*/ 0 w 6096001"/>
              <a:gd name="connsiteY1051" fmla="*/ 31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Lst>
            <a:rect l="l" t="t" r="r" b="b"/>
            <a:pathLst>
              <a:path w="6096001" h="6858000">
                <a:moveTo>
                  <a:pt x="6096001" y="6839121"/>
                </a:moveTo>
                <a:lnTo>
                  <a:pt x="6096001" y="6848970"/>
                </a:lnTo>
                <a:lnTo>
                  <a:pt x="6086972" y="6858000"/>
                </a:lnTo>
                <a:lnTo>
                  <a:pt x="6082047" y="6853077"/>
                </a:lnTo>
                <a:close/>
                <a:moveTo>
                  <a:pt x="6096001" y="6789880"/>
                </a:moveTo>
                <a:lnTo>
                  <a:pt x="6096001" y="6799729"/>
                </a:lnTo>
                <a:lnTo>
                  <a:pt x="6037740" y="6858000"/>
                </a:lnTo>
                <a:lnTo>
                  <a:pt x="6032815" y="6853077"/>
                </a:lnTo>
                <a:close/>
                <a:moveTo>
                  <a:pt x="6096001" y="6740639"/>
                </a:moveTo>
                <a:lnTo>
                  <a:pt x="6096001" y="6750488"/>
                </a:lnTo>
                <a:lnTo>
                  <a:pt x="5988508" y="6858000"/>
                </a:lnTo>
                <a:lnTo>
                  <a:pt x="5983583" y="6853077"/>
                </a:lnTo>
                <a:close/>
                <a:moveTo>
                  <a:pt x="6096001" y="6691398"/>
                </a:moveTo>
                <a:lnTo>
                  <a:pt x="6096001" y="6701246"/>
                </a:lnTo>
                <a:lnTo>
                  <a:pt x="5939275" y="6858000"/>
                </a:lnTo>
                <a:lnTo>
                  <a:pt x="5934351" y="6853077"/>
                </a:lnTo>
                <a:close/>
                <a:moveTo>
                  <a:pt x="6096001" y="6642158"/>
                </a:moveTo>
                <a:lnTo>
                  <a:pt x="6096001" y="6652006"/>
                </a:lnTo>
                <a:lnTo>
                  <a:pt x="5890043" y="6858000"/>
                </a:lnTo>
                <a:lnTo>
                  <a:pt x="5885119" y="6853077"/>
                </a:lnTo>
                <a:close/>
                <a:moveTo>
                  <a:pt x="6096001" y="6592918"/>
                </a:moveTo>
                <a:lnTo>
                  <a:pt x="6096001" y="6602767"/>
                </a:lnTo>
                <a:lnTo>
                  <a:pt x="5840813" y="6858000"/>
                </a:lnTo>
                <a:lnTo>
                  <a:pt x="5835888" y="6853077"/>
                </a:lnTo>
                <a:close/>
                <a:moveTo>
                  <a:pt x="6096001" y="6543677"/>
                </a:moveTo>
                <a:lnTo>
                  <a:pt x="6096001" y="6553526"/>
                </a:lnTo>
                <a:lnTo>
                  <a:pt x="5791581" y="6858000"/>
                </a:lnTo>
                <a:lnTo>
                  <a:pt x="5786656" y="6853077"/>
                </a:lnTo>
                <a:close/>
                <a:moveTo>
                  <a:pt x="6096001" y="6494372"/>
                </a:moveTo>
                <a:lnTo>
                  <a:pt x="6096001" y="6504222"/>
                </a:lnTo>
                <a:lnTo>
                  <a:pt x="5742349" y="6858000"/>
                </a:lnTo>
                <a:lnTo>
                  <a:pt x="5737424" y="6853077"/>
                </a:lnTo>
                <a:close/>
                <a:moveTo>
                  <a:pt x="6096001" y="6445123"/>
                </a:moveTo>
                <a:lnTo>
                  <a:pt x="6096001" y="6454972"/>
                </a:lnTo>
                <a:lnTo>
                  <a:pt x="5693117" y="6858000"/>
                </a:lnTo>
                <a:lnTo>
                  <a:pt x="5688193" y="6853077"/>
                </a:lnTo>
                <a:close/>
                <a:moveTo>
                  <a:pt x="6096001" y="6395872"/>
                </a:moveTo>
                <a:lnTo>
                  <a:pt x="6096001" y="6405722"/>
                </a:lnTo>
                <a:lnTo>
                  <a:pt x="5643885" y="6858000"/>
                </a:lnTo>
                <a:lnTo>
                  <a:pt x="5638959" y="6853077"/>
                </a:lnTo>
                <a:close/>
                <a:moveTo>
                  <a:pt x="6096001" y="6346622"/>
                </a:moveTo>
                <a:lnTo>
                  <a:pt x="6096001" y="6356472"/>
                </a:lnTo>
                <a:lnTo>
                  <a:pt x="5594652" y="6858000"/>
                </a:lnTo>
                <a:lnTo>
                  <a:pt x="5589727" y="6853077"/>
                </a:lnTo>
                <a:close/>
                <a:moveTo>
                  <a:pt x="6096001" y="6297374"/>
                </a:moveTo>
                <a:lnTo>
                  <a:pt x="6096001" y="6307222"/>
                </a:lnTo>
                <a:lnTo>
                  <a:pt x="5545420" y="6858000"/>
                </a:lnTo>
                <a:lnTo>
                  <a:pt x="5540497" y="6853077"/>
                </a:lnTo>
                <a:close/>
                <a:moveTo>
                  <a:pt x="6096001" y="6248125"/>
                </a:moveTo>
                <a:lnTo>
                  <a:pt x="6096001" y="6257973"/>
                </a:lnTo>
                <a:lnTo>
                  <a:pt x="5496189" y="6858000"/>
                </a:lnTo>
                <a:lnTo>
                  <a:pt x="5491265" y="6853077"/>
                </a:lnTo>
                <a:close/>
                <a:moveTo>
                  <a:pt x="6096001" y="6198875"/>
                </a:moveTo>
                <a:lnTo>
                  <a:pt x="6096001" y="6208724"/>
                </a:lnTo>
                <a:lnTo>
                  <a:pt x="5446957" y="6858000"/>
                </a:lnTo>
                <a:lnTo>
                  <a:pt x="5442033" y="6853077"/>
                </a:lnTo>
                <a:close/>
                <a:moveTo>
                  <a:pt x="6096001" y="6149625"/>
                </a:moveTo>
                <a:lnTo>
                  <a:pt x="6096001" y="6159474"/>
                </a:lnTo>
                <a:lnTo>
                  <a:pt x="5397725" y="6858000"/>
                </a:lnTo>
                <a:lnTo>
                  <a:pt x="5392801" y="6853077"/>
                </a:lnTo>
                <a:close/>
                <a:moveTo>
                  <a:pt x="6096001" y="6100376"/>
                </a:moveTo>
                <a:lnTo>
                  <a:pt x="6096001" y="6110224"/>
                </a:lnTo>
                <a:lnTo>
                  <a:pt x="5348493" y="6858000"/>
                </a:lnTo>
                <a:lnTo>
                  <a:pt x="5343569" y="6853077"/>
                </a:lnTo>
                <a:close/>
                <a:moveTo>
                  <a:pt x="6096001" y="6051125"/>
                </a:moveTo>
                <a:lnTo>
                  <a:pt x="6096001" y="6060974"/>
                </a:lnTo>
                <a:lnTo>
                  <a:pt x="5299261" y="6858000"/>
                </a:lnTo>
                <a:lnTo>
                  <a:pt x="5294336" y="6853077"/>
                </a:lnTo>
                <a:close/>
                <a:moveTo>
                  <a:pt x="6096001" y="6001875"/>
                </a:moveTo>
                <a:lnTo>
                  <a:pt x="6096001" y="6011725"/>
                </a:lnTo>
                <a:lnTo>
                  <a:pt x="5250029" y="6858000"/>
                </a:lnTo>
                <a:lnTo>
                  <a:pt x="5245104" y="6853077"/>
                </a:lnTo>
                <a:close/>
                <a:moveTo>
                  <a:pt x="6096001" y="5952627"/>
                </a:moveTo>
                <a:lnTo>
                  <a:pt x="6096001" y="5962476"/>
                </a:lnTo>
                <a:lnTo>
                  <a:pt x="5200798" y="6858000"/>
                </a:lnTo>
                <a:lnTo>
                  <a:pt x="5195873" y="6853077"/>
                </a:lnTo>
                <a:close/>
                <a:moveTo>
                  <a:pt x="6096001" y="5903377"/>
                </a:moveTo>
                <a:lnTo>
                  <a:pt x="6096001" y="5913226"/>
                </a:lnTo>
                <a:lnTo>
                  <a:pt x="5151566" y="6858000"/>
                </a:lnTo>
                <a:lnTo>
                  <a:pt x="5146641" y="6853077"/>
                </a:lnTo>
                <a:close/>
                <a:moveTo>
                  <a:pt x="6096001" y="5854128"/>
                </a:moveTo>
                <a:lnTo>
                  <a:pt x="6096001" y="5863977"/>
                </a:lnTo>
                <a:lnTo>
                  <a:pt x="5102335" y="6858000"/>
                </a:lnTo>
                <a:lnTo>
                  <a:pt x="5097410" y="6853077"/>
                </a:lnTo>
                <a:close/>
                <a:moveTo>
                  <a:pt x="6096001" y="5804878"/>
                </a:moveTo>
                <a:lnTo>
                  <a:pt x="6096001" y="5814728"/>
                </a:lnTo>
                <a:lnTo>
                  <a:pt x="5053103" y="6858000"/>
                </a:lnTo>
                <a:lnTo>
                  <a:pt x="5048178" y="6853077"/>
                </a:lnTo>
                <a:close/>
                <a:moveTo>
                  <a:pt x="6096001" y="5755628"/>
                </a:moveTo>
                <a:lnTo>
                  <a:pt x="6096001" y="5765476"/>
                </a:lnTo>
                <a:lnTo>
                  <a:pt x="5003869" y="6858000"/>
                </a:lnTo>
                <a:lnTo>
                  <a:pt x="4998945" y="6853077"/>
                </a:lnTo>
                <a:close/>
                <a:moveTo>
                  <a:pt x="6096001" y="5706378"/>
                </a:moveTo>
                <a:lnTo>
                  <a:pt x="6096001" y="5716227"/>
                </a:lnTo>
                <a:lnTo>
                  <a:pt x="4954637" y="6858000"/>
                </a:lnTo>
                <a:lnTo>
                  <a:pt x="4949713" y="6853077"/>
                </a:lnTo>
                <a:close/>
                <a:moveTo>
                  <a:pt x="6096001" y="5657130"/>
                </a:moveTo>
                <a:lnTo>
                  <a:pt x="6096001" y="5666978"/>
                </a:lnTo>
                <a:lnTo>
                  <a:pt x="4905407" y="6858000"/>
                </a:lnTo>
                <a:lnTo>
                  <a:pt x="4900483" y="6853077"/>
                </a:lnTo>
                <a:close/>
                <a:moveTo>
                  <a:pt x="6096001" y="5607880"/>
                </a:moveTo>
                <a:lnTo>
                  <a:pt x="6096001" y="5617729"/>
                </a:lnTo>
                <a:lnTo>
                  <a:pt x="4856175" y="6858000"/>
                </a:lnTo>
                <a:lnTo>
                  <a:pt x="4851251" y="6853077"/>
                </a:lnTo>
                <a:close/>
                <a:moveTo>
                  <a:pt x="6096001" y="5558631"/>
                </a:moveTo>
                <a:lnTo>
                  <a:pt x="6096001" y="5568479"/>
                </a:lnTo>
                <a:lnTo>
                  <a:pt x="4806943" y="6858000"/>
                </a:lnTo>
                <a:lnTo>
                  <a:pt x="4802019" y="6853077"/>
                </a:lnTo>
                <a:close/>
                <a:moveTo>
                  <a:pt x="6096001" y="5509381"/>
                </a:moveTo>
                <a:lnTo>
                  <a:pt x="6096001" y="5519230"/>
                </a:lnTo>
                <a:lnTo>
                  <a:pt x="4757711" y="6858000"/>
                </a:lnTo>
                <a:lnTo>
                  <a:pt x="4752787" y="6853077"/>
                </a:lnTo>
                <a:close/>
                <a:moveTo>
                  <a:pt x="6096001" y="5460130"/>
                </a:moveTo>
                <a:lnTo>
                  <a:pt x="6096001" y="5469980"/>
                </a:lnTo>
                <a:lnTo>
                  <a:pt x="4708479" y="6858000"/>
                </a:lnTo>
                <a:lnTo>
                  <a:pt x="4703553" y="6853077"/>
                </a:lnTo>
                <a:close/>
                <a:moveTo>
                  <a:pt x="6096001" y="5410880"/>
                </a:moveTo>
                <a:lnTo>
                  <a:pt x="6096001" y="5420730"/>
                </a:lnTo>
                <a:lnTo>
                  <a:pt x="4659246" y="6858000"/>
                </a:lnTo>
                <a:lnTo>
                  <a:pt x="4654321" y="6853077"/>
                </a:lnTo>
                <a:close/>
                <a:moveTo>
                  <a:pt x="6096001" y="5361631"/>
                </a:moveTo>
                <a:lnTo>
                  <a:pt x="6096001" y="5371480"/>
                </a:lnTo>
                <a:lnTo>
                  <a:pt x="4610015" y="6858000"/>
                </a:lnTo>
                <a:lnTo>
                  <a:pt x="4605090" y="6853077"/>
                </a:lnTo>
                <a:close/>
                <a:moveTo>
                  <a:pt x="6096001" y="5312382"/>
                </a:moveTo>
                <a:lnTo>
                  <a:pt x="6096001" y="5322232"/>
                </a:lnTo>
                <a:lnTo>
                  <a:pt x="4560784" y="6858000"/>
                </a:lnTo>
                <a:lnTo>
                  <a:pt x="4555859" y="6853077"/>
                </a:lnTo>
                <a:close/>
                <a:moveTo>
                  <a:pt x="6096001" y="5263132"/>
                </a:moveTo>
                <a:lnTo>
                  <a:pt x="6096001" y="5272982"/>
                </a:lnTo>
                <a:lnTo>
                  <a:pt x="4511552" y="6858000"/>
                </a:lnTo>
                <a:lnTo>
                  <a:pt x="4506627" y="6853077"/>
                </a:lnTo>
                <a:close/>
                <a:moveTo>
                  <a:pt x="6096001" y="5213883"/>
                </a:moveTo>
                <a:lnTo>
                  <a:pt x="6096001" y="5223732"/>
                </a:lnTo>
                <a:lnTo>
                  <a:pt x="4462320" y="6858000"/>
                </a:lnTo>
                <a:lnTo>
                  <a:pt x="4457395" y="6853077"/>
                </a:lnTo>
                <a:close/>
                <a:moveTo>
                  <a:pt x="6096001" y="5164634"/>
                </a:moveTo>
                <a:lnTo>
                  <a:pt x="6096001" y="5174483"/>
                </a:lnTo>
                <a:lnTo>
                  <a:pt x="4413088" y="6858000"/>
                </a:lnTo>
                <a:lnTo>
                  <a:pt x="4408163" y="6853077"/>
                </a:lnTo>
                <a:close/>
                <a:moveTo>
                  <a:pt x="6096001" y="5115384"/>
                </a:moveTo>
                <a:lnTo>
                  <a:pt x="6096001" y="5125232"/>
                </a:lnTo>
                <a:lnTo>
                  <a:pt x="4363855" y="6858000"/>
                </a:lnTo>
                <a:lnTo>
                  <a:pt x="4358931" y="6853077"/>
                </a:lnTo>
                <a:close/>
                <a:moveTo>
                  <a:pt x="6096001" y="5066134"/>
                </a:moveTo>
                <a:lnTo>
                  <a:pt x="6096001" y="5075982"/>
                </a:lnTo>
                <a:lnTo>
                  <a:pt x="4314623" y="6858000"/>
                </a:lnTo>
                <a:lnTo>
                  <a:pt x="4309699" y="6853077"/>
                </a:lnTo>
                <a:close/>
                <a:moveTo>
                  <a:pt x="6096001" y="5016885"/>
                </a:moveTo>
                <a:lnTo>
                  <a:pt x="6096001" y="5026734"/>
                </a:lnTo>
                <a:lnTo>
                  <a:pt x="4265393" y="6858000"/>
                </a:lnTo>
                <a:lnTo>
                  <a:pt x="4260468" y="6853077"/>
                </a:lnTo>
                <a:close/>
                <a:moveTo>
                  <a:pt x="6096001" y="4967636"/>
                </a:moveTo>
                <a:lnTo>
                  <a:pt x="6096001" y="4977484"/>
                </a:lnTo>
                <a:lnTo>
                  <a:pt x="4216161" y="6858000"/>
                </a:lnTo>
                <a:lnTo>
                  <a:pt x="4211236" y="6853077"/>
                </a:lnTo>
                <a:close/>
                <a:moveTo>
                  <a:pt x="6096001" y="4918386"/>
                </a:moveTo>
                <a:lnTo>
                  <a:pt x="6096001" y="4928235"/>
                </a:lnTo>
                <a:lnTo>
                  <a:pt x="4166929" y="6858000"/>
                </a:lnTo>
                <a:lnTo>
                  <a:pt x="4162004" y="6853077"/>
                </a:lnTo>
                <a:close/>
                <a:moveTo>
                  <a:pt x="6096001" y="4869137"/>
                </a:moveTo>
                <a:lnTo>
                  <a:pt x="6096001" y="4878985"/>
                </a:lnTo>
                <a:lnTo>
                  <a:pt x="4117697" y="6858000"/>
                </a:lnTo>
                <a:lnTo>
                  <a:pt x="4112773" y="6853077"/>
                </a:lnTo>
                <a:close/>
                <a:moveTo>
                  <a:pt x="6096001" y="4819886"/>
                </a:moveTo>
                <a:lnTo>
                  <a:pt x="6096001" y="4829735"/>
                </a:lnTo>
                <a:lnTo>
                  <a:pt x="4068465" y="6858000"/>
                </a:lnTo>
                <a:lnTo>
                  <a:pt x="4063539" y="6853077"/>
                </a:lnTo>
                <a:close/>
                <a:moveTo>
                  <a:pt x="6096001" y="4770637"/>
                </a:moveTo>
                <a:lnTo>
                  <a:pt x="6096001" y="4780485"/>
                </a:lnTo>
                <a:lnTo>
                  <a:pt x="4019232" y="6858000"/>
                </a:lnTo>
                <a:lnTo>
                  <a:pt x="4014307" y="6853077"/>
                </a:lnTo>
                <a:close/>
                <a:moveTo>
                  <a:pt x="6096001" y="4721388"/>
                </a:moveTo>
                <a:lnTo>
                  <a:pt x="6096001" y="4731235"/>
                </a:lnTo>
                <a:lnTo>
                  <a:pt x="3970000" y="6858000"/>
                </a:lnTo>
                <a:lnTo>
                  <a:pt x="3965077" y="6853077"/>
                </a:lnTo>
                <a:close/>
                <a:moveTo>
                  <a:pt x="6096001" y="4672139"/>
                </a:moveTo>
                <a:lnTo>
                  <a:pt x="6096001" y="4681986"/>
                </a:lnTo>
                <a:lnTo>
                  <a:pt x="3920769" y="6858000"/>
                </a:lnTo>
                <a:lnTo>
                  <a:pt x="3915845" y="6853077"/>
                </a:lnTo>
                <a:close/>
                <a:moveTo>
                  <a:pt x="6096001" y="4622889"/>
                </a:moveTo>
                <a:lnTo>
                  <a:pt x="6096001" y="4632736"/>
                </a:lnTo>
                <a:lnTo>
                  <a:pt x="3871537" y="6858000"/>
                </a:lnTo>
                <a:lnTo>
                  <a:pt x="3866613" y="6853077"/>
                </a:lnTo>
                <a:close/>
                <a:moveTo>
                  <a:pt x="6096001" y="4573639"/>
                </a:moveTo>
                <a:lnTo>
                  <a:pt x="6096001" y="4583488"/>
                </a:lnTo>
                <a:lnTo>
                  <a:pt x="3822306" y="6858000"/>
                </a:lnTo>
                <a:lnTo>
                  <a:pt x="3817381" y="6853077"/>
                </a:lnTo>
                <a:close/>
                <a:moveTo>
                  <a:pt x="6096001" y="4524389"/>
                </a:moveTo>
                <a:lnTo>
                  <a:pt x="6096001" y="4534238"/>
                </a:lnTo>
                <a:lnTo>
                  <a:pt x="3773074" y="6858000"/>
                </a:lnTo>
                <a:lnTo>
                  <a:pt x="3768149" y="6853077"/>
                </a:lnTo>
                <a:close/>
                <a:moveTo>
                  <a:pt x="6096001" y="4475141"/>
                </a:moveTo>
                <a:lnTo>
                  <a:pt x="6096001" y="4484988"/>
                </a:lnTo>
                <a:lnTo>
                  <a:pt x="3723841" y="6858000"/>
                </a:lnTo>
                <a:lnTo>
                  <a:pt x="3718919" y="6853077"/>
                </a:lnTo>
                <a:close/>
                <a:moveTo>
                  <a:pt x="6096001" y="4425892"/>
                </a:moveTo>
                <a:lnTo>
                  <a:pt x="6096001" y="4435738"/>
                </a:lnTo>
                <a:lnTo>
                  <a:pt x="3674609" y="6858000"/>
                </a:lnTo>
                <a:lnTo>
                  <a:pt x="3669687" y="6853077"/>
                </a:lnTo>
                <a:close/>
                <a:moveTo>
                  <a:pt x="6096001" y="4376642"/>
                </a:moveTo>
                <a:lnTo>
                  <a:pt x="6096001" y="4386489"/>
                </a:lnTo>
                <a:lnTo>
                  <a:pt x="3625378" y="6858000"/>
                </a:lnTo>
                <a:lnTo>
                  <a:pt x="3620455" y="6853077"/>
                </a:lnTo>
                <a:close/>
                <a:moveTo>
                  <a:pt x="6096001" y="4327392"/>
                </a:moveTo>
                <a:lnTo>
                  <a:pt x="6096001" y="4337239"/>
                </a:lnTo>
                <a:lnTo>
                  <a:pt x="3576146" y="6858000"/>
                </a:lnTo>
                <a:lnTo>
                  <a:pt x="3571223" y="6853077"/>
                </a:lnTo>
                <a:close/>
                <a:moveTo>
                  <a:pt x="6096001" y="4278142"/>
                </a:moveTo>
                <a:lnTo>
                  <a:pt x="6096001" y="4287990"/>
                </a:lnTo>
                <a:lnTo>
                  <a:pt x="3526915" y="6858000"/>
                </a:lnTo>
                <a:lnTo>
                  <a:pt x="3521990" y="6853077"/>
                </a:lnTo>
                <a:close/>
                <a:moveTo>
                  <a:pt x="6096001" y="4228892"/>
                </a:moveTo>
                <a:lnTo>
                  <a:pt x="6096001" y="4238741"/>
                </a:lnTo>
                <a:lnTo>
                  <a:pt x="3477683" y="6858000"/>
                </a:lnTo>
                <a:lnTo>
                  <a:pt x="3472758" y="6853077"/>
                </a:lnTo>
                <a:close/>
                <a:moveTo>
                  <a:pt x="6096001" y="4179643"/>
                </a:moveTo>
                <a:lnTo>
                  <a:pt x="6096001" y="4189490"/>
                </a:lnTo>
                <a:lnTo>
                  <a:pt x="3428449" y="6858000"/>
                </a:lnTo>
                <a:lnTo>
                  <a:pt x="3423527" y="6853077"/>
                </a:lnTo>
                <a:close/>
                <a:moveTo>
                  <a:pt x="6096001" y="4130394"/>
                </a:moveTo>
                <a:lnTo>
                  <a:pt x="6096001" y="4140240"/>
                </a:lnTo>
                <a:lnTo>
                  <a:pt x="3379217" y="6858000"/>
                </a:lnTo>
                <a:lnTo>
                  <a:pt x="3374296" y="6853077"/>
                </a:lnTo>
                <a:close/>
                <a:moveTo>
                  <a:pt x="6096001" y="4081144"/>
                </a:moveTo>
                <a:lnTo>
                  <a:pt x="6096001" y="4090992"/>
                </a:lnTo>
                <a:lnTo>
                  <a:pt x="3329987" y="6858000"/>
                </a:lnTo>
                <a:lnTo>
                  <a:pt x="3325064" y="6853077"/>
                </a:lnTo>
                <a:close/>
                <a:moveTo>
                  <a:pt x="6096001" y="4031895"/>
                </a:moveTo>
                <a:lnTo>
                  <a:pt x="6096001" y="4041742"/>
                </a:lnTo>
                <a:lnTo>
                  <a:pt x="3280755" y="6858000"/>
                </a:lnTo>
                <a:lnTo>
                  <a:pt x="3275832" y="6853077"/>
                </a:lnTo>
                <a:close/>
                <a:moveTo>
                  <a:pt x="6096001" y="3982645"/>
                </a:moveTo>
                <a:lnTo>
                  <a:pt x="6096001" y="3992492"/>
                </a:lnTo>
                <a:lnTo>
                  <a:pt x="3231523" y="6858000"/>
                </a:lnTo>
                <a:lnTo>
                  <a:pt x="3226600" y="6853077"/>
                </a:lnTo>
                <a:close/>
                <a:moveTo>
                  <a:pt x="6096001" y="3933395"/>
                </a:moveTo>
                <a:lnTo>
                  <a:pt x="6096001" y="3943243"/>
                </a:lnTo>
                <a:lnTo>
                  <a:pt x="3182291" y="6858000"/>
                </a:lnTo>
                <a:lnTo>
                  <a:pt x="3177367" y="6853077"/>
                </a:lnTo>
                <a:close/>
                <a:moveTo>
                  <a:pt x="6096001" y="3884145"/>
                </a:moveTo>
                <a:lnTo>
                  <a:pt x="6096001" y="3893993"/>
                </a:lnTo>
                <a:lnTo>
                  <a:pt x="3133058" y="6858000"/>
                </a:lnTo>
                <a:lnTo>
                  <a:pt x="3128135" y="6853077"/>
                </a:lnTo>
                <a:close/>
                <a:moveTo>
                  <a:pt x="6096001" y="3834897"/>
                </a:moveTo>
                <a:lnTo>
                  <a:pt x="6096001" y="3844743"/>
                </a:lnTo>
                <a:lnTo>
                  <a:pt x="3083826" y="6858000"/>
                </a:lnTo>
                <a:lnTo>
                  <a:pt x="3078905" y="6853077"/>
                </a:lnTo>
                <a:close/>
                <a:moveTo>
                  <a:pt x="6096001" y="3785646"/>
                </a:moveTo>
                <a:lnTo>
                  <a:pt x="6096001" y="3795494"/>
                </a:lnTo>
                <a:lnTo>
                  <a:pt x="3034595" y="6858000"/>
                </a:lnTo>
                <a:lnTo>
                  <a:pt x="3029671" y="6853077"/>
                </a:lnTo>
                <a:close/>
                <a:moveTo>
                  <a:pt x="6096001" y="3736396"/>
                </a:moveTo>
                <a:lnTo>
                  <a:pt x="6096001" y="3746244"/>
                </a:lnTo>
                <a:lnTo>
                  <a:pt x="2985364" y="6858000"/>
                </a:lnTo>
                <a:lnTo>
                  <a:pt x="2980439" y="6853077"/>
                </a:lnTo>
                <a:close/>
                <a:moveTo>
                  <a:pt x="6096001" y="3687146"/>
                </a:moveTo>
                <a:lnTo>
                  <a:pt x="6096001" y="3696994"/>
                </a:lnTo>
                <a:lnTo>
                  <a:pt x="2936131" y="6858000"/>
                </a:lnTo>
                <a:lnTo>
                  <a:pt x="2931207" y="6853077"/>
                </a:lnTo>
                <a:close/>
                <a:moveTo>
                  <a:pt x="6096001" y="3637898"/>
                </a:moveTo>
                <a:lnTo>
                  <a:pt x="6096001" y="3647745"/>
                </a:lnTo>
                <a:lnTo>
                  <a:pt x="2886899" y="6858000"/>
                </a:lnTo>
                <a:lnTo>
                  <a:pt x="2881976" y="6853077"/>
                </a:lnTo>
                <a:close/>
                <a:moveTo>
                  <a:pt x="6096001" y="3588648"/>
                </a:moveTo>
                <a:lnTo>
                  <a:pt x="6096001" y="3598495"/>
                </a:lnTo>
                <a:lnTo>
                  <a:pt x="2837667" y="6858000"/>
                </a:lnTo>
                <a:lnTo>
                  <a:pt x="2832744" y="6853077"/>
                </a:lnTo>
                <a:close/>
                <a:moveTo>
                  <a:pt x="6096001" y="3539399"/>
                </a:moveTo>
                <a:lnTo>
                  <a:pt x="6096001" y="3549246"/>
                </a:lnTo>
                <a:lnTo>
                  <a:pt x="2788435" y="6858000"/>
                </a:lnTo>
                <a:lnTo>
                  <a:pt x="2783513" y="6853077"/>
                </a:lnTo>
                <a:close/>
                <a:moveTo>
                  <a:pt x="6096001" y="3489522"/>
                </a:moveTo>
                <a:lnTo>
                  <a:pt x="6096001" y="3499368"/>
                </a:lnTo>
                <a:lnTo>
                  <a:pt x="2737972" y="6858000"/>
                </a:lnTo>
                <a:lnTo>
                  <a:pt x="2733050" y="6853077"/>
                </a:lnTo>
                <a:close/>
                <a:moveTo>
                  <a:pt x="6096001" y="3440280"/>
                </a:moveTo>
                <a:lnTo>
                  <a:pt x="6096001" y="3450127"/>
                </a:lnTo>
                <a:lnTo>
                  <a:pt x="2688741" y="6858000"/>
                </a:lnTo>
                <a:lnTo>
                  <a:pt x="2683817" y="6853077"/>
                </a:lnTo>
                <a:close/>
                <a:moveTo>
                  <a:pt x="6096001" y="3391040"/>
                </a:moveTo>
                <a:lnTo>
                  <a:pt x="6096001" y="3400887"/>
                </a:lnTo>
                <a:lnTo>
                  <a:pt x="2639509" y="6858000"/>
                </a:lnTo>
                <a:lnTo>
                  <a:pt x="2634585" y="6853077"/>
                </a:lnTo>
                <a:close/>
                <a:moveTo>
                  <a:pt x="6096001" y="3341799"/>
                </a:moveTo>
                <a:lnTo>
                  <a:pt x="6096001" y="3351645"/>
                </a:lnTo>
                <a:lnTo>
                  <a:pt x="2590276" y="6858000"/>
                </a:lnTo>
                <a:lnTo>
                  <a:pt x="2585353" y="6853077"/>
                </a:lnTo>
                <a:close/>
                <a:moveTo>
                  <a:pt x="6096001" y="3292559"/>
                </a:moveTo>
                <a:lnTo>
                  <a:pt x="6096001" y="3302404"/>
                </a:lnTo>
                <a:lnTo>
                  <a:pt x="2541044" y="6858000"/>
                </a:lnTo>
                <a:lnTo>
                  <a:pt x="2536121" y="6853077"/>
                </a:lnTo>
                <a:close/>
                <a:moveTo>
                  <a:pt x="6096001" y="3243318"/>
                </a:moveTo>
                <a:lnTo>
                  <a:pt x="6096001" y="3253165"/>
                </a:lnTo>
                <a:lnTo>
                  <a:pt x="2491813" y="6858000"/>
                </a:lnTo>
                <a:lnTo>
                  <a:pt x="2486889" y="6853077"/>
                </a:lnTo>
                <a:close/>
                <a:moveTo>
                  <a:pt x="6096001" y="3194078"/>
                </a:moveTo>
                <a:lnTo>
                  <a:pt x="6096001" y="3203924"/>
                </a:lnTo>
                <a:lnTo>
                  <a:pt x="2442581" y="6858000"/>
                </a:lnTo>
                <a:lnTo>
                  <a:pt x="2437659" y="6853077"/>
                </a:lnTo>
                <a:close/>
                <a:moveTo>
                  <a:pt x="6096001" y="3144836"/>
                </a:moveTo>
                <a:lnTo>
                  <a:pt x="6096001" y="3154683"/>
                </a:lnTo>
                <a:lnTo>
                  <a:pt x="2393349" y="6858000"/>
                </a:lnTo>
                <a:lnTo>
                  <a:pt x="2388425" y="6853077"/>
                </a:lnTo>
                <a:close/>
                <a:moveTo>
                  <a:pt x="6096001" y="3095595"/>
                </a:moveTo>
                <a:lnTo>
                  <a:pt x="6096001" y="3105443"/>
                </a:lnTo>
                <a:lnTo>
                  <a:pt x="2344118" y="6858000"/>
                </a:lnTo>
                <a:lnTo>
                  <a:pt x="2339193" y="6853077"/>
                </a:lnTo>
                <a:close/>
                <a:moveTo>
                  <a:pt x="6096001" y="3046355"/>
                </a:moveTo>
                <a:lnTo>
                  <a:pt x="6096001" y="3056201"/>
                </a:lnTo>
                <a:lnTo>
                  <a:pt x="2294885" y="6858000"/>
                </a:lnTo>
                <a:lnTo>
                  <a:pt x="2289962" y="6853077"/>
                </a:lnTo>
                <a:close/>
                <a:moveTo>
                  <a:pt x="6096001" y="2997114"/>
                </a:moveTo>
                <a:lnTo>
                  <a:pt x="6096001" y="3006960"/>
                </a:lnTo>
                <a:lnTo>
                  <a:pt x="2245654" y="6858000"/>
                </a:lnTo>
                <a:lnTo>
                  <a:pt x="2240730" y="6853077"/>
                </a:lnTo>
                <a:close/>
                <a:moveTo>
                  <a:pt x="6096001" y="2947873"/>
                </a:moveTo>
                <a:lnTo>
                  <a:pt x="6096001" y="2957719"/>
                </a:lnTo>
                <a:lnTo>
                  <a:pt x="2196421" y="6858000"/>
                </a:lnTo>
                <a:lnTo>
                  <a:pt x="2191499" y="6853077"/>
                </a:lnTo>
                <a:close/>
                <a:moveTo>
                  <a:pt x="6096001" y="2898633"/>
                </a:moveTo>
                <a:lnTo>
                  <a:pt x="6096001" y="2908479"/>
                </a:lnTo>
                <a:lnTo>
                  <a:pt x="2147189" y="6858000"/>
                </a:lnTo>
                <a:lnTo>
                  <a:pt x="2142268" y="6853077"/>
                </a:lnTo>
                <a:close/>
                <a:moveTo>
                  <a:pt x="6096001" y="2849393"/>
                </a:moveTo>
                <a:lnTo>
                  <a:pt x="6096001" y="2859239"/>
                </a:lnTo>
                <a:lnTo>
                  <a:pt x="2097958" y="6858000"/>
                </a:lnTo>
                <a:lnTo>
                  <a:pt x="2093036" y="6853077"/>
                </a:lnTo>
                <a:close/>
                <a:moveTo>
                  <a:pt x="6096001" y="2800151"/>
                </a:moveTo>
                <a:lnTo>
                  <a:pt x="6096001" y="2809998"/>
                </a:lnTo>
                <a:lnTo>
                  <a:pt x="2048727" y="6858000"/>
                </a:lnTo>
                <a:lnTo>
                  <a:pt x="2043803" y="6853077"/>
                </a:lnTo>
                <a:close/>
                <a:moveTo>
                  <a:pt x="6096001" y="2750911"/>
                </a:moveTo>
                <a:lnTo>
                  <a:pt x="6096001" y="2760757"/>
                </a:lnTo>
                <a:lnTo>
                  <a:pt x="1999495" y="6858000"/>
                </a:lnTo>
                <a:lnTo>
                  <a:pt x="1994571" y="6853077"/>
                </a:lnTo>
                <a:close/>
                <a:moveTo>
                  <a:pt x="6096001" y="2701670"/>
                </a:moveTo>
                <a:lnTo>
                  <a:pt x="6096001" y="2711516"/>
                </a:lnTo>
                <a:lnTo>
                  <a:pt x="1950262" y="6858000"/>
                </a:lnTo>
                <a:lnTo>
                  <a:pt x="1945339" y="6853077"/>
                </a:lnTo>
                <a:close/>
                <a:moveTo>
                  <a:pt x="6096001" y="2652429"/>
                </a:moveTo>
                <a:lnTo>
                  <a:pt x="6096001" y="2662275"/>
                </a:lnTo>
                <a:lnTo>
                  <a:pt x="1901030" y="6858000"/>
                </a:lnTo>
                <a:lnTo>
                  <a:pt x="1896107" y="6853077"/>
                </a:lnTo>
                <a:close/>
                <a:moveTo>
                  <a:pt x="6096001" y="2603189"/>
                </a:moveTo>
                <a:lnTo>
                  <a:pt x="6096001" y="2613035"/>
                </a:lnTo>
                <a:lnTo>
                  <a:pt x="1851798" y="6858000"/>
                </a:lnTo>
                <a:lnTo>
                  <a:pt x="1846876" y="6853077"/>
                </a:lnTo>
                <a:close/>
                <a:moveTo>
                  <a:pt x="6096001" y="2553948"/>
                </a:moveTo>
                <a:lnTo>
                  <a:pt x="6096001" y="2563794"/>
                </a:lnTo>
                <a:lnTo>
                  <a:pt x="1802566" y="6858000"/>
                </a:lnTo>
                <a:lnTo>
                  <a:pt x="1797644" y="6853077"/>
                </a:lnTo>
                <a:close/>
                <a:moveTo>
                  <a:pt x="6096001" y="2504707"/>
                </a:moveTo>
                <a:lnTo>
                  <a:pt x="6096001" y="2514553"/>
                </a:lnTo>
                <a:lnTo>
                  <a:pt x="1753336" y="6858000"/>
                </a:lnTo>
                <a:lnTo>
                  <a:pt x="1748411" y="6853077"/>
                </a:lnTo>
                <a:close/>
                <a:moveTo>
                  <a:pt x="6096001" y="2455466"/>
                </a:moveTo>
                <a:lnTo>
                  <a:pt x="6096001" y="2465313"/>
                </a:lnTo>
                <a:lnTo>
                  <a:pt x="1704104" y="6858000"/>
                </a:lnTo>
                <a:lnTo>
                  <a:pt x="1699180" y="6853077"/>
                </a:lnTo>
                <a:close/>
                <a:moveTo>
                  <a:pt x="6096001" y="2406226"/>
                </a:moveTo>
                <a:lnTo>
                  <a:pt x="6096001" y="2416072"/>
                </a:lnTo>
                <a:lnTo>
                  <a:pt x="1654871" y="6858000"/>
                </a:lnTo>
                <a:lnTo>
                  <a:pt x="1649948" y="6853077"/>
                </a:lnTo>
                <a:close/>
                <a:moveTo>
                  <a:pt x="6096001" y="2356985"/>
                </a:moveTo>
                <a:lnTo>
                  <a:pt x="6096001" y="2366831"/>
                </a:lnTo>
                <a:lnTo>
                  <a:pt x="1605639" y="6858000"/>
                </a:lnTo>
                <a:lnTo>
                  <a:pt x="1600716" y="6853077"/>
                </a:lnTo>
                <a:close/>
                <a:moveTo>
                  <a:pt x="6096001" y="2307744"/>
                </a:moveTo>
                <a:lnTo>
                  <a:pt x="6096001" y="2317590"/>
                </a:lnTo>
                <a:lnTo>
                  <a:pt x="1556407" y="6858000"/>
                </a:lnTo>
                <a:lnTo>
                  <a:pt x="1551484" y="6853077"/>
                </a:lnTo>
                <a:close/>
                <a:moveTo>
                  <a:pt x="6096001" y="2258503"/>
                </a:moveTo>
                <a:lnTo>
                  <a:pt x="6096001" y="2268349"/>
                </a:lnTo>
                <a:lnTo>
                  <a:pt x="1507175" y="6858000"/>
                </a:lnTo>
                <a:lnTo>
                  <a:pt x="1502253" y="6853077"/>
                </a:lnTo>
                <a:close/>
                <a:moveTo>
                  <a:pt x="6096001" y="2209263"/>
                </a:moveTo>
                <a:lnTo>
                  <a:pt x="6096001" y="2219109"/>
                </a:lnTo>
                <a:lnTo>
                  <a:pt x="1457943" y="6858000"/>
                </a:lnTo>
                <a:lnTo>
                  <a:pt x="1453020" y="6853077"/>
                </a:lnTo>
                <a:close/>
                <a:moveTo>
                  <a:pt x="6096001" y="2160022"/>
                </a:moveTo>
                <a:lnTo>
                  <a:pt x="6096001" y="2169869"/>
                </a:lnTo>
                <a:lnTo>
                  <a:pt x="1408713" y="6858000"/>
                </a:lnTo>
                <a:lnTo>
                  <a:pt x="1403788" y="6853077"/>
                </a:lnTo>
                <a:close/>
                <a:moveTo>
                  <a:pt x="6096001" y="2110781"/>
                </a:moveTo>
                <a:lnTo>
                  <a:pt x="6096001" y="2120628"/>
                </a:lnTo>
                <a:lnTo>
                  <a:pt x="1359480" y="6858000"/>
                </a:lnTo>
                <a:lnTo>
                  <a:pt x="1354556" y="6853077"/>
                </a:lnTo>
                <a:close/>
                <a:moveTo>
                  <a:pt x="6096001" y="2061540"/>
                </a:moveTo>
                <a:lnTo>
                  <a:pt x="6096001" y="2071387"/>
                </a:lnTo>
                <a:lnTo>
                  <a:pt x="1310248" y="6858000"/>
                </a:lnTo>
                <a:lnTo>
                  <a:pt x="1305324" y="6853077"/>
                </a:lnTo>
                <a:close/>
                <a:moveTo>
                  <a:pt x="6096001" y="2012300"/>
                </a:moveTo>
                <a:lnTo>
                  <a:pt x="6096001" y="2022146"/>
                </a:lnTo>
                <a:lnTo>
                  <a:pt x="1261016" y="6858000"/>
                </a:lnTo>
                <a:lnTo>
                  <a:pt x="1256093" y="6853077"/>
                </a:lnTo>
                <a:close/>
                <a:moveTo>
                  <a:pt x="6096001" y="1963059"/>
                </a:moveTo>
                <a:lnTo>
                  <a:pt x="6096001" y="1972905"/>
                </a:lnTo>
                <a:lnTo>
                  <a:pt x="1211784" y="6858000"/>
                </a:lnTo>
                <a:lnTo>
                  <a:pt x="1206862" y="6853077"/>
                </a:lnTo>
                <a:close/>
                <a:moveTo>
                  <a:pt x="6096001" y="1913819"/>
                </a:moveTo>
                <a:lnTo>
                  <a:pt x="6096001" y="1923665"/>
                </a:lnTo>
                <a:lnTo>
                  <a:pt x="1162552" y="6858000"/>
                </a:lnTo>
                <a:lnTo>
                  <a:pt x="1157630" y="6853077"/>
                </a:lnTo>
                <a:close/>
                <a:moveTo>
                  <a:pt x="6096001" y="1864577"/>
                </a:moveTo>
                <a:lnTo>
                  <a:pt x="6096001" y="1874424"/>
                </a:lnTo>
                <a:lnTo>
                  <a:pt x="1113321" y="6858000"/>
                </a:lnTo>
                <a:lnTo>
                  <a:pt x="1108397" y="6853077"/>
                </a:lnTo>
                <a:close/>
                <a:moveTo>
                  <a:pt x="6096001" y="1815337"/>
                </a:moveTo>
                <a:lnTo>
                  <a:pt x="6096001" y="1825183"/>
                </a:lnTo>
                <a:lnTo>
                  <a:pt x="1064090" y="6858000"/>
                </a:lnTo>
                <a:lnTo>
                  <a:pt x="1059165" y="6853077"/>
                </a:lnTo>
                <a:close/>
                <a:moveTo>
                  <a:pt x="6096001" y="1766096"/>
                </a:moveTo>
                <a:lnTo>
                  <a:pt x="6096001" y="1775942"/>
                </a:lnTo>
                <a:lnTo>
                  <a:pt x="1014857" y="6858000"/>
                </a:lnTo>
                <a:lnTo>
                  <a:pt x="1009933" y="6853077"/>
                </a:lnTo>
                <a:close/>
                <a:moveTo>
                  <a:pt x="6096001" y="1716855"/>
                </a:moveTo>
                <a:lnTo>
                  <a:pt x="6096001" y="1726701"/>
                </a:lnTo>
                <a:lnTo>
                  <a:pt x="965625" y="6858000"/>
                </a:lnTo>
                <a:lnTo>
                  <a:pt x="960701" y="6853077"/>
                </a:lnTo>
                <a:close/>
                <a:moveTo>
                  <a:pt x="6096001" y="1667614"/>
                </a:moveTo>
                <a:lnTo>
                  <a:pt x="6096001" y="1677460"/>
                </a:lnTo>
                <a:lnTo>
                  <a:pt x="916393" y="6858000"/>
                </a:lnTo>
                <a:lnTo>
                  <a:pt x="911471" y="6853077"/>
                </a:lnTo>
                <a:close/>
                <a:moveTo>
                  <a:pt x="6096001" y="1618374"/>
                </a:moveTo>
                <a:lnTo>
                  <a:pt x="6096001" y="1628220"/>
                </a:lnTo>
                <a:lnTo>
                  <a:pt x="867161" y="6858000"/>
                </a:lnTo>
                <a:lnTo>
                  <a:pt x="862239" y="6853077"/>
                </a:lnTo>
                <a:close/>
                <a:moveTo>
                  <a:pt x="6096001" y="1569133"/>
                </a:moveTo>
                <a:lnTo>
                  <a:pt x="6096001" y="1578980"/>
                </a:lnTo>
                <a:lnTo>
                  <a:pt x="817930" y="6858000"/>
                </a:lnTo>
                <a:lnTo>
                  <a:pt x="813006" y="6853077"/>
                </a:lnTo>
                <a:close/>
                <a:moveTo>
                  <a:pt x="6096001" y="1519892"/>
                </a:moveTo>
                <a:lnTo>
                  <a:pt x="6096001" y="1529739"/>
                </a:lnTo>
                <a:lnTo>
                  <a:pt x="768698" y="6858000"/>
                </a:lnTo>
                <a:lnTo>
                  <a:pt x="763774" y="6853077"/>
                </a:lnTo>
                <a:close/>
                <a:moveTo>
                  <a:pt x="6096001" y="1470652"/>
                </a:moveTo>
                <a:lnTo>
                  <a:pt x="6096001" y="1480498"/>
                </a:lnTo>
                <a:lnTo>
                  <a:pt x="719465" y="6858000"/>
                </a:lnTo>
                <a:lnTo>
                  <a:pt x="714542" y="6853077"/>
                </a:lnTo>
                <a:close/>
                <a:moveTo>
                  <a:pt x="6096001" y="1421412"/>
                </a:moveTo>
                <a:lnTo>
                  <a:pt x="6096001" y="1431258"/>
                </a:lnTo>
                <a:lnTo>
                  <a:pt x="670233" y="6858000"/>
                </a:lnTo>
                <a:lnTo>
                  <a:pt x="665310" y="6853077"/>
                </a:lnTo>
                <a:close/>
                <a:moveTo>
                  <a:pt x="6096001" y="1372171"/>
                </a:moveTo>
                <a:lnTo>
                  <a:pt x="6096001" y="1382017"/>
                </a:lnTo>
                <a:lnTo>
                  <a:pt x="621001" y="6858000"/>
                </a:lnTo>
                <a:lnTo>
                  <a:pt x="616078" y="6853077"/>
                </a:lnTo>
                <a:close/>
                <a:moveTo>
                  <a:pt x="6096001" y="1322930"/>
                </a:moveTo>
                <a:lnTo>
                  <a:pt x="6096001" y="1332776"/>
                </a:lnTo>
                <a:lnTo>
                  <a:pt x="571770" y="6858000"/>
                </a:lnTo>
                <a:lnTo>
                  <a:pt x="566848" y="6853077"/>
                </a:lnTo>
                <a:close/>
                <a:moveTo>
                  <a:pt x="6096001" y="1272686"/>
                </a:moveTo>
                <a:lnTo>
                  <a:pt x="6096001" y="1282535"/>
                </a:lnTo>
                <a:lnTo>
                  <a:pt x="522538" y="6858000"/>
                </a:lnTo>
                <a:lnTo>
                  <a:pt x="517615" y="6853077"/>
                </a:lnTo>
                <a:close/>
                <a:moveTo>
                  <a:pt x="6096001" y="1223436"/>
                </a:moveTo>
                <a:lnTo>
                  <a:pt x="6096001" y="1233285"/>
                </a:lnTo>
                <a:lnTo>
                  <a:pt x="473307" y="6858000"/>
                </a:lnTo>
                <a:lnTo>
                  <a:pt x="468383" y="6853077"/>
                </a:lnTo>
                <a:close/>
                <a:moveTo>
                  <a:pt x="6096001" y="1174187"/>
                </a:moveTo>
                <a:lnTo>
                  <a:pt x="6096001" y="1184035"/>
                </a:lnTo>
                <a:lnTo>
                  <a:pt x="424074" y="6858000"/>
                </a:lnTo>
                <a:lnTo>
                  <a:pt x="419151" y="6853077"/>
                </a:lnTo>
                <a:close/>
                <a:moveTo>
                  <a:pt x="6096001" y="1124937"/>
                </a:moveTo>
                <a:lnTo>
                  <a:pt x="6096001" y="1134786"/>
                </a:lnTo>
                <a:lnTo>
                  <a:pt x="374842" y="6858000"/>
                </a:lnTo>
                <a:lnTo>
                  <a:pt x="369919" y="6853077"/>
                </a:lnTo>
                <a:close/>
                <a:moveTo>
                  <a:pt x="6096001" y="1075688"/>
                </a:moveTo>
                <a:lnTo>
                  <a:pt x="6096001" y="1085536"/>
                </a:lnTo>
                <a:lnTo>
                  <a:pt x="325610" y="6858000"/>
                </a:lnTo>
                <a:lnTo>
                  <a:pt x="320687" y="6853077"/>
                </a:lnTo>
                <a:close/>
                <a:moveTo>
                  <a:pt x="6096001" y="1026438"/>
                </a:moveTo>
                <a:lnTo>
                  <a:pt x="6096001" y="1036286"/>
                </a:lnTo>
                <a:lnTo>
                  <a:pt x="276378" y="6858000"/>
                </a:lnTo>
                <a:lnTo>
                  <a:pt x="271455" y="6853077"/>
                </a:lnTo>
                <a:close/>
                <a:moveTo>
                  <a:pt x="6096001" y="977189"/>
                </a:moveTo>
                <a:lnTo>
                  <a:pt x="6096001" y="987037"/>
                </a:lnTo>
                <a:lnTo>
                  <a:pt x="227147" y="6858000"/>
                </a:lnTo>
                <a:lnTo>
                  <a:pt x="222223" y="6853077"/>
                </a:lnTo>
                <a:close/>
                <a:moveTo>
                  <a:pt x="6096001" y="927939"/>
                </a:moveTo>
                <a:lnTo>
                  <a:pt x="6096001" y="937787"/>
                </a:lnTo>
                <a:lnTo>
                  <a:pt x="177915" y="6858000"/>
                </a:lnTo>
                <a:lnTo>
                  <a:pt x="172991" y="6853077"/>
                </a:lnTo>
                <a:close/>
                <a:moveTo>
                  <a:pt x="6096001" y="878690"/>
                </a:moveTo>
                <a:lnTo>
                  <a:pt x="6096001" y="888537"/>
                </a:lnTo>
                <a:lnTo>
                  <a:pt x="128683" y="6858000"/>
                </a:lnTo>
                <a:lnTo>
                  <a:pt x="123760" y="6853077"/>
                </a:lnTo>
                <a:close/>
                <a:moveTo>
                  <a:pt x="6096001" y="829441"/>
                </a:moveTo>
                <a:lnTo>
                  <a:pt x="6096001" y="839288"/>
                </a:lnTo>
                <a:lnTo>
                  <a:pt x="79451" y="6858000"/>
                </a:lnTo>
                <a:lnTo>
                  <a:pt x="74528" y="6853077"/>
                </a:lnTo>
                <a:close/>
                <a:moveTo>
                  <a:pt x="6096001" y="780191"/>
                </a:moveTo>
                <a:lnTo>
                  <a:pt x="6096001" y="790039"/>
                </a:lnTo>
                <a:lnTo>
                  <a:pt x="30219" y="6858000"/>
                </a:lnTo>
                <a:lnTo>
                  <a:pt x="25296" y="6853077"/>
                </a:lnTo>
                <a:close/>
                <a:moveTo>
                  <a:pt x="6096001" y="730941"/>
                </a:moveTo>
                <a:lnTo>
                  <a:pt x="6096001" y="740789"/>
                </a:lnTo>
                <a:lnTo>
                  <a:pt x="0" y="6838981"/>
                </a:lnTo>
                <a:lnTo>
                  <a:pt x="0" y="6829134"/>
                </a:lnTo>
                <a:close/>
                <a:moveTo>
                  <a:pt x="6096001" y="681692"/>
                </a:moveTo>
                <a:lnTo>
                  <a:pt x="6096001" y="691539"/>
                </a:lnTo>
                <a:lnTo>
                  <a:pt x="0" y="6789731"/>
                </a:lnTo>
                <a:lnTo>
                  <a:pt x="0" y="6779883"/>
                </a:lnTo>
                <a:close/>
                <a:moveTo>
                  <a:pt x="6096001" y="632442"/>
                </a:moveTo>
                <a:lnTo>
                  <a:pt x="6096001" y="642290"/>
                </a:lnTo>
                <a:lnTo>
                  <a:pt x="0" y="6740483"/>
                </a:lnTo>
                <a:lnTo>
                  <a:pt x="0" y="6730633"/>
                </a:lnTo>
                <a:close/>
                <a:moveTo>
                  <a:pt x="6096001" y="583192"/>
                </a:moveTo>
                <a:lnTo>
                  <a:pt x="6096001" y="593041"/>
                </a:lnTo>
                <a:lnTo>
                  <a:pt x="0" y="6691232"/>
                </a:lnTo>
                <a:lnTo>
                  <a:pt x="0" y="6681383"/>
                </a:lnTo>
                <a:close/>
                <a:moveTo>
                  <a:pt x="6096001" y="533942"/>
                </a:moveTo>
                <a:lnTo>
                  <a:pt x="6096001" y="543791"/>
                </a:lnTo>
                <a:lnTo>
                  <a:pt x="0" y="6641982"/>
                </a:lnTo>
                <a:lnTo>
                  <a:pt x="0" y="6632134"/>
                </a:lnTo>
                <a:close/>
                <a:moveTo>
                  <a:pt x="6096001" y="484693"/>
                </a:moveTo>
                <a:lnTo>
                  <a:pt x="6096001" y="494542"/>
                </a:lnTo>
                <a:lnTo>
                  <a:pt x="0" y="6592732"/>
                </a:lnTo>
                <a:lnTo>
                  <a:pt x="0" y="6582885"/>
                </a:lnTo>
                <a:close/>
                <a:moveTo>
                  <a:pt x="6096001" y="435443"/>
                </a:moveTo>
                <a:lnTo>
                  <a:pt x="6096001" y="445292"/>
                </a:lnTo>
                <a:lnTo>
                  <a:pt x="0" y="6543484"/>
                </a:lnTo>
                <a:lnTo>
                  <a:pt x="0" y="6533635"/>
                </a:lnTo>
                <a:close/>
                <a:moveTo>
                  <a:pt x="6096001" y="386193"/>
                </a:moveTo>
                <a:lnTo>
                  <a:pt x="6096001" y="396042"/>
                </a:lnTo>
                <a:lnTo>
                  <a:pt x="0" y="6494234"/>
                </a:lnTo>
                <a:lnTo>
                  <a:pt x="0" y="6484386"/>
                </a:lnTo>
                <a:close/>
                <a:moveTo>
                  <a:pt x="6096001" y="336945"/>
                </a:moveTo>
                <a:lnTo>
                  <a:pt x="6096001" y="346793"/>
                </a:lnTo>
                <a:lnTo>
                  <a:pt x="0" y="6444984"/>
                </a:lnTo>
                <a:lnTo>
                  <a:pt x="0" y="6435136"/>
                </a:lnTo>
                <a:close/>
                <a:moveTo>
                  <a:pt x="6096001" y="287695"/>
                </a:moveTo>
                <a:lnTo>
                  <a:pt x="6096001" y="297543"/>
                </a:lnTo>
                <a:lnTo>
                  <a:pt x="0" y="6395735"/>
                </a:lnTo>
                <a:lnTo>
                  <a:pt x="0" y="6385886"/>
                </a:lnTo>
                <a:close/>
                <a:moveTo>
                  <a:pt x="6096001" y="238445"/>
                </a:moveTo>
                <a:lnTo>
                  <a:pt x="6096001" y="248293"/>
                </a:lnTo>
                <a:lnTo>
                  <a:pt x="0" y="6346485"/>
                </a:lnTo>
                <a:lnTo>
                  <a:pt x="0" y="6336636"/>
                </a:lnTo>
                <a:close/>
                <a:moveTo>
                  <a:pt x="6096001" y="189196"/>
                </a:moveTo>
                <a:lnTo>
                  <a:pt x="6096001" y="199043"/>
                </a:lnTo>
                <a:lnTo>
                  <a:pt x="0" y="6297235"/>
                </a:lnTo>
                <a:lnTo>
                  <a:pt x="0" y="6287387"/>
                </a:lnTo>
                <a:close/>
                <a:moveTo>
                  <a:pt x="6096001" y="139946"/>
                </a:moveTo>
                <a:lnTo>
                  <a:pt x="6096001" y="149795"/>
                </a:lnTo>
                <a:lnTo>
                  <a:pt x="0" y="6247986"/>
                </a:lnTo>
                <a:lnTo>
                  <a:pt x="0" y="6238137"/>
                </a:lnTo>
                <a:close/>
                <a:moveTo>
                  <a:pt x="6096001" y="90697"/>
                </a:moveTo>
                <a:lnTo>
                  <a:pt x="6096001" y="100546"/>
                </a:lnTo>
                <a:lnTo>
                  <a:pt x="0" y="6198736"/>
                </a:lnTo>
                <a:lnTo>
                  <a:pt x="0" y="6188889"/>
                </a:lnTo>
                <a:close/>
                <a:moveTo>
                  <a:pt x="6096001" y="41447"/>
                </a:moveTo>
                <a:lnTo>
                  <a:pt x="6096001" y="51296"/>
                </a:lnTo>
                <a:lnTo>
                  <a:pt x="0" y="6149486"/>
                </a:lnTo>
                <a:lnTo>
                  <a:pt x="0" y="6139639"/>
                </a:lnTo>
                <a:close/>
                <a:moveTo>
                  <a:pt x="6088202" y="0"/>
                </a:moveTo>
                <a:lnTo>
                  <a:pt x="6093124" y="4923"/>
                </a:lnTo>
                <a:lnTo>
                  <a:pt x="0" y="6100238"/>
                </a:lnTo>
                <a:lnTo>
                  <a:pt x="0" y="6090389"/>
                </a:lnTo>
                <a:close/>
                <a:moveTo>
                  <a:pt x="6038970" y="0"/>
                </a:moveTo>
                <a:lnTo>
                  <a:pt x="6043892" y="4923"/>
                </a:lnTo>
                <a:lnTo>
                  <a:pt x="0" y="6050988"/>
                </a:lnTo>
                <a:lnTo>
                  <a:pt x="0" y="6041139"/>
                </a:lnTo>
                <a:close/>
                <a:moveTo>
                  <a:pt x="5989738" y="0"/>
                </a:moveTo>
                <a:lnTo>
                  <a:pt x="5994661" y="4923"/>
                </a:lnTo>
                <a:lnTo>
                  <a:pt x="0" y="6001738"/>
                </a:lnTo>
                <a:lnTo>
                  <a:pt x="0" y="5991890"/>
                </a:lnTo>
                <a:close/>
                <a:moveTo>
                  <a:pt x="5940507" y="0"/>
                </a:moveTo>
                <a:lnTo>
                  <a:pt x="5945429" y="4923"/>
                </a:lnTo>
                <a:lnTo>
                  <a:pt x="0" y="5952489"/>
                </a:lnTo>
                <a:lnTo>
                  <a:pt x="0" y="5942640"/>
                </a:lnTo>
                <a:close/>
                <a:moveTo>
                  <a:pt x="5891275" y="0"/>
                </a:moveTo>
                <a:lnTo>
                  <a:pt x="5896197" y="4923"/>
                </a:lnTo>
                <a:lnTo>
                  <a:pt x="0" y="5903239"/>
                </a:lnTo>
                <a:lnTo>
                  <a:pt x="0" y="5893391"/>
                </a:lnTo>
                <a:close/>
                <a:moveTo>
                  <a:pt x="5842041" y="0"/>
                </a:moveTo>
                <a:lnTo>
                  <a:pt x="5846966" y="4923"/>
                </a:lnTo>
                <a:lnTo>
                  <a:pt x="0" y="5853989"/>
                </a:lnTo>
                <a:lnTo>
                  <a:pt x="0" y="5844142"/>
                </a:lnTo>
                <a:close/>
                <a:moveTo>
                  <a:pt x="5792809" y="0"/>
                </a:moveTo>
                <a:lnTo>
                  <a:pt x="5797734" y="4923"/>
                </a:lnTo>
                <a:lnTo>
                  <a:pt x="0" y="5804741"/>
                </a:lnTo>
                <a:lnTo>
                  <a:pt x="0" y="5794892"/>
                </a:lnTo>
                <a:close/>
                <a:moveTo>
                  <a:pt x="5743579" y="0"/>
                </a:moveTo>
                <a:lnTo>
                  <a:pt x="5748501" y="4923"/>
                </a:lnTo>
                <a:lnTo>
                  <a:pt x="0" y="5755491"/>
                </a:lnTo>
                <a:lnTo>
                  <a:pt x="0" y="5745642"/>
                </a:lnTo>
                <a:close/>
                <a:moveTo>
                  <a:pt x="5694347" y="0"/>
                </a:moveTo>
                <a:lnTo>
                  <a:pt x="5699269" y="4923"/>
                </a:lnTo>
                <a:lnTo>
                  <a:pt x="0" y="5706241"/>
                </a:lnTo>
                <a:lnTo>
                  <a:pt x="0" y="5696393"/>
                </a:lnTo>
                <a:close/>
                <a:moveTo>
                  <a:pt x="5645115" y="0"/>
                </a:moveTo>
                <a:lnTo>
                  <a:pt x="5650039" y="4923"/>
                </a:lnTo>
                <a:lnTo>
                  <a:pt x="0" y="5656991"/>
                </a:lnTo>
                <a:lnTo>
                  <a:pt x="0" y="5647143"/>
                </a:lnTo>
                <a:close/>
                <a:moveTo>
                  <a:pt x="5595883" y="0"/>
                </a:moveTo>
                <a:lnTo>
                  <a:pt x="5600807" y="4923"/>
                </a:lnTo>
                <a:lnTo>
                  <a:pt x="0" y="5607742"/>
                </a:lnTo>
                <a:lnTo>
                  <a:pt x="0" y="5597893"/>
                </a:lnTo>
                <a:close/>
                <a:moveTo>
                  <a:pt x="5546650" y="0"/>
                </a:moveTo>
                <a:lnTo>
                  <a:pt x="5551575" y="4923"/>
                </a:lnTo>
                <a:lnTo>
                  <a:pt x="0" y="5558492"/>
                </a:lnTo>
                <a:lnTo>
                  <a:pt x="0" y="5548644"/>
                </a:lnTo>
                <a:close/>
                <a:moveTo>
                  <a:pt x="5497418" y="0"/>
                </a:moveTo>
                <a:lnTo>
                  <a:pt x="5502343" y="4923"/>
                </a:lnTo>
                <a:lnTo>
                  <a:pt x="0" y="5509242"/>
                </a:lnTo>
                <a:lnTo>
                  <a:pt x="0" y="5499394"/>
                </a:lnTo>
                <a:close/>
                <a:moveTo>
                  <a:pt x="5448187" y="0"/>
                </a:moveTo>
                <a:lnTo>
                  <a:pt x="5453109" y="4923"/>
                </a:lnTo>
                <a:lnTo>
                  <a:pt x="0" y="5459993"/>
                </a:lnTo>
                <a:lnTo>
                  <a:pt x="0" y="5450144"/>
                </a:lnTo>
                <a:close/>
                <a:moveTo>
                  <a:pt x="5398955" y="0"/>
                </a:moveTo>
                <a:lnTo>
                  <a:pt x="5403877" y="4923"/>
                </a:lnTo>
                <a:lnTo>
                  <a:pt x="0" y="5408803"/>
                </a:lnTo>
                <a:lnTo>
                  <a:pt x="0" y="5398956"/>
                </a:lnTo>
                <a:close/>
                <a:moveTo>
                  <a:pt x="5349724" y="0"/>
                </a:moveTo>
                <a:lnTo>
                  <a:pt x="5354647" y="4923"/>
                </a:lnTo>
                <a:lnTo>
                  <a:pt x="0" y="5359571"/>
                </a:lnTo>
                <a:lnTo>
                  <a:pt x="0" y="5349724"/>
                </a:lnTo>
                <a:close/>
                <a:moveTo>
                  <a:pt x="5300492" y="0"/>
                </a:moveTo>
                <a:lnTo>
                  <a:pt x="5305415" y="4923"/>
                </a:lnTo>
                <a:lnTo>
                  <a:pt x="0" y="5310339"/>
                </a:lnTo>
                <a:lnTo>
                  <a:pt x="0" y="5300492"/>
                </a:lnTo>
                <a:close/>
                <a:moveTo>
                  <a:pt x="5251259" y="0"/>
                </a:moveTo>
                <a:lnTo>
                  <a:pt x="5256183" y="4923"/>
                </a:lnTo>
                <a:lnTo>
                  <a:pt x="0" y="5261107"/>
                </a:lnTo>
                <a:lnTo>
                  <a:pt x="0" y="5251261"/>
                </a:lnTo>
                <a:close/>
                <a:moveTo>
                  <a:pt x="5202027" y="0"/>
                </a:moveTo>
                <a:lnTo>
                  <a:pt x="5206951" y="4923"/>
                </a:lnTo>
                <a:lnTo>
                  <a:pt x="0" y="5211875"/>
                </a:lnTo>
                <a:lnTo>
                  <a:pt x="0" y="5202029"/>
                </a:lnTo>
                <a:close/>
                <a:moveTo>
                  <a:pt x="5152797" y="0"/>
                </a:moveTo>
                <a:lnTo>
                  <a:pt x="5157719" y="4923"/>
                </a:lnTo>
                <a:lnTo>
                  <a:pt x="0" y="5162643"/>
                </a:lnTo>
                <a:lnTo>
                  <a:pt x="0" y="5152797"/>
                </a:lnTo>
                <a:close/>
                <a:moveTo>
                  <a:pt x="5103565" y="0"/>
                </a:moveTo>
                <a:lnTo>
                  <a:pt x="5108487" y="4923"/>
                </a:lnTo>
                <a:lnTo>
                  <a:pt x="0" y="5113411"/>
                </a:lnTo>
                <a:lnTo>
                  <a:pt x="0" y="5103565"/>
                </a:lnTo>
                <a:close/>
                <a:moveTo>
                  <a:pt x="5054333" y="0"/>
                </a:moveTo>
                <a:lnTo>
                  <a:pt x="5059256" y="4923"/>
                </a:lnTo>
                <a:lnTo>
                  <a:pt x="0" y="5064179"/>
                </a:lnTo>
                <a:lnTo>
                  <a:pt x="0" y="5054333"/>
                </a:lnTo>
                <a:close/>
                <a:moveTo>
                  <a:pt x="5005101" y="0"/>
                </a:moveTo>
                <a:lnTo>
                  <a:pt x="5010024" y="4923"/>
                </a:lnTo>
                <a:lnTo>
                  <a:pt x="0" y="5014948"/>
                </a:lnTo>
                <a:lnTo>
                  <a:pt x="0" y="5005101"/>
                </a:lnTo>
                <a:close/>
                <a:moveTo>
                  <a:pt x="4955869" y="0"/>
                </a:moveTo>
                <a:lnTo>
                  <a:pt x="4960792" y="4923"/>
                </a:lnTo>
                <a:lnTo>
                  <a:pt x="0" y="4965716"/>
                </a:lnTo>
                <a:lnTo>
                  <a:pt x="0" y="4955869"/>
                </a:lnTo>
                <a:close/>
                <a:moveTo>
                  <a:pt x="4906635" y="0"/>
                </a:moveTo>
                <a:lnTo>
                  <a:pt x="4911560" y="4923"/>
                </a:lnTo>
                <a:lnTo>
                  <a:pt x="0" y="4916484"/>
                </a:lnTo>
                <a:lnTo>
                  <a:pt x="0" y="4906637"/>
                </a:lnTo>
                <a:close/>
                <a:moveTo>
                  <a:pt x="4857404" y="0"/>
                </a:moveTo>
                <a:lnTo>
                  <a:pt x="4862329" y="4923"/>
                </a:lnTo>
                <a:lnTo>
                  <a:pt x="0" y="4867252"/>
                </a:lnTo>
                <a:lnTo>
                  <a:pt x="0" y="4857406"/>
                </a:lnTo>
                <a:close/>
                <a:moveTo>
                  <a:pt x="4808173" y="0"/>
                </a:moveTo>
                <a:lnTo>
                  <a:pt x="4813095" y="4923"/>
                </a:lnTo>
                <a:lnTo>
                  <a:pt x="0" y="4818020"/>
                </a:lnTo>
                <a:lnTo>
                  <a:pt x="0" y="4808174"/>
                </a:lnTo>
                <a:close/>
                <a:moveTo>
                  <a:pt x="4758941" y="0"/>
                </a:moveTo>
                <a:lnTo>
                  <a:pt x="4763863" y="4923"/>
                </a:lnTo>
                <a:lnTo>
                  <a:pt x="0" y="4768788"/>
                </a:lnTo>
                <a:lnTo>
                  <a:pt x="0" y="4758942"/>
                </a:lnTo>
                <a:close/>
                <a:moveTo>
                  <a:pt x="4709709" y="0"/>
                </a:moveTo>
                <a:lnTo>
                  <a:pt x="4714633" y="4923"/>
                </a:lnTo>
                <a:lnTo>
                  <a:pt x="0" y="4719556"/>
                </a:lnTo>
                <a:lnTo>
                  <a:pt x="0" y="4709710"/>
                </a:lnTo>
                <a:close/>
                <a:moveTo>
                  <a:pt x="4660477" y="0"/>
                </a:moveTo>
                <a:lnTo>
                  <a:pt x="4665401" y="4923"/>
                </a:lnTo>
                <a:lnTo>
                  <a:pt x="0" y="4670324"/>
                </a:lnTo>
                <a:lnTo>
                  <a:pt x="0" y="4660478"/>
                </a:lnTo>
                <a:close/>
                <a:moveTo>
                  <a:pt x="4611245" y="0"/>
                </a:moveTo>
                <a:lnTo>
                  <a:pt x="4616169" y="4923"/>
                </a:lnTo>
                <a:lnTo>
                  <a:pt x="0" y="4621093"/>
                </a:lnTo>
                <a:lnTo>
                  <a:pt x="0" y="4611246"/>
                </a:lnTo>
                <a:close/>
                <a:moveTo>
                  <a:pt x="4562013" y="0"/>
                </a:moveTo>
                <a:lnTo>
                  <a:pt x="4566937" y="4923"/>
                </a:lnTo>
                <a:lnTo>
                  <a:pt x="0" y="4571861"/>
                </a:lnTo>
                <a:lnTo>
                  <a:pt x="0" y="4562014"/>
                </a:lnTo>
                <a:close/>
                <a:moveTo>
                  <a:pt x="4512782" y="0"/>
                </a:moveTo>
                <a:lnTo>
                  <a:pt x="4517704" y="4923"/>
                </a:lnTo>
                <a:lnTo>
                  <a:pt x="0" y="4522629"/>
                </a:lnTo>
                <a:lnTo>
                  <a:pt x="0" y="4512782"/>
                </a:lnTo>
                <a:close/>
                <a:moveTo>
                  <a:pt x="4463550" y="0"/>
                </a:moveTo>
                <a:lnTo>
                  <a:pt x="4468472" y="4923"/>
                </a:lnTo>
                <a:lnTo>
                  <a:pt x="0" y="4473397"/>
                </a:lnTo>
                <a:lnTo>
                  <a:pt x="0" y="4463551"/>
                </a:lnTo>
                <a:close/>
                <a:moveTo>
                  <a:pt x="4414319" y="0"/>
                </a:moveTo>
                <a:lnTo>
                  <a:pt x="4419241" y="4923"/>
                </a:lnTo>
                <a:lnTo>
                  <a:pt x="0" y="4424165"/>
                </a:lnTo>
                <a:lnTo>
                  <a:pt x="0" y="4414319"/>
                </a:lnTo>
                <a:close/>
                <a:moveTo>
                  <a:pt x="4365087" y="0"/>
                </a:moveTo>
                <a:lnTo>
                  <a:pt x="4370009" y="4923"/>
                </a:lnTo>
                <a:lnTo>
                  <a:pt x="0" y="4374933"/>
                </a:lnTo>
                <a:lnTo>
                  <a:pt x="0" y="4365087"/>
                </a:lnTo>
                <a:close/>
                <a:moveTo>
                  <a:pt x="4315855" y="0"/>
                </a:moveTo>
                <a:lnTo>
                  <a:pt x="4320777" y="4923"/>
                </a:lnTo>
                <a:lnTo>
                  <a:pt x="0" y="4325701"/>
                </a:lnTo>
                <a:lnTo>
                  <a:pt x="0" y="4315855"/>
                </a:lnTo>
                <a:close/>
                <a:moveTo>
                  <a:pt x="4266621" y="0"/>
                </a:moveTo>
                <a:lnTo>
                  <a:pt x="4271546" y="4923"/>
                </a:lnTo>
                <a:lnTo>
                  <a:pt x="0" y="4276469"/>
                </a:lnTo>
                <a:lnTo>
                  <a:pt x="0" y="4266623"/>
                </a:lnTo>
                <a:close/>
                <a:moveTo>
                  <a:pt x="4217389" y="0"/>
                </a:moveTo>
                <a:lnTo>
                  <a:pt x="4222314" y="4923"/>
                </a:lnTo>
                <a:lnTo>
                  <a:pt x="0" y="4227238"/>
                </a:lnTo>
                <a:lnTo>
                  <a:pt x="0" y="4217391"/>
                </a:lnTo>
                <a:close/>
                <a:moveTo>
                  <a:pt x="4168159" y="0"/>
                </a:moveTo>
                <a:lnTo>
                  <a:pt x="4173081" y="4923"/>
                </a:lnTo>
                <a:lnTo>
                  <a:pt x="0" y="4178006"/>
                </a:lnTo>
                <a:lnTo>
                  <a:pt x="0" y="4168159"/>
                </a:lnTo>
                <a:close/>
                <a:moveTo>
                  <a:pt x="4118927" y="0"/>
                </a:moveTo>
                <a:lnTo>
                  <a:pt x="4123849" y="4923"/>
                </a:lnTo>
                <a:lnTo>
                  <a:pt x="0" y="4128774"/>
                </a:lnTo>
                <a:lnTo>
                  <a:pt x="0" y="4118927"/>
                </a:lnTo>
                <a:close/>
                <a:moveTo>
                  <a:pt x="4069695" y="0"/>
                </a:moveTo>
                <a:lnTo>
                  <a:pt x="4074619" y="4923"/>
                </a:lnTo>
                <a:lnTo>
                  <a:pt x="0" y="4079542"/>
                </a:lnTo>
                <a:lnTo>
                  <a:pt x="0" y="4069695"/>
                </a:lnTo>
                <a:close/>
                <a:moveTo>
                  <a:pt x="4020463" y="0"/>
                </a:moveTo>
                <a:lnTo>
                  <a:pt x="4025387" y="4923"/>
                </a:lnTo>
                <a:lnTo>
                  <a:pt x="0" y="4030310"/>
                </a:lnTo>
                <a:lnTo>
                  <a:pt x="0" y="4020464"/>
                </a:lnTo>
                <a:close/>
                <a:moveTo>
                  <a:pt x="3971230" y="0"/>
                </a:moveTo>
                <a:lnTo>
                  <a:pt x="3976155" y="4923"/>
                </a:lnTo>
                <a:lnTo>
                  <a:pt x="0" y="3981078"/>
                </a:lnTo>
                <a:lnTo>
                  <a:pt x="0" y="3971232"/>
                </a:lnTo>
                <a:close/>
                <a:moveTo>
                  <a:pt x="3921998" y="0"/>
                </a:moveTo>
                <a:lnTo>
                  <a:pt x="3926923" y="4923"/>
                </a:lnTo>
                <a:lnTo>
                  <a:pt x="0" y="3931846"/>
                </a:lnTo>
                <a:lnTo>
                  <a:pt x="0" y="3922000"/>
                </a:lnTo>
                <a:close/>
                <a:moveTo>
                  <a:pt x="3872768" y="0"/>
                </a:moveTo>
                <a:lnTo>
                  <a:pt x="3877689" y="4923"/>
                </a:lnTo>
                <a:lnTo>
                  <a:pt x="0" y="3882614"/>
                </a:lnTo>
                <a:lnTo>
                  <a:pt x="0" y="3872768"/>
                </a:lnTo>
                <a:close/>
                <a:moveTo>
                  <a:pt x="3823536" y="0"/>
                </a:moveTo>
                <a:lnTo>
                  <a:pt x="3828458" y="4923"/>
                </a:lnTo>
                <a:lnTo>
                  <a:pt x="0" y="3833382"/>
                </a:lnTo>
                <a:lnTo>
                  <a:pt x="0" y="3823536"/>
                </a:lnTo>
                <a:close/>
                <a:moveTo>
                  <a:pt x="3774304" y="0"/>
                </a:moveTo>
                <a:lnTo>
                  <a:pt x="3779227" y="4923"/>
                </a:lnTo>
                <a:lnTo>
                  <a:pt x="0" y="3784151"/>
                </a:lnTo>
                <a:lnTo>
                  <a:pt x="0" y="3774304"/>
                </a:lnTo>
                <a:close/>
                <a:moveTo>
                  <a:pt x="3725072" y="0"/>
                </a:moveTo>
                <a:lnTo>
                  <a:pt x="3729995" y="4923"/>
                </a:lnTo>
                <a:lnTo>
                  <a:pt x="0" y="3734919"/>
                </a:lnTo>
                <a:lnTo>
                  <a:pt x="0" y="3725073"/>
                </a:lnTo>
                <a:close/>
                <a:moveTo>
                  <a:pt x="3675839" y="0"/>
                </a:moveTo>
                <a:lnTo>
                  <a:pt x="3680763" y="4923"/>
                </a:lnTo>
                <a:lnTo>
                  <a:pt x="0" y="3685687"/>
                </a:lnTo>
                <a:lnTo>
                  <a:pt x="0" y="3675841"/>
                </a:lnTo>
                <a:close/>
                <a:moveTo>
                  <a:pt x="3626607" y="0"/>
                </a:moveTo>
                <a:lnTo>
                  <a:pt x="3631531" y="4923"/>
                </a:lnTo>
                <a:lnTo>
                  <a:pt x="0" y="3636455"/>
                </a:lnTo>
                <a:lnTo>
                  <a:pt x="0" y="3626608"/>
                </a:lnTo>
                <a:close/>
                <a:moveTo>
                  <a:pt x="3577377" y="0"/>
                </a:moveTo>
                <a:lnTo>
                  <a:pt x="3582298" y="4923"/>
                </a:lnTo>
                <a:lnTo>
                  <a:pt x="0" y="3587222"/>
                </a:lnTo>
                <a:lnTo>
                  <a:pt x="0" y="3577377"/>
                </a:lnTo>
                <a:close/>
                <a:moveTo>
                  <a:pt x="3528145" y="0"/>
                </a:moveTo>
                <a:lnTo>
                  <a:pt x="3533067" y="4923"/>
                </a:lnTo>
                <a:lnTo>
                  <a:pt x="0" y="3537990"/>
                </a:lnTo>
                <a:lnTo>
                  <a:pt x="0" y="3528145"/>
                </a:lnTo>
                <a:close/>
                <a:moveTo>
                  <a:pt x="3478913" y="0"/>
                </a:moveTo>
                <a:lnTo>
                  <a:pt x="3483836" y="4923"/>
                </a:lnTo>
                <a:lnTo>
                  <a:pt x="0" y="3488760"/>
                </a:lnTo>
                <a:lnTo>
                  <a:pt x="0" y="3478913"/>
                </a:lnTo>
                <a:close/>
                <a:moveTo>
                  <a:pt x="3429681" y="0"/>
                </a:moveTo>
                <a:lnTo>
                  <a:pt x="3434604" y="4923"/>
                </a:lnTo>
                <a:lnTo>
                  <a:pt x="0" y="3439527"/>
                </a:lnTo>
                <a:lnTo>
                  <a:pt x="0" y="3429681"/>
                </a:lnTo>
                <a:close/>
                <a:moveTo>
                  <a:pt x="3380449" y="0"/>
                </a:moveTo>
                <a:lnTo>
                  <a:pt x="3385372" y="4923"/>
                </a:lnTo>
                <a:lnTo>
                  <a:pt x="0" y="3390296"/>
                </a:lnTo>
                <a:lnTo>
                  <a:pt x="0" y="3380449"/>
                </a:lnTo>
                <a:close/>
                <a:moveTo>
                  <a:pt x="3331216" y="0"/>
                </a:moveTo>
                <a:lnTo>
                  <a:pt x="3336140" y="4923"/>
                </a:lnTo>
                <a:lnTo>
                  <a:pt x="0" y="3341064"/>
                </a:lnTo>
                <a:lnTo>
                  <a:pt x="0" y="3331216"/>
                </a:lnTo>
                <a:close/>
                <a:moveTo>
                  <a:pt x="3281984" y="0"/>
                </a:moveTo>
                <a:lnTo>
                  <a:pt x="3286909" y="4923"/>
                </a:lnTo>
                <a:lnTo>
                  <a:pt x="0" y="3291832"/>
                </a:lnTo>
                <a:lnTo>
                  <a:pt x="0" y="3281984"/>
                </a:lnTo>
                <a:close/>
                <a:moveTo>
                  <a:pt x="3232753" y="0"/>
                </a:moveTo>
                <a:lnTo>
                  <a:pt x="3237675" y="4923"/>
                </a:lnTo>
                <a:lnTo>
                  <a:pt x="0" y="3242599"/>
                </a:lnTo>
                <a:lnTo>
                  <a:pt x="0" y="3232754"/>
                </a:lnTo>
                <a:close/>
                <a:moveTo>
                  <a:pt x="3183521" y="0"/>
                </a:moveTo>
                <a:lnTo>
                  <a:pt x="3188443" y="4923"/>
                </a:lnTo>
                <a:lnTo>
                  <a:pt x="0" y="3193367"/>
                </a:lnTo>
                <a:lnTo>
                  <a:pt x="0" y="3183522"/>
                </a:lnTo>
                <a:close/>
                <a:moveTo>
                  <a:pt x="3134288" y="0"/>
                </a:moveTo>
                <a:lnTo>
                  <a:pt x="3139213" y="4923"/>
                </a:lnTo>
                <a:lnTo>
                  <a:pt x="0" y="3144136"/>
                </a:lnTo>
                <a:lnTo>
                  <a:pt x="0" y="3134290"/>
                </a:lnTo>
                <a:close/>
                <a:moveTo>
                  <a:pt x="3085057" y="0"/>
                </a:moveTo>
                <a:lnTo>
                  <a:pt x="3089980" y="4923"/>
                </a:lnTo>
                <a:lnTo>
                  <a:pt x="0" y="3094903"/>
                </a:lnTo>
                <a:lnTo>
                  <a:pt x="0" y="3085057"/>
                </a:lnTo>
                <a:close/>
                <a:moveTo>
                  <a:pt x="3035825" y="0"/>
                </a:moveTo>
                <a:lnTo>
                  <a:pt x="3040748" y="4923"/>
                </a:lnTo>
                <a:lnTo>
                  <a:pt x="0" y="3045672"/>
                </a:lnTo>
                <a:lnTo>
                  <a:pt x="0" y="3035825"/>
                </a:lnTo>
                <a:close/>
                <a:moveTo>
                  <a:pt x="2986593" y="0"/>
                </a:moveTo>
                <a:lnTo>
                  <a:pt x="2991516" y="4923"/>
                </a:lnTo>
                <a:lnTo>
                  <a:pt x="0" y="2996440"/>
                </a:lnTo>
                <a:lnTo>
                  <a:pt x="0" y="2986593"/>
                </a:lnTo>
                <a:close/>
                <a:moveTo>
                  <a:pt x="2937362" y="0"/>
                </a:moveTo>
                <a:lnTo>
                  <a:pt x="2942284" y="4923"/>
                </a:lnTo>
                <a:lnTo>
                  <a:pt x="0" y="2947207"/>
                </a:lnTo>
                <a:lnTo>
                  <a:pt x="0" y="2937363"/>
                </a:lnTo>
                <a:close/>
                <a:moveTo>
                  <a:pt x="2888130" y="0"/>
                </a:moveTo>
                <a:lnTo>
                  <a:pt x="2893052" y="4923"/>
                </a:lnTo>
                <a:lnTo>
                  <a:pt x="0" y="2897976"/>
                </a:lnTo>
                <a:lnTo>
                  <a:pt x="0" y="2888131"/>
                </a:lnTo>
                <a:close/>
                <a:moveTo>
                  <a:pt x="2838897" y="0"/>
                </a:moveTo>
                <a:lnTo>
                  <a:pt x="2843821" y="4923"/>
                </a:lnTo>
                <a:lnTo>
                  <a:pt x="0" y="2848745"/>
                </a:lnTo>
                <a:lnTo>
                  <a:pt x="0" y="2838898"/>
                </a:lnTo>
                <a:close/>
                <a:moveTo>
                  <a:pt x="2789665" y="0"/>
                </a:moveTo>
                <a:lnTo>
                  <a:pt x="2794590" y="4923"/>
                </a:lnTo>
                <a:lnTo>
                  <a:pt x="0" y="2799513"/>
                </a:lnTo>
                <a:lnTo>
                  <a:pt x="0" y="2789666"/>
                </a:lnTo>
                <a:close/>
                <a:moveTo>
                  <a:pt x="2740433" y="0"/>
                </a:moveTo>
                <a:lnTo>
                  <a:pt x="2745357" y="4923"/>
                </a:lnTo>
                <a:lnTo>
                  <a:pt x="0" y="2750280"/>
                </a:lnTo>
                <a:lnTo>
                  <a:pt x="0" y="2740434"/>
                </a:lnTo>
                <a:close/>
                <a:moveTo>
                  <a:pt x="2691201" y="0"/>
                </a:moveTo>
                <a:lnTo>
                  <a:pt x="2696125" y="4923"/>
                </a:lnTo>
                <a:lnTo>
                  <a:pt x="0" y="2701048"/>
                </a:lnTo>
                <a:lnTo>
                  <a:pt x="0" y="2691202"/>
                </a:lnTo>
                <a:close/>
                <a:moveTo>
                  <a:pt x="2641971" y="0"/>
                </a:moveTo>
                <a:lnTo>
                  <a:pt x="2646893" y="4923"/>
                </a:lnTo>
                <a:lnTo>
                  <a:pt x="0" y="2651816"/>
                </a:lnTo>
                <a:lnTo>
                  <a:pt x="0" y="2641971"/>
                </a:lnTo>
                <a:close/>
                <a:moveTo>
                  <a:pt x="2592739" y="0"/>
                </a:moveTo>
                <a:lnTo>
                  <a:pt x="2597661" y="4923"/>
                </a:lnTo>
                <a:lnTo>
                  <a:pt x="0" y="2602584"/>
                </a:lnTo>
                <a:lnTo>
                  <a:pt x="0" y="2592739"/>
                </a:lnTo>
                <a:close/>
                <a:moveTo>
                  <a:pt x="2543506" y="0"/>
                </a:moveTo>
                <a:lnTo>
                  <a:pt x="2548430" y="4923"/>
                </a:lnTo>
                <a:lnTo>
                  <a:pt x="0" y="2553354"/>
                </a:lnTo>
                <a:lnTo>
                  <a:pt x="0" y="2543506"/>
                </a:lnTo>
                <a:close/>
                <a:moveTo>
                  <a:pt x="2494274" y="0"/>
                </a:moveTo>
                <a:lnTo>
                  <a:pt x="2499199" y="4923"/>
                </a:lnTo>
                <a:lnTo>
                  <a:pt x="0" y="2504122"/>
                </a:lnTo>
                <a:lnTo>
                  <a:pt x="0" y="2494274"/>
                </a:lnTo>
                <a:close/>
                <a:moveTo>
                  <a:pt x="2445042" y="0"/>
                </a:moveTo>
                <a:lnTo>
                  <a:pt x="2449965" y="4923"/>
                </a:lnTo>
                <a:lnTo>
                  <a:pt x="0" y="2454889"/>
                </a:lnTo>
                <a:lnTo>
                  <a:pt x="0" y="2445043"/>
                </a:lnTo>
                <a:close/>
                <a:moveTo>
                  <a:pt x="2395810" y="0"/>
                </a:moveTo>
                <a:lnTo>
                  <a:pt x="2400733" y="4923"/>
                </a:lnTo>
                <a:lnTo>
                  <a:pt x="0" y="2405657"/>
                </a:lnTo>
                <a:lnTo>
                  <a:pt x="0" y="2395811"/>
                </a:lnTo>
                <a:close/>
                <a:moveTo>
                  <a:pt x="2346579" y="0"/>
                </a:moveTo>
                <a:lnTo>
                  <a:pt x="2351501" y="4923"/>
                </a:lnTo>
                <a:lnTo>
                  <a:pt x="0" y="2356425"/>
                </a:lnTo>
                <a:lnTo>
                  <a:pt x="0" y="2346579"/>
                </a:lnTo>
                <a:close/>
                <a:moveTo>
                  <a:pt x="2297348" y="0"/>
                </a:moveTo>
                <a:lnTo>
                  <a:pt x="2302270" y="4923"/>
                </a:lnTo>
                <a:lnTo>
                  <a:pt x="0" y="2307193"/>
                </a:lnTo>
                <a:lnTo>
                  <a:pt x="0" y="2297348"/>
                </a:lnTo>
                <a:close/>
                <a:moveTo>
                  <a:pt x="2248115" y="0"/>
                </a:moveTo>
                <a:lnTo>
                  <a:pt x="2253038" y="4923"/>
                </a:lnTo>
                <a:lnTo>
                  <a:pt x="0" y="2257961"/>
                </a:lnTo>
                <a:lnTo>
                  <a:pt x="0" y="2248115"/>
                </a:lnTo>
                <a:close/>
                <a:moveTo>
                  <a:pt x="2198883" y="0"/>
                </a:moveTo>
                <a:lnTo>
                  <a:pt x="2203807" y="4923"/>
                </a:lnTo>
                <a:lnTo>
                  <a:pt x="0" y="2208731"/>
                </a:lnTo>
                <a:lnTo>
                  <a:pt x="0" y="2198885"/>
                </a:lnTo>
                <a:close/>
                <a:moveTo>
                  <a:pt x="2148421" y="0"/>
                </a:moveTo>
                <a:lnTo>
                  <a:pt x="2153344" y="4923"/>
                </a:lnTo>
                <a:lnTo>
                  <a:pt x="0" y="2158268"/>
                </a:lnTo>
                <a:lnTo>
                  <a:pt x="0" y="2148421"/>
                </a:lnTo>
                <a:close/>
                <a:moveTo>
                  <a:pt x="2099189" y="0"/>
                </a:moveTo>
                <a:lnTo>
                  <a:pt x="2104112" y="4923"/>
                </a:lnTo>
                <a:lnTo>
                  <a:pt x="0" y="2109036"/>
                </a:lnTo>
                <a:lnTo>
                  <a:pt x="0" y="2099189"/>
                </a:lnTo>
                <a:close/>
                <a:moveTo>
                  <a:pt x="2049958" y="0"/>
                </a:moveTo>
                <a:lnTo>
                  <a:pt x="2054880" y="4923"/>
                </a:lnTo>
                <a:lnTo>
                  <a:pt x="0" y="2059804"/>
                </a:lnTo>
                <a:lnTo>
                  <a:pt x="0" y="2049959"/>
                </a:lnTo>
                <a:close/>
                <a:moveTo>
                  <a:pt x="2000725" y="0"/>
                </a:moveTo>
                <a:lnTo>
                  <a:pt x="2005649" y="4923"/>
                </a:lnTo>
                <a:lnTo>
                  <a:pt x="0" y="2010572"/>
                </a:lnTo>
                <a:lnTo>
                  <a:pt x="0" y="2000725"/>
                </a:lnTo>
                <a:close/>
                <a:moveTo>
                  <a:pt x="1951493" y="0"/>
                </a:moveTo>
                <a:lnTo>
                  <a:pt x="1956418" y="4923"/>
                </a:lnTo>
                <a:lnTo>
                  <a:pt x="0" y="1961341"/>
                </a:lnTo>
                <a:lnTo>
                  <a:pt x="0" y="1951494"/>
                </a:lnTo>
                <a:close/>
                <a:moveTo>
                  <a:pt x="1902262" y="0"/>
                </a:moveTo>
                <a:lnTo>
                  <a:pt x="1907185" y="4923"/>
                </a:lnTo>
                <a:lnTo>
                  <a:pt x="0" y="1912108"/>
                </a:lnTo>
                <a:lnTo>
                  <a:pt x="0" y="1902262"/>
                </a:lnTo>
                <a:close/>
                <a:moveTo>
                  <a:pt x="1853030" y="0"/>
                </a:moveTo>
                <a:lnTo>
                  <a:pt x="1857953" y="4923"/>
                </a:lnTo>
                <a:lnTo>
                  <a:pt x="0" y="1862876"/>
                </a:lnTo>
                <a:lnTo>
                  <a:pt x="0" y="1853030"/>
                </a:lnTo>
                <a:close/>
                <a:moveTo>
                  <a:pt x="1803798" y="0"/>
                </a:moveTo>
                <a:lnTo>
                  <a:pt x="1808722" y="4923"/>
                </a:lnTo>
                <a:lnTo>
                  <a:pt x="0" y="1813644"/>
                </a:lnTo>
                <a:lnTo>
                  <a:pt x="0" y="1803798"/>
                </a:lnTo>
                <a:close/>
                <a:moveTo>
                  <a:pt x="1754567" y="0"/>
                </a:moveTo>
                <a:lnTo>
                  <a:pt x="1759489" y="4923"/>
                </a:lnTo>
                <a:lnTo>
                  <a:pt x="0" y="1764413"/>
                </a:lnTo>
                <a:lnTo>
                  <a:pt x="0" y="1754567"/>
                </a:lnTo>
                <a:close/>
                <a:moveTo>
                  <a:pt x="1705335" y="0"/>
                </a:moveTo>
                <a:lnTo>
                  <a:pt x="1710257" y="4923"/>
                </a:lnTo>
                <a:lnTo>
                  <a:pt x="0" y="1715181"/>
                </a:lnTo>
                <a:lnTo>
                  <a:pt x="0" y="1705336"/>
                </a:lnTo>
                <a:close/>
                <a:moveTo>
                  <a:pt x="1656102" y="0"/>
                </a:moveTo>
                <a:lnTo>
                  <a:pt x="1661027" y="4923"/>
                </a:lnTo>
                <a:lnTo>
                  <a:pt x="0" y="1665950"/>
                </a:lnTo>
                <a:lnTo>
                  <a:pt x="0" y="1656102"/>
                </a:lnTo>
                <a:close/>
                <a:moveTo>
                  <a:pt x="1606870" y="0"/>
                </a:moveTo>
                <a:lnTo>
                  <a:pt x="1611795" y="4923"/>
                </a:lnTo>
                <a:lnTo>
                  <a:pt x="0" y="1616718"/>
                </a:lnTo>
                <a:lnTo>
                  <a:pt x="0" y="1606870"/>
                </a:lnTo>
                <a:close/>
                <a:moveTo>
                  <a:pt x="1557638" y="0"/>
                </a:moveTo>
                <a:lnTo>
                  <a:pt x="1562562" y="4923"/>
                </a:lnTo>
                <a:lnTo>
                  <a:pt x="0" y="1567485"/>
                </a:lnTo>
                <a:lnTo>
                  <a:pt x="0" y="1557639"/>
                </a:lnTo>
                <a:close/>
                <a:moveTo>
                  <a:pt x="1508407" y="0"/>
                </a:moveTo>
                <a:lnTo>
                  <a:pt x="1513330" y="4923"/>
                </a:lnTo>
                <a:lnTo>
                  <a:pt x="0" y="1518253"/>
                </a:lnTo>
                <a:lnTo>
                  <a:pt x="0" y="1508407"/>
                </a:lnTo>
                <a:close/>
                <a:moveTo>
                  <a:pt x="1459176" y="0"/>
                </a:moveTo>
                <a:lnTo>
                  <a:pt x="1464098" y="4923"/>
                </a:lnTo>
                <a:lnTo>
                  <a:pt x="0" y="1469021"/>
                </a:lnTo>
                <a:lnTo>
                  <a:pt x="0" y="1459176"/>
                </a:lnTo>
                <a:close/>
                <a:moveTo>
                  <a:pt x="1409944" y="0"/>
                </a:moveTo>
                <a:lnTo>
                  <a:pt x="1414866" y="4923"/>
                </a:lnTo>
                <a:lnTo>
                  <a:pt x="0" y="1419789"/>
                </a:lnTo>
                <a:lnTo>
                  <a:pt x="0" y="1409944"/>
                </a:lnTo>
                <a:close/>
                <a:moveTo>
                  <a:pt x="1360711" y="0"/>
                </a:moveTo>
                <a:lnTo>
                  <a:pt x="1365635" y="4923"/>
                </a:lnTo>
                <a:lnTo>
                  <a:pt x="0" y="1370559"/>
                </a:lnTo>
                <a:lnTo>
                  <a:pt x="0" y="1360711"/>
                </a:lnTo>
                <a:close/>
                <a:moveTo>
                  <a:pt x="1311479" y="0"/>
                </a:moveTo>
                <a:lnTo>
                  <a:pt x="1316404" y="4923"/>
                </a:lnTo>
                <a:lnTo>
                  <a:pt x="0" y="1321327"/>
                </a:lnTo>
                <a:lnTo>
                  <a:pt x="0" y="1311479"/>
                </a:lnTo>
                <a:close/>
                <a:moveTo>
                  <a:pt x="1262248" y="0"/>
                </a:moveTo>
                <a:lnTo>
                  <a:pt x="1267170" y="4923"/>
                </a:lnTo>
                <a:lnTo>
                  <a:pt x="0" y="1272094"/>
                </a:lnTo>
                <a:lnTo>
                  <a:pt x="0" y="1262247"/>
                </a:lnTo>
                <a:close/>
                <a:moveTo>
                  <a:pt x="1213015" y="0"/>
                </a:moveTo>
                <a:lnTo>
                  <a:pt x="1217939" y="4923"/>
                </a:lnTo>
                <a:lnTo>
                  <a:pt x="0" y="1222862"/>
                </a:lnTo>
                <a:lnTo>
                  <a:pt x="0" y="1213016"/>
                </a:lnTo>
                <a:close/>
                <a:moveTo>
                  <a:pt x="1163783" y="0"/>
                </a:moveTo>
                <a:lnTo>
                  <a:pt x="1168707" y="4923"/>
                </a:lnTo>
                <a:lnTo>
                  <a:pt x="0" y="1173630"/>
                </a:lnTo>
                <a:lnTo>
                  <a:pt x="0" y="1163784"/>
                </a:lnTo>
                <a:close/>
                <a:moveTo>
                  <a:pt x="1114553" y="0"/>
                </a:moveTo>
                <a:lnTo>
                  <a:pt x="1119475" y="4923"/>
                </a:lnTo>
                <a:lnTo>
                  <a:pt x="0" y="1124398"/>
                </a:lnTo>
                <a:lnTo>
                  <a:pt x="0" y="1114553"/>
                </a:lnTo>
                <a:close/>
                <a:moveTo>
                  <a:pt x="1065320" y="0"/>
                </a:moveTo>
                <a:lnTo>
                  <a:pt x="1070243" y="4923"/>
                </a:lnTo>
                <a:lnTo>
                  <a:pt x="0" y="1075166"/>
                </a:lnTo>
                <a:lnTo>
                  <a:pt x="0" y="1065320"/>
                </a:lnTo>
                <a:close/>
                <a:moveTo>
                  <a:pt x="1016088" y="0"/>
                </a:moveTo>
                <a:lnTo>
                  <a:pt x="1021012" y="4923"/>
                </a:lnTo>
                <a:lnTo>
                  <a:pt x="0" y="1025936"/>
                </a:lnTo>
                <a:lnTo>
                  <a:pt x="0" y="1016088"/>
                </a:lnTo>
                <a:close/>
                <a:moveTo>
                  <a:pt x="966856" y="0"/>
                </a:moveTo>
                <a:lnTo>
                  <a:pt x="971779" y="4923"/>
                </a:lnTo>
                <a:lnTo>
                  <a:pt x="0" y="976702"/>
                </a:lnTo>
                <a:lnTo>
                  <a:pt x="0" y="966856"/>
                </a:lnTo>
                <a:close/>
                <a:moveTo>
                  <a:pt x="917624" y="0"/>
                </a:moveTo>
                <a:lnTo>
                  <a:pt x="922547" y="4923"/>
                </a:lnTo>
                <a:lnTo>
                  <a:pt x="0" y="927471"/>
                </a:lnTo>
                <a:lnTo>
                  <a:pt x="0" y="917624"/>
                </a:lnTo>
                <a:close/>
                <a:moveTo>
                  <a:pt x="868392" y="0"/>
                </a:moveTo>
                <a:lnTo>
                  <a:pt x="873315" y="4923"/>
                </a:lnTo>
                <a:lnTo>
                  <a:pt x="0" y="878239"/>
                </a:lnTo>
                <a:lnTo>
                  <a:pt x="0" y="868392"/>
                </a:lnTo>
                <a:close/>
                <a:moveTo>
                  <a:pt x="819162" y="0"/>
                </a:moveTo>
                <a:lnTo>
                  <a:pt x="824084" y="4923"/>
                </a:lnTo>
                <a:lnTo>
                  <a:pt x="0" y="829007"/>
                </a:lnTo>
                <a:lnTo>
                  <a:pt x="0" y="819162"/>
                </a:lnTo>
                <a:close/>
                <a:moveTo>
                  <a:pt x="769930" y="0"/>
                </a:moveTo>
                <a:lnTo>
                  <a:pt x="774852" y="4923"/>
                </a:lnTo>
                <a:lnTo>
                  <a:pt x="0" y="779775"/>
                </a:lnTo>
                <a:lnTo>
                  <a:pt x="0" y="769930"/>
                </a:lnTo>
                <a:close/>
                <a:moveTo>
                  <a:pt x="720697" y="0"/>
                </a:moveTo>
                <a:lnTo>
                  <a:pt x="725621" y="4923"/>
                </a:lnTo>
                <a:lnTo>
                  <a:pt x="0" y="730544"/>
                </a:lnTo>
                <a:lnTo>
                  <a:pt x="0" y="720697"/>
                </a:lnTo>
                <a:close/>
                <a:moveTo>
                  <a:pt x="671465" y="0"/>
                </a:moveTo>
                <a:lnTo>
                  <a:pt x="676389" y="4923"/>
                </a:lnTo>
                <a:lnTo>
                  <a:pt x="0" y="681312"/>
                </a:lnTo>
                <a:lnTo>
                  <a:pt x="0" y="671465"/>
                </a:lnTo>
                <a:close/>
                <a:moveTo>
                  <a:pt x="622233" y="0"/>
                </a:moveTo>
                <a:lnTo>
                  <a:pt x="627156" y="4923"/>
                </a:lnTo>
                <a:lnTo>
                  <a:pt x="0" y="632079"/>
                </a:lnTo>
                <a:lnTo>
                  <a:pt x="0" y="622233"/>
                </a:lnTo>
                <a:close/>
                <a:moveTo>
                  <a:pt x="573001" y="0"/>
                </a:moveTo>
                <a:lnTo>
                  <a:pt x="577925" y="4923"/>
                </a:lnTo>
                <a:lnTo>
                  <a:pt x="0" y="582847"/>
                </a:lnTo>
                <a:lnTo>
                  <a:pt x="0" y="573001"/>
                </a:lnTo>
                <a:close/>
                <a:moveTo>
                  <a:pt x="523770" y="0"/>
                </a:moveTo>
                <a:lnTo>
                  <a:pt x="528692" y="4923"/>
                </a:lnTo>
                <a:lnTo>
                  <a:pt x="0" y="533616"/>
                </a:lnTo>
                <a:lnTo>
                  <a:pt x="0" y="523771"/>
                </a:lnTo>
                <a:close/>
                <a:moveTo>
                  <a:pt x="474539" y="0"/>
                </a:moveTo>
                <a:lnTo>
                  <a:pt x="479461" y="4923"/>
                </a:lnTo>
                <a:lnTo>
                  <a:pt x="0" y="484384"/>
                </a:lnTo>
                <a:lnTo>
                  <a:pt x="0" y="474539"/>
                </a:lnTo>
                <a:close/>
                <a:moveTo>
                  <a:pt x="425305" y="0"/>
                </a:moveTo>
                <a:lnTo>
                  <a:pt x="430230" y="4923"/>
                </a:lnTo>
                <a:lnTo>
                  <a:pt x="0" y="435153"/>
                </a:lnTo>
                <a:lnTo>
                  <a:pt x="0" y="425306"/>
                </a:lnTo>
                <a:close/>
                <a:moveTo>
                  <a:pt x="376074" y="0"/>
                </a:moveTo>
                <a:lnTo>
                  <a:pt x="380997" y="4923"/>
                </a:lnTo>
                <a:lnTo>
                  <a:pt x="0" y="385920"/>
                </a:lnTo>
                <a:lnTo>
                  <a:pt x="0" y="376074"/>
                </a:lnTo>
                <a:close/>
                <a:moveTo>
                  <a:pt x="326842" y="0"/>
                </a:moveTo>
                <a:lnTo>
                  <a:pt x="331765" y="4923"/>
                </a:lnTo>
                <a:lnTo>
                  <a:pt x="0" y="336688"/>
                </a:lnTo>
                <a:lnTo>
                  <a:pt x="0" y="326842"/>
                </a:lnTo>
                <a:close/>
                <a:moveTo>
                  <a:pt x="277610" y="0"/>
                </a:moveTo>
                <a:lnTo>
                  <a:pt x="282533" y="4923"/>
                </a:lnTo>
                <a:lnTo>
                  <a:pt x="0" y="287456"/>
                </a:lnTo>
                <a:lnTo>
                  <a:pt x="0" y="277610"/>
                </a:lnTo>
                <a:close/>
                <a:moveTo>
                  <a:pt x="228378" y="0"/>
                </a:moveTo>
                <a:lnTo>
                  <a:pt x="233301" y="4923"/>
                </a:lnTo>
                <a:lnTo>
                  <a:pt x="0" y="238224"/>
                </a:lnTo>
                <a:lnTo>
                  <a:pt x="0" y="228378"/>
                </a:lnTo>
                <a:close/>
                <a:moveTo>
                  <a:pt x="179146" y="0"/>
                </a:moveTo>
                <a:lnTo>
                  <a:pt x="184069" y="4923"/>
                </a:lnTo>
                <a:lnTo>
                  <a:pt x="0" y="188992"/>
                </a:lnTo>
                <a:lnTo>
                  <a:pt x="0" y="179146"/>
                </a:lnTo>
                <a:close/>
                <a:moveTo>
                  <a:pt x="129914" y="0"/>
                </a:moveTo>
                <a:lnTo>
                  <a:pt x="134837" y="4923"/>
                </a:lnTo>
                <a:lnTo>
                  <a:pt x="0" y="139761"/>
                </a:lnTo>
                <a:lnTo>
                  <a:pt x="0" y="129914"/>
                </a:lnTo>
                <a:close/>
                <a:moveTo>
                  <a:pt x="80682" y="0"/>
                </a:moveTo>
                <a:lnTo>
                  <a:pt x="85606" y="4923"/>
                </a:lnTo>
                <a:lnTo>
                  <a:pt x="0" y="90529"/>
                </a:lnTo>
                <a:lnTo>
                  <a:pt x="0" y="80682"/>
                </a:lnTo>
                <a:close/>
                <a:moveTo>
                  <a:pt x="31451" y="0"/>
                </a:moveTo>
                <a:lnTo>
                  <a:pt x="36374" y="4923"/>
                </a:lnTo>
                <a:lnTo>
                  <a:pt x="0" y="41297"/>
                </a:lnTo>
                <a:lnTo>
                  <a:pt x="0" y="31451"/>
                </a:lnTo>
                <a:close/>
              </a:path>
            </a:pathLst>
          </a:custGeom>
          <a:solidFill>
            <a:schemeClr val="tx2"/>
          </a:solidFill>
          <a:ln w="9525" cap="flat">
            <a:noFill/>
            <a:prstDash val="solid"/>
            <a:miter/>
          </a:ln>
        </p:spPr>
        <p:txBody>
          <a:bodyPr wrap="square" rtlCol="0" anchor="ctr">
            <a:noAutofit/>
          </a:bodyPr>
          <a:lstStyle/>
          <a:p>
            <a:endParaRPr lang="en-GB" sz="1350"/>
          </a:p>
        </p:txBody>
      </p:sp>
      <p:grpSp>
        <p:nvGrpSpPr>
          <p:cNvPr id="104" name="Graphic 2">
            <a:extLst>
              <a:ext uri="{FF2B5EF4-FFF2-40B4-BE49-F238E27FC236}">
                <a16:creationId xmlns:a16="http://schemas.microsoft.com/office/drawing/2014/main" id="{1CCB52D5-BD38-9E48-9B47-893F29CB2F93}"/>
              </a:ext>
            </a:extLst>
          </p:cNvPr>
          <p:cNvGrpSpPr>
            <a:grpSpLocks noChangeAspect="1"/>
          </p:cNvGrpSpPr>
          <p:nvPr/>
        </p:nvGrpSpPr>
        <p:grpSpPr>
          <a:xfrm>
            <a:off x="8369358" y="1642969"/>
            <a:ext cx="2200031" cy="787216"/>
            <a:chOff x="-1597345" y="233060"/>
            <a:chExt cx="9980364" cy="3571175"/>
          </a:xfrm>
        </p:grpSpPr>
        <p:sp>
          <p:nvSpPr>
            <p:cNvPr id="105" name="Vrije vorm 104">
              <a:extLst>
                <a:ext uri="{FF2B5EF4-FFF2-40B4-BE49-F238E27FC236}">
                  <a16:creationId xmlns:a16="http://schemas.microsoft.com/office/drawing/2014/main" id="{690E221A-1F2D-0E46-80AF-FDAAE9990875}"/>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06" name="Vrije vorm 105">
              <a:extLst>
                <a:ext uri="{FF2B5EF4-FFF2-40B4-BE49-F238E27FC236}">
                  <a16:creationId xmlns:a16="http://schemas.microsoft.com/office/drawing/2014/main" id="{4D51F433-92D9-C347-8384-6DF1C3C9F713}"/>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07" name="Vrije vorm 106">
              <a:extLst>
                <a:ext uri="{FF2B5EF4-FFF2-40B4-BE49-F238E27FC236}">
                  <a16:creationId xmlns:a16="http://schemas.microsoft.com/office/drawing/2014/main" id="{0055B1C1-4B50-5442-BEB0-9BBE4F1238E6}"/>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08" name="Graphic 2">
              <a:extLst>
                <a:ext uri="{FF2B5EF4-FFF2-40B4-BE49-F238E27FC236}">
                  <a16:creationId xmlns:a16="http://schemas.microsoft.com/office/drawing/2014/main" id="{B1FBE339-158F-4249-8C35-E33504452E7B}"/>
                </a:ext>
              </a:extLst>
            </p:cNvPr>
            <p:cNvGrpSpPr/>
            <p:nvPr/>
          </p:nvGrpSpPr>
          <p:grpSpPr>
            <a:xfrm>
              <a:off x="184698" y="233060"/>
              <a:ext cx="8198320" cy="3571175"/>
              <a:chOff x="184698" y="233060"/>
              <a:chExt cx="8198320" cy="3571175"/>
            </a:xfrm>
          </p:grpSpPr>
          <p:sp>
            <p:nvSpPr>
              <p:cNvPr id="109" name="Vrije vorm 108">
                <a:extLst>
                  <a:ext uri="{FF2B5EF4-FFF2-40B4-BE49-F238E27FC236}">
                    <a16:creationId xmlns:a16="http://schemas.microsoft.com/office/drawing/2014/main" id="{99DEA72B-629D-C64A-AA31-F72BC90C3745}"/>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10" name="Vrije vorm 109">
                <a:extLst>
                  <a:ext uri="{FF2B5EF4-FFF2-40B4-BE49-F238E27FC236}">
                    <a16:creationId xmlns:a16="http://schemas.microsoft.com/office/drawing/2014/main" id="{55B7E69C-9D78-B54D-80BF-4EA7ABBAAB23}"/>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11" name="Vrije vorm 110">
                <a:extLst>
                  <a:ext uri="{FF2B5EF4-FFF2-40B4-BE49-F238E27FC236}">
                    <a16:creationId xmlns:a16="http://schemas.microsoft.com/office/drawing/2014/main" id="{E04D6D82-D3D4-3E4C-AB34-76594BACF567}"/>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12" name="Vrije vorm 111">
                <a:extLst>
                  <a:ext uri="{FF2B5EF4-FFF2-40B4-BE49-F238E27FC236}">
                    <a16:creationId xmlns:a16="http://schemas.microsoft.com/office/drawing/2014/main" id="{4F71DFE8-7506-0444-85C6-49D354CB0AF7}"/>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13" name="Vrije vorm 112">
                <a:extLst>
                  <a:ext uri="{FF2B5EF4-FFF2-40B4-BE49-F238E27FC236}">
                    <a16:creationId xmlns:a16="http://schemas.microsoft.com/office/drawing/2014/main" id="{EEC31025-DEC9-6A4D-9A5A-8B8C20972AE9}"/>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14" name="Vrije vorm 113">
                <a:extLst>
                  <a:ext uri="{FF2B5EF4-FFF2-40B4-BE49-F238E27FC236}">
                    <a16:creationId xmlns:a16="http://schemas.microsoft.com/office/drawing/2014/main" id="{34C44B21-A12B-7D44-8A31-23DA9C9AB84A}"/>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15" name="Vrije vorm 114">
                <a:extLst>
                  <a:ext uri="{FF2B5EF4-FFF2-40B4-BE49-F238E27FC236}">
                    <a16:creationId xmlns:a16="http://schemas.microsoft.com/office/drawing/2014/main" id="{1431AC40-D87D-1B44-AB52-47F7DC8A9975}"/>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16" name="Vrije vorm 115">
                <a:extLst>
                  <a:ext uri="{FF2B5EF4-FFF2-40B4-BE49-F238E27FC236}">
                    <a16:creationId xmlns:a16="http://schemas.microsoft.com/office/drawing/2014/main" id="{6E7CE45D-CB37-E846-98A0-8995FCED16F4}"/>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17" name="Vrije vorm 116">
                <a:extLst>
                  <a:ext uri="{FF2B5EF4-FFF2-40B4-BE49-F238E27FC236}">
                    <a16:creationId xmlns:a16="http://schemas.microsoft.com/office/drawing/2014/main" id="{97676E73-DFEB-FD4C-81AD-3630FD398A29}"/>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18" name="Vrije vorm 117">
                <a:extLst>
                  <a:ext uri="{FF2B5EF4-FFF2-40B4-BE49-F238E27FC236}">
                    <a16:creationId xmlns:a16="http://schemas.microsoft.com/office/drawing/2014/main" id="{D23C9D04-59AB-314E-A210-912F2515E630}"/>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19" name="Vrije vorm 118">
                <a:extLst>
                  <a:ext uri="{FF2B5EF4-FFF2-40B4-BE49-F238E27FC236}">
                    <a16:creationId xmlns:a16="http://schemas.microsoft.com/office/drawing/2014/main" id="{624B2879-CC6C-7149-A27B-2443295E43B2}"/>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20" name="Vrije vorm 119">
                <a:extLst>
                  <a:ext uri="{FF2B5EF4-FFF2-40B4-BE49-F238E27FC236}">
                    <a16:creationId xmlns:a16="http://schemas.microsoft.com/office/drawing/2014/main" id="{BCD4FAC0-8AFC-D346-B9C2-6D97295D4E00}"/>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21" name="Vrije vorm 120">
                <a:extLst>
                  <a:ext uri="{FF2B5EF4-FFF2-40B4-BE49-F238E27FC236}">
                    <a16:creationId xmlns:a16="http://schemas.microsoft.com/office/drawing/2014/main" id="{18F39F3C-A08A-2C41-B865-8918DC45E994}"/>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326295107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estreepte Start Logo">
    <p:spTree>
      <p:nvGrpSpPr>
        <p:cNvPr id="1" name=""/>
        <p:cNvGrpSpPr/>
        <p:nvPr/>
      </p:nvGrpSpPr>
      <p:grpSpPr>
        <a:xfrm>
          <a:off x="0" y="0"/>
          <a:ext cx="0" cy="0"/>
          <a:chOff x="0" y="0"/>
          <a:chExt cx="0" cy="0"/>
        </a:xfrm>
      </p:grpSpPr>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91" name="Tijdelijke aanduiding voor afbeelding 90">
            <a:extLst>
              <a:ext uri="{FF2B5EF4-FFF2-40B4-BE49-F238E27FC236}">
                <a16:creationId xmlns:a16="http://schemas.microsoft.com/office/drawing/2014/main" id="{F69D89DB-0454-4E7D-9B78-79A477AC0D99}"/>
              </a:ext>
            </a:extLst>
          </p:cNvPr>
          <p:cNvSpPr>
            <a:spLocks noGrp="1"/>
          </p:cNvSpPr>
          <p:nvPr>
            <p:ph type="pic" sz="quarter" idx="15" hasCustomPrompt="1"/>
          </p:nvPr>
        </p:nvSpPr>
        <p:spPr>
          <a:xfrm>
            <a:off x="330099" y="5249351"/>
            <a:ext cx="1930600" cy="1278551"/>
          </a:xfrm>
        </p:spPr>
        <p:txBody>
          <a:bodyPr/>
          <a:lstStyle>
            <a:lvl1pPr>
              <a:defRPr/>
            </a:lvl1pPr>
          </a:lstStyle>
          <a:p>
            <a:r>
              <a:rPr lang="nl-BE"/>
              <a:t>Logo</a:t>
            </a:r>
          </a:p>
        </p:txBody>
      </p:sp>
      <p:sp>
        <p:nvSpPr>
          <p:cNvPr id="113" name="Rechthoek 112">
            <a:extLst>
              <a:ext uri="{FF2B5EF4-FFF2-40B4-BE49-F238E27FC236}">
                <a16:creationId xmlns:a16="http://schemas.microsoft.com/office/drawing/2014/main" id="{4DD6C15D-6AEC-864F-B912-7ABDF3324714}"/>
              </a:ext>
            </a:extLst>
          </p:cNvPr>
          <p:cNvSpPr/>
          <p:nvPr/>
        </p:nvSpPr>
        <p:spPr>
          <a:xfrm>
            <a:off x="-3793088" y="2"/>
            <a:ext cx="3593091" cy="6857999"/>
          </a:xfrm>
          <a:prstGeom prst="rect">
            <a:avLst/>
          </a:prstGeom>
          <a:solidFill>
            <a:srgbClr val="ECECEC"/>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dirty="0">
                <a:solidFill>
                  <a:schemeClr val="tx1"/>
                </a:solidFill>
                <a:latin typeface="+mj-lt"/>
                <a:ea typeface="Open Sans" panose="020B0606030504020204" pitchFamily="34" charset="0"/>
                <a:cs typeface="Open Sans" panose="020B0606030504020204" pitchFamily="34" charset="0"/>
              </a:rPr>
              <a:t>LOGO invoegen/opmaken</a:t>
            </a:r>
          </a:p>
        </p:txBody>
      </p:sp>
      <p:sp>
        <p:nvSpPr>
          <p:cNvPr id="114" name="Ovaal 113">
            <a:extLst>
              <a:ext uri="{FF2B5EF4-FFF2-40B4-BE49-F238E27FC236}">
                <a16:creationId xmlns:a16="http://schemas.microsoft.com/office/drawing/2014/main" id="{0D722F9D-0C39-6549-84D4-04DDA360B7FB}"/>
              </a:ext>
            </a:extLst>
          </p:cNvPr>
          <p:cNvSpPr/>
          <p:nvPr/>
        </p:nvSpPr>
        <p:spPr>
          <a:xfrm>
            <a:off x="-3610511" y="46532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15" name="Rechthoek 114">
            <a:extLst>
              <a:ext uri="{FF2B5EF4-FFF2-40B4-BE49-F238E27FC236}">
                <a16:creationId xmlns:a16="http://schemas.microsoft.com/office/drawing/2014/main" id="{4885D7F6-AE28-AD40-8429-AE11FC1DC6E7}"/>
              </a:ext>
            </a:extLst>
          </p:cNvPr>
          <p:cNvSpPr/>
          <p:nvPr/>
        </p:nvSpPr>
        <p:spPr>
          <a:xfrm>
            <a:off x="-3326338" y="465325"/>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het bestaande logo d.m.v. de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 logo in te voegen </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825" b="0" i="1" u="none" strike="noStrike" kern="0" cap="none" spc="0" normalizeH="0" baseline="0" noProof="0" dirty="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16" name="Groep 115">
            <a:extLst>
              <a:ext uri="{FF2B5EF4-FFF2-40B4-BE49-F238E27FC236}">
                <a16:creationId xmlns:a16="http://schemas.microsoft.com/office/drawing/2014/main" id="{F39913CE-7AB0-6445-9BC9-F9DDF638E926}"/>
              </a:ext>
            </a:extLst>
          </p:cNvPr>
          <p:cNvGrpSpPr/>
          <p:nvPr/>
        </p:nvGrpSpPr>
        <p:grpSpPr>
          <a:xfrm>
            <a:off x="-3326339" y="1313368"/>
            <a:ext cx="294789" cy="318834"/>
            <a:chOff x="14466489" y="1001522"/>
            <a:chExt cx="290627" cy="314333"/>
          </a:xfrm>
        </p:grpSpPr>
        <p:sp>
          <p:nvSpPr>
            <p:cNvPr id="117" name="Rechthoek 116">
              <a:extLst>
                <a:ext uri="{FF2B5EF4-FFF2-40B4-BE49-F238E27FC236}">
                  <a16:creationId xmlns:a16="http://schemas.microsoft.com/office/drawing/2014/main" id="{448A0EB7-DCC1-5342-B58E-FE06802DA8CC}"/>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18" name="Ovaal 117">
              <a:extLst>
                <a:ext uri="{FF2B5EF4-FFF2-40B4-BE49-F238E27FC236}">
                  <a16:creationId xmlns:a16="http://schemas.microsoft.com/office/drawing/2014/main" id="{51447BA7-64D8-3F41-BA59-6E7310801A9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119" name="Vrije vorm: vorm 101">
              <a:extLst>
                <a:ext uri="{FF2B5EF4-FFF2-40B4-BE49-F238E27FC236}">
                  <a16:creationId xmlns:a16="http://schemas.microsoft.com/office/drawing/2014/main" id="{E23A63D7-61BC-7A4F-959A-BD8E61A04BAE}"/>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120" name="Rechthoek: afgeronde hoeken 102">
              <a:extLst>
                <a:ext uri="{FF2B5EF4-FFF2-40B4-BE49-F238E27FC236}">
                  <a16:creationId xmlns:a16="http://schemas.microsoft.com/office/drawing/2014/main" id="{EC636F9C-4344-0347-B51D-9AEA88B21B86}"/>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121" name="Rechte verbindingslijn 120">
              <a:extLst>
                <a:ext uri="{FF2B5EF4-FFF2-40B4-BE49-F238E27FC236}">
                  <a16:creationId xmlns:a16="http://schemas.microsoft.com/office/drawing/2014/main" id="{ED0E41FA-9EF1-A940-91BE-ACEA058241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2" name="Rechte verbindingslijn 121">
              <a:extLst>
                <a:ext uri="{FF2B5EF4-FFF2-40B4-BE49-F238E27FC236}">
                  <a16:creationId xmlns:a16="http://schemas.microsoft.com/office/drawing/2014/main" id="{BE600736-AFE8-5E4F-ACEB-3E0F881A79F4}"/>
                </a:ext>
              </a:extLst>
            </p:cNvPr>
            <p:cNvCxnSpPr>
              <a:cxnSpLocks/>
              <a:stCxn id="120"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3" name="Ovaal 122">
            <a:extLst>
              <a:ext uri="{FF2B5EF4-FFF2-40B4-BE49-F238E27FC236}">
                <a16:creationId xmlns:a16="http://schemas.microsoft.com/office/drawing/2014/main" id="{E74E9B21-356D-FC43-8DD7-B37DCDAF2E29}"/>
              </a:ext>
            </a:extLst>
          </p:cNvPr>
          <p:cNvSpPr/>
          <p:nvPr/>
        </p:nvSpPr>
        <p:spPr>
          <a:xfrm>
            <a:off x="-3610511" y="172971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24" name="Rechthoek 123">
            <a:extLst>
              <a:ext uri="{FF2B5EF4-FFF2-40B4-BE49-F238E27FC236}">
                <a16:creationId xmlns:a16="http://schemas.microsoft.com/office/drawing/2014/main" id="{94E788B6-34F2-DE46-9ADE-D08AC5F15AAD}"/>
              </a:ext>
            </a:extLst>
          </p:cNvPr>
          <p:cNvSpPr/>
          <p:nvPr/>
        </p:nvSpPr>
        <p:spPr>
          <a:xfrm>
            <a:off x="-3326339" y="1729711"/>
            <a:ext cx="2944683"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Selecteer het gewenste logo</a:t>
            </a:r>
            <a:b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25" name="Groep 124">
            <a:extLst>
              <a:ext uri="{FF2B5EF4-FFF2-40B4-BE49-F238E27FC236}">
                <a16:creationId xmlns:a16="http://schemas.microsoft.com/office/drawing/2014/main" id="{883BCC0D-1AC3-534C-8233-7F2B9FD21C1E}"/>
              </a:ext>
            </a:extLst>
          </p:cNvPr>
          <p:cNvGrpSpPr/>
          <p:nvPr/>
        </p:nvGrpSpPr>
        <p:grpSpPr>
          <a:xfrm>
            <a:off x="-3318242" y="2164286"/>
            <a:ext cx="825500" cy="209550"/>
            <a:chOff x="13504624" y="2482850"/>
            <a:chExt cx="825500" cy="209550"/>
          </a:xfrm>
        </p:grpSpPr>
        <p:sp>
          <p:nvSpPr>
            <p:cNvPr id="126" name="Rechthoek 125">
              <a:extLst>
                <a:ext uri="{FF2B5EF4-FFF2-40B4-BE49-F238E27FC236}">
                  <a16:creationId xmlns:a16="http://schemas.microsoft.com/office/drawing/2014/main" id="{0C6810C2-2566-FC43-86C8-2D60A6E80465}"/>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127" name="Rechte verbindingslijn 126">
              <a:extLst>
                <a:ext uri="{FF2B5EF4-FFF2-40B4-BE49-F238E27FC236}">
                  <a16:creationId xmlns:a16="http://schemas.microsoft.com/office/drawing/2014/main" id="{E96D3D8F-2555-9547-9A73-459D606A3658}"/>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128" name="Gelijkbenige driehoek 98">
              <a:extLst>
                <a:ext uri="{FF2B5EF4-FFF2-40B4-BE49-F238E27FC236}">
                  <a16:creationId xmlns:a16="http://schemas.microsoft.com/office/drawing/2014/main" id="{26E336B6-17CA-634A-8783-056DC7E65989}"/>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29" name="Ovaal 128">
            <a:extLst>
              <a:ext uri="{FF2B5EF4-FFF2-40B4-BE49-F238E27FC236}">
                <a16:creationId xmlns:a16="http://schemas.microsoft.com/office/drawing/2014/main" id="{B019BED1-E776-9C4C-A956-84EE89039E1D}"/>
              </a:ext>
            </a:extLst>
          </p:cNvPr>
          <p:cNvSpPr/>
          <p:nvPr/>
        </p:nvSpPr>
        <p:spPr>
          <a:xfrm>
            <a:off x="-3610511" y="255336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130" name="Rechthoek 129">
            <a:extLst>
              <a:ext uri="{FF2B5EF4-FFF2-40B4-BE49-F238E27FC236}">
                <a16:creationId xmlns:a16="http://schemas.microsoft.com/office/drawing/2014/main" id="{B3F8A811-3CFB-3948-98A5-12407E9BFA50}"/>
              </a:ext>
            </a:extLst>
          </p:cNvPr>
          <p:cNvSpPr/>
          <p:nvPr/>
        </p:nvSpPr>
        <p:spPr>
          <a:xfrm>
            <a:off x="-3326339" y="2553363"/>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31" name="Ovaal 130">
            <a:extLst>
              <a:ext uri="{FF2B5EF4-FFF2-40B4-BE49-F238E27FC236}">
                <a16:creationId xmlns:a16="http://schemas.microsoft.com/office/drawing/2014/main" id="{259C5D01-FFB2-AF47-BEE5-691B64E3703F}"/>
              </a:ext>
            </a:extLst>
          </p:cNvPr>
          <p:cNvSpPr/>
          <p:nvPr/>
        </p:nvSpPr>
        <p:spPr>
          <a:xfrm>
            <a:off x="-3610511" y="414579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132" name="Rechthoek 131">
            <a:extLst>
              <a:ext uri="{FF2B5EF4-FFF2-40B4-BE49-F238E27FC236}">
                <a16:creationId xmlns:a16="http://schemas.microsoft.com/office/drawing/2014/main" id="{89A97169-ECEB-ED4F-8890-684A9CC18C5C}"/>
              </a:ext>
            </a:extLst>
          </p:cNvPr>
          <p:cNvSpPr/>
          <p:nvPr/>
        </p:nvSpPr>
        <p:spPr>
          <a:xfrm>
            <a:off x="-3326339" y="4145792"/>
            <a:ext cx="2944683" cy="108060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Om de logo’s meteen juist te schalen of bij te snijden, ga naar de tab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‘Afbeeldingsopmaak’</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klik op de pijltjes bij de knop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kies voor de optie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Aanpassen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op die manier komt het logo meteen op zijn eigen maximale hoogte of breedte in het logo-vak</a:t>
            </a:r>
          </a:p>
        </p:txBody>
      </p:sp>
      <p:grpSp>
        <p:nvGrpSpPr>
          <p:cNvPr id="133" name="Groep 132">
            <a:extLst>
              <a:ext uri="{FF2B5EF4-FFF2-40B4-BE49-F238E27FC236}">
                <a16:creationId xmlns:a16="http://schemas.microsoft.com/office/drawing/2014/main" id="{8393A758-0523-BA48-996E-EFF8D8D63FBE}"/>
              </a:ext>
            </a:extLst>
          </p:cNvPr>
          <p:cNvGrpSpPr/>
          <p:nvPr/>
        </p:nvGrpSpPr>
        <p:grpSpPr>
          <a:xfrm>
            <a:off x="-3422213" y="5400566"/>
            <a:ext cx="622283" cy="612919"/>
            <a:chOff x="12617641" y="3403239"/>
            <a:chExt cx="752963" cy="741634"/>
          </a:xfrm>
        </p:grpSpPr>
        <p:grpSp>
          <p:nvGrpSpPr>
            <p:cNvPr id="134" name="Groep 133">
              <a:extLst>
                <a:ext uri="{FF2B5EF4-FFF2-40B4-BE49-F238E27FC236}">
                  <a16:creationId xmlns:a16="http://schemas.microsoft.com/office/drawing/2014/main" id="{ADD86129-D4AB-5F42-B5D2-32C884CA6C7A}"/>
                </a:ext>
              </a:extLst>
            </p:cNvPr>
            <p:cNvGrpSpPr/>
            <p:nvPr/>
          </p:nvGrpSpPr>
          <p:grpSpPr>
            <a:xfrm>
              <a:off x="12771550" y="3403239"/>
              <a:ext cx="467156" cy="448491"/>
              <a:chOff x="12782177" y="3403239"/>
              <a:chExt cx="467156" cy="448491"/>
            </a:xfrm>
          </p:grpSpPr>
          <p:grpSp>
            <p:nvGrpSpPr>
              <p:cNvPr id="137" name="Groep 136">
                <a:extLst>
                  <a:ext uri="{FF2B5EF4-FFF2-40B4-BE49-F238E27FC236}">
                    <a16:creationId xmlns:a16="http://schemas.microsoft.com/office/drawing/2014/main" id="{F9138D03-0DD6-E646-AC66-0E199A6E127D}"/>
                  </a:ext>
                </a:extLst>
              </p:cNvPr>
              <p:cNvGrpSpPr/>
              <p:nvPr/>
            </p:nvGrpSpPr>
            <p:grpSpPr>
              <a:xfrm>
                <a:off x="12782177" y="3403239"/>
                <a:ext cx="412972" cy="396132"/>
                <a:chOff x="13554906" y="3320109"/>
                <a:chExt cx="443912" cy="425811"/>
              </a:xfrm>
            </p:grpSpPr>
            <p:grpSp>
              <p:nvGrpSpPr>
                <p:cNvPr id="144" name="Groep 143">
                  <a:extLst>
                    <a:ext uri="{FF2B5EF4-FFF2-40B4-BE49-F238E27FC236}">
                      <a16:creationId xmlns:a16="http://schemas.microsoft.com/office/drawing/2014/main" id="{6BEDDB42-4751-9E44-ABAB-AE90D9DA2710}"/>
                    </a:ext>
                  </a:extLst>
                </p:cNvPr>
                <p:cNvGrpSpPr/>
                <p:nvPr/>
              </p:nvGrpSpPr>
              <p:grpSpPr>
                <a:xfrm>
                  <a:off x="13554906" y="3320109"/>
                  <a:ext cx="443912" cy="425811"/>
                  <a:chOff x="12909684" y="1276143"/>
                  <a:chExt cx="443912" cy="425811"/>
                </a:xfrm>
              </p:grpSpPr>
              <p:sp>
                <p:nvSpPr>
                  <p:cNvPr id="147" name="Rechthoek 146">
                    <a:extLst>
                      <a:ext uri="{FF2B5EF4-FFF2-40B4-BE49-F238E27FC236}">
                        <a16:creationId xmlns:a16="http://schemas.microsoft.com/office/drawing/2014/main" id="{90D8020A-A437-2047-A98F-D4E678A05681}"/>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48" name="Rechthoek 147">
                    <a:extLst>
                      <a:ext uri="{FF2B5EF4-FFF2-40B4-BE49-F238E27FC236}">
                        <a16:creationId xmlns:a16="http://schemas.microsoft.com/office/drawing/2014/main" id="{8492B989-97EB-9B4A-BB28-54657ED2F445}"/>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49" name="Ovaal 148">
                    <a:extLst>
                      <a:ext uri="{FF2B5EF4-FFF2-40B4-BE49-F238E27FC236}">
                        <a16:creationId xmlns:a16="http://schemas.microsoft.com/office/drawing/2014/main" id="{25DDACFD-E6A9-5942-9455-EAD28F7D919B}"/>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145" name="Afbeelding 144">
                  <a:extLst>
                    <a:ext uri="{FF2B5EF4-FFF2-40B4-BE49-F238E27FC236}">
                      <a16:creationId xmlns:a16="http://schemas.microsoft.com/office/drawing/2014/main" id="{E06AE064-7364-2348-82A3-6BC431B6907B}"/>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46" name="Afbeelding 145">
                  <a:extLst>
                    <a:ext uri="{FF2B5EF4-FFF2-40B4-BE49-F238E27FC236}">
                      <a16:creationId xmlns:a16="http://schemas.microsoft.com/office/drawing/2014/main" id="{25302DCE-2DAB-554E-ACDB-25366B2D1189}"/>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138" name="Groep 137">
                <a:extLst>
                  <a:ext uri="{FF2B5EF4-FFF2-40B4-BE49-F238E27FC236}">
                    <a16:creationId xmlns:a16="http://schemas.microsoft.com/office/drawing/2014/main" id="{3E4D5AEE-A8D8-C647-ADBC-54E146B9BD19}"/>
                  </a:ext>
                </a:extLst>
              </p:cNvPr>
              <p:cNvGrpSpPr/>
              <p:nvPr/>
            </p:nvGrpSpPr>
            <p:grpSpPr>
              <a:xfrm>
                <a:off x="13103513" y="3705268"/>
                <a:ext cx="145820" cy="146462"/>
                <a:chOff x="13096169" y="3602278"/>
                <a:chExt cx="145820" cy="146462"/>
              </a:xfrm>
            </p:grpSpPr>
            <p:sp>
              <p:nvSpPr>
                <p:cNvPr id="142" name="Rechthoek 141">
                  <a:extLst>
                    <a:ext uri="{FF2B5EF4-FFF2-40B4-BE49-F238E27FC236}">
                      <a16:creationId xmlns:a16="http://schemas.microsoft.com/office/drawing/2014/main" id="{08D2C128-7498-0B4B-A03B-1FB75F33BDD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3" name="Rechthoek 142">
                  <a:extLst>
                    <a:ext uri="{FF2B5EF4-FFF2-40B4-BE49-F238E27FC236}">
                      <a16:creationId xmlns:a16="http://schemas.microsoft.com/office/drawing/2014/main" id="{BBCC1255-E0AA-9D45-8695-8AEBC8437D0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39" name="Groep 138">
                <a:extLst>
                  <a:ext uri="{FF2B5EF4-FFF2-40B4-BE49-F238E27FC236}">
                    <a16:creationId xmlns:a16="http://schemas.microsoft.com/office/drawing/2014/main" id="{BF6B2FE2-AE68-294A-B66B-4BE27C069EB2}"/>
                  </a:ext>
                </a:extLst>
              </p:cNvPr>
              <p:cNvGrpSpPr/>
              <p:nvPr/>
            </p:nvGrpSpPr>
            <p:grpSpPr>
              <a:xfrm rot="10800000">
                <a:off x="13061402" y="3665637"/>
                <a:ext cx="145820" cy="146462"/>
                <a:chOff x="13096169" y="3602278"/>
                <a:chExt cx="145820" cy="146462"/>
              </a:xfrm>
            </p:grpSpPr>
            <p:sp>
              <p:nvSpPr>
                <p:cNvPr id="140" name="Rechthoek 139">
                  <a:extLst>
                    <a:ext uri="{FF2B5EF4-FFF2-40B4-BE49-F238E27FC236}">
                      <a16:creationId xmlns:a16="http://schemas.microsoft.com/office/drawing/2014/main" id="{6E15E681-3E1C-C247-B357-2C74843F4D14}"/>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1" name="Rechthoek 140">
                  <a:extLst>
                    <a:ext uri="{FF2B5EF4-FFF2-40B4-BE49-F238E27FC236}">
                      <a16:creationId xmlns:a16="http://schemas.microsoft.com/office/drawing/2014/main" id="{192E5988-8034-8D47-8371-52F98115A877}"/>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135" name="Rechthoek 134">
              <a:extLst>
                <a:ext uri="{FF2B5EF4-FFF2-40B4-BE49-F238E27FC236}">
                  <a16:creationId xmlns:a16="http://schemas.microsoft.com/office/drawing/2014/main" id="{DC84895D-A6B6-E44E-AD8E-EAADEC2CE52E}"/>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chemeClr val="tx1"/>
                  </a:solidFill>
                  <a:latin typeface="+mn-lt"/>
                  <a:ea typeface="Open Sans" panose="020B0606030504020204" pitchFamily="34" charset="0"/>
                  <a:cs typeface="Open Sans" panose="020B0606030504020204" pitchFamily="34" charset="0"/>
                </a:rPr>
                <a:t>Bijsnijden</a:t>
              </a:r>
            </a:p>
          </p:txBody>
        </p:sp>
        <p:sp>
          <p:nvSpPr>
            <p:cNvPr id="136" name="Gelijkbenige driehoek 78">
              <a:extLst>
                <a:ext uri="{FF2B5EF4-FFF2-40B4-BE49-F238E27FC236}">
                  <a16:creationId xmlns:a16="http://schemas.microsoft.com/office/drawing/2014/main" id="{804EB7FA-4D96-1142-A988-94810204E639}"/>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50" name="Rechthoek 149">
            <a:extLst>
              <a:ext uri="{FF2B5EF4-FFF2-40B4-BE49-F238E27FC236}">
                <a16:creationId xmlns:a16="http://schemas.microsoft.com/office/drawing/2014/main" id="{A09F79F4-CA18-CC43-970A-0E4D0CBE1AAA}"/>
              </a:ext>
            </a:extLst>
          </p:cNvPr>
          <p:cNvSpPr/>
          <p:nvPr/>
        </p:nvSpPr>
        <p:spPr>
          <a:xfrm>
            <a:off x="-3323419" y="3227478"/>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151" name="Groep 150">
            <a:extLst>
              <a:ext uri="{FF2B5EF4-FFF2-40B4-BE49-F238E27FC236}">
                <a16:creationId xmlns:a16="http://schemas.microsoft.com/office/drawing/2014/main" id="{01FDA37E-36F6-D441-AE39-F774FE5A9A1B}"/>
              </a:ext>
            </a:extLst>
          </p:cNvPr>
          <p:cNvGrpSpPr/>
          <p:nvPr/>
        </p:nvGrpSpPr>
        <p:grpSpPr>
          <a:xfrm>
            <a:off x="-2492401" y="3506996"/>
            <a:ext cx="1222991" cy="563933"/>
            <a:chOff x="-2485819" y="3399207"/>
            <a:chExt cx="1222990" cy="563933"/>
          </a:xfrm>
        </p:grpSpPr>
        <p:sp>
          <p:nvSpPr>
            <p:cNvPr id="152" name="Rechthoek 151">
              <a:extLst>
                <a:ext uri="{FF2B5EF4-FFF2-40B4-BE49-F238E27FC236}">
                  <a16:creationId xmlns:a16="http://schemas.microsoft.com/office/drawing/2014/main" id="{4B6FC006-60C6-A144-A08D-547E4DA37A17}"/>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53" name="Rechthoek 152">
              <a:extLst>
                <a:ext uri="{FF2B5EF4-FFF2-40B4-BE49-F238E27FC236}">
                  <a16:creationId xmlns:a16="http://schemas.microsoft.com/office/drawing/2014/main" id="{F49FF5D8-61CA-584D-AE19-FDD0B439BEE8}"/>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54" name="Groep 153">
              <a:extLst>
                <a:ext uri="{FF2B5EF4-FFF2-40B4-BE49-F238E27FC236}">
                  <a16:creationId xmlns:a16="http://schemas.microsoft.com/office/drawing/2014/main" id="{5D08523C-F9FE-E14B-943C-925C65ABEB69}"/>
                </a:ext>
              </a:extLst>
            </p:cNvPr>
            <p:cNvGrpSpPr/>
            <p:nvPr/>
          </p:nvGrpSpPr>
          <p:grpSpPr>
            <a:xfrm>
              <a:off x="-2403869" y="3460544"/>
              <a:ext cx="155951" cy="131922"/>
              <a:chOff x="12968836" y="3354170"/>
              <a:chExt cx="404806" cy="342433"/>
            </a:xfrm>
          </p:grpSpPr>
          <p:sp>
            <p:nvSpPr>
              <p:cNvPr id="167" name="Rechthoek: afgeronde hoeken 61">
                <a:extLst>
                  <a:ext uri="{FF2B5EF4-FFF2-40B4-BE49-F238E27FC236}">
                    <a16:creationId xmlns:a16="http://schemas.microsoft.com/office/drawing/2014/main" id="{3CFEC321-8D54-D049-9BAA-7A150C9EB8EF}"/>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68" name="Rechthoek 167">
                <a:extLst>
                  <a:ext uri="{FF2B5EF4-FFF2-40B4-BE49-F238E27FC236}">
                    <a16:creationId xmlns:a16="http://schemas.microsoft.com/office/drawing/2014/main" id="{0B82A14A-8E3E-B34D-991C-202B3B5997D2}"/>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69" name="Rechthoek 168">
                <a:extLst>
                  <a:ext uri="{FF2B5EF4-FFF2-40B4-BE49-F238E27FC236}">
                    <a16:creationId xmlns:a16="http://schemas.microsoft.com/office/drawing/2014/main" id="{B7585929-AC3B-5B46-8B08-AF6F6DD2BCB6}"/>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70" name="Rechthoek 169">
                <a:extLst>
                  <a:ext uri="{FF2B5EF4-FFF2-40B4-BE49-F238E27FC236}">
                    <a16:creationId xmlns:a16="http://schemas.microsoft.com/office/drawing/2014/main" id="{DB4C8EDF-0850-B84A-9365-B41E7B44DD6E}"/>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71" name="Rechthoek 170">
                <a:extLst>
                  <a:ext uri="{FF2B5EF4-FFF2-40B4-BE49-F238E27FC236}">
                    <a16:creationId xmlns:a16="http://schemas.microsoft.com/office/drawing/2014/main" id="{4E0C0129-A0B7-D746-AD19-ECA153A37A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72" name="Rechthoek 171">
                <a:extLst>
                  <a:ext uri="{FF2B5EF4-FFF2-40B4-BE49-F238E27FC236}">
                    <a16:creationId xmlns:a16="http://schemas.microsoft.com/office/drawing/2014/main" id="{2DAFFC46-EBC7-5D4B-BD79-EB1D6482868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55" name="Groep 154">
              <a:extLst>
                <a:ext uri="{FF2B5EF4-FFF2-40B4-BE49-F238E27FC236}">
                  <a16:creationId xmlns:a16="http://schemas.microsoft.com/office/drawing/2014/main" id="{786444A0-20CB-1E4D-BBB1-F51A671C84CE}"/>
                </a:ext>
              </a:extLst>
            </p:cNvPr>
            <p:cNvGrpSpPr/>
            <p:nvPr/>
          </p:nvGrpSpPr>
          <p:grpSpPr>
            <a:xfrm>
              <a:off x="-2423424" y="3690208"/>
              <a:ext cx="166739" cy="218963"/>
              <a:chOff x="12940828" y="3950597"/>
              <a:chExt cx="432813" cy="568367"/>
            </a:xfrm>
          </p:grpSpPr>
          <p:grpSp>
            <p:nvGrpSpPr>
              <p:cNvPr id="159" name="Groep 158">
                <a:extLst>
                  <a:ext uri="{FF2B5EF4-FFF2-40B4-BE49-F238E27FC236}">
                    <a16:creationId xmlns:a16="http://schemas.microsoft.com/office/drawing/2014/main" id="{D289C60B-78D2-9D42-8295-E5B1262347A2}"/>
                  </a:ext>
                </a:extLst>
              </p:cNvPr>
              <p:cNvGrpSpPr/>
              <p:nvPr/>
            </p:nvGrpSpPr>
            <p:grpSpPr>
              <a:xfrm>
                <a:off x="13000382" y="4006891"/>
                <a:ext cx="373259" cy="315747"/>
                <a:chOff x="12968836" y="3354170"/>
                <a:chExt cx="404806" cy="342433"/>
              </a:xfrm>
            </p:grpSpPr>
            <p:sp>
              <p:nvSpPr>
                <p:cNvPr id="161" name="Rechthoek: afgeronde hoeken 55">
                  <a:extLst>
                    <a:ext uri="{FF2B5EF4-FFF2-40B4-BE49-F238E27FC236}">
                      <a16:creationId xmlns:a16="http://schemas.microsoft.com/office/drawing/2014/main" id="{07FCCE43-4458-5B4E-842E-C49660E101ED}"/>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62" name="Rechthoek 161">
                  <a:extLst>
                    <a:ext uri="{FF2B5EF4-FFF2-40B4-BE49-F238E27FC236}">
                      <a16:creationId xmlns:a16="http://schemas.microsoft.com/office/drawing/2014/main" id="{35E12C9C-9A94-7344-BC71-DE3BA63754F5}"/>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63" name="Rechthoek 162">
                  <a:extLst>
                    <a:ext uri="{FF2B5EF4-FFF2-40B4-BE49-F238E27FC236}">
                      <a16:creationId xmlns:a16="http://schemas.microsoft.com/office/drawing/2014/main" id="{210C7555-6108-1B4A-B9D2-834A2AA5A639}"/>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64" name="Rechthoek 163">
                  <a:extLst>
                    <a:ext uri="{FF2B5EF4-FFF2-40B4-BE49-F238E27FC236}">
                      <a16:creationId xmlns:a16="http://schemas.microsoft.com/office/drawing/2014/main" id="{D628DC65-B77C-264E-90A3-6D80055085C2}"/>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65" name="Rechthoek 164">
                  <a:extLst>
                    <a:ext uri="{FF2B5EF4-FFF2-40B4-BE49-F238E27FC236}">
                      <a16:creationId xmlns:a16="http://schemas.microsoft.com/office/drawing/2014/main" id="{6425F58A-A208-EC42-AC0E-6F37AFDD4262}"/>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66" name="Rechthoek 165">
                  <a:extLst>
                    <a:ext uri="{FF2B5EF4-FFF2-40B4-BE49-F238E27FC236}">
                      <a16:creationId xmlns:a16="http://schemas.microsoft.com/office/drawing/2014/main" id="{B391161F-293F-8C4B-9249-547C296F9BDF}"/>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60" name="Boog 159">
                <a:extLst>
                  <a:ext uri="{FF2B5EF4-FFF2-40B4-BE49-F238E27FC236}">
                    <a16:creationId xmlns:a16="http://schemas.microsoft.com/office/drawing/2014/main" id="{29BA9E1B-74F4-4842-89E5-29AF9AE91C8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156" name="Tekstvak 155">
              <a:extLst>
                <a:ext uri="{FF2B5EF4-FFF2-40B4-BE49-F238E27FC236}">
                  <a16:creationId xmlns:a16="http://schemas.microsoft.com/office/drawing/2014/main" id="{32505C78-65B7-EC49-A37E-70408A62F0D7}"/>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157" name="Tekstvak 156">
              <a:extLst>
                <a:ext uri="{FF2B5EF4-FFF2-40B4-BE49-F238E27FC236}">
                  <a16:creationId xmlns:a16="http://schemas.microsoft.com/office/drawing/2014/main" id="{A4B41D33-A0A1-1D43-8F8C-0B2EB63CFC64}"/>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158" name="Vrije vorm: vorm 52">
              <a:extLst>
                <a:ext uri="{FF2B5EF4-FFF2-40B4-BE49-F238E27FC236}">
                  <a16:creationId xmlns:a16="http://schemas.microsoft.com/office/drawing/2014/main" id="{0CC57294-3F60-C742-8BF7-0330DCA02435}"/>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pic>
        <p:nvPicPr>
          <p:cNvPr id="173" name="Afbeelding 172">
            <a:extLst>
              <a:ext uri="{FF2B5EF4-FFF2-40B4-BE49-F238E27FC236}">
                <a16:creationId xmlns:a16="http://schemas.microsoft.com/office/drawing/2014/main" id="{0D2DA519-2BA7-864D-887F-DFA3707EAE70}"/>
              </a:ext>
            </a:extLst>
          </p:cNvPr>
          <p:cNvPicPr>
            <a:picLocks noChangeAspect="1"/>
          </p:cNvPicPr>
          <p:nvPr/>
        </p:nvPicPr>
        <p:blipFill rotWithShape="1">
          <a:blip r:embed="rId4">
            <a:extLst>
              <a:ext uri="{28A0092B-C50C-407E-A947-70E740481C1C}">
                <a14:useLocalDpi xmlns:a14="http://schemas.microsoft.com/office/drawing/2010/main"/>
              </a:ext>
            </a:extLst>
          </a:blip>
          <a:srcRect b="-553"/>
          <a:stretch/>
        </p:blipFill>
        <p:spPr>
          <a:xfrm>
            <a:off x="-2579654" y="5399340"/>
            <a:ext cx="1816372" cy="1208088"/>
          </a:xfrm>
          <a:prstGeom prst="rect">
            <a:avLst/>
          </a:prstGeom>
        </p:spPr>
      </p:pic>
      <p:sp>
        <p:nvSpPr>
          <p:cNvPr id="174" name="Rechthoek 173">
            <a:extLst>
              <a:ext uri="{FF2B5EF4-FFF2-40B4-BE49-F238E27FC236}">
                <a16:creationId xmlns:a16="http://schemas.microsoft.com/office/drawing/2014/main" id="{D86886C6-0E03-634F-A31C-46E9FC51AF0C}"/>
              </a:ext>
            </a:extLst>
          </p:cNvPr>
          <p:cNvSpPr/>
          <p:nvPr/>
        </p:nvSpPr>
        <p:spPr>
          <a:xfrm>
            <a:off x="-2225918" y="5254783"/>
            <a:ext cx="1888971" cy="39339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dirty="0" err="1">
              <a:solidFill>
                <a:schemeClr val="tx1"/>
              </a:solidFill>
              <a:latin typeface="Quicksand" pitchFamily="2" charset="77"/>
            </a:endParaRPr>
          </a:p>
        </p:txBody>
      </p:sp>
      <p:sp>
        <p:nvSpPr>
          <p:cNvPr id="178" name="Tijdelijke aanduiding voor afbeelding 177">
            <a:extLst>
              <a:ext uri="{FF2B5EF4-FFF2-40B4-BE49-F238E27FC236}">
                <a16:creationId xmlns:a16="http://schemas.microsoft.com/office/drawing/2014/main" id="{6C4C6427-7D56-6144-9A81-6FAB7D0DC992}"/>
              </a:ext>
            </a:extLst>
          </p:cNvPr>
          <p:cNvSpPr>
            <a:spLocks noGrp="1"/>
          </p:cNvSpPr>
          <p:nvPr>
            <p:ph type="pic" sz="quarter" idx="16"/>
          </p:nvPr>
        </p:nvSpPr>
        <p:spPr>
          <a:xfrm>
            <a:off x="2590801" y="2663107"/>
            <a:ext cx="9601201" cy="4194895"/>
          </a:xfrm>
          <a:custGeom>
            <a:avLst/>
            <a:gdLst>
              <a:gd name="connsiteX0" fmla="*/ 3505201 w 9601201"/>
              <a:gd name="connsiteY0" fmla="*/ 0 h 4194895"/>
              <a:gd name="connsiteX1" fmla="*/ 3532606 w 9601201"/>
              <a:gd name="connsiteY1" fmla="*/ 0 h 4194895"/>
              <a:gd name="connsiteX2" fmla="*/ 3505200 w 9601201"/>
              <a:gd name="connsiteY2" fmla="*/ 27406 h 4194895"/>
              <a:gd name="connsiteX3" fmla="*/ 3505200 w 9601201"/>
              <a:gd name="connsiteY3" fmla="*/ 37252 h 4194895"/>
              <a:gd name="connsiteX4" fmla="*/ 3542452 w 9601201"/>
              <a:gd name="connsiteY4" fmla="*/ 0 h 4194895"/>
              <a:gd name="connsiteX5" fmla="*/ 3581838 w 9601201"/>
              <a:gd name="connsiteY5" fmla="*/ 0 h 4194895"/>
              <a:gd name="connsiteX6" fmla="*/ 3505200 w 9601201"/>
              <a:gd name="connsiteY6" fmla="*/ 76638 h 4194895"/>
              <a:gd name="connsiteX7" fmla="*/ 3505200 w 9601201"/>
              <a:gd name="connsiteY7" fmla="*/ 86484 h 4194895"/>
              <a:gd name="connsiteX8" fmla="*/ 3591684 w 9601201"/>
              <a:gd name="connsiteY8" fmla="*/ 0 h 4194895"/>
              <a:gd name="connsiteX9" fmla="*/ 3631070 w 9601201"/>
              <a:gd name="connsiteY9" fmla="*/ 0 h 4194895"/>
              <a:gd name="connsiteX10" fmla="*/ 3505200 w 9601201"/>
              <a:gd name="connsiteY10" fmla="*/ 125870 h 4194895"/>
              <a:gd name="connsiteX11" fmla="*/ 3505200 w 9601201"/>
              <a:gd name="connsiteY11" fmla="*/ 135717 h 4194895"/>
              <a:gd name="connsiteX12" fmla="*/ 3640917 w 9601201"/>
              <a:gd name="connsiteY12" fmla="*/ 0 h 4194895"/>
              <a:gd name="connsiteX13" fmla="*/ 3680302 w 9601201"/>
              <a:gd name="connsiteY13" fmla="*/ 0 h 4194895"/>
              <a:gd name="connsiteX14" fmla="*/ 3505200 w 9601201"/>
              <a:gd name="connsiteY14" fmla="*/ 175102 h 4194895"/>
              <a:gd name="connsiteX15" fmla="*/ 3505200 w 9601201"/>
              <a:gd name="connsiteY15" fmla="*/ 184949 h 4194895"/>
              <a:gd name="connsiteX16" fmla="*/ 3690149 w 9601201"/>
              <a:gd name="connsiteY16" fmla="*/ 0 h 4194895"/>
              <a:gd name="connsiteX17" fmla="*/ 3729535 w 9601201"/>
              <a:gd name="connsiteY17" fmla="*/ 0 h 4194895"/>
              <a:gd name="connsiteX18" fmla="*/ 3505200 w 9601201"/>
              <a:gd name="connsiteY18" fmla="*/ 224335 h 4194895"/>
              <a:gd name="connsiteX19" fmla="*/ 3505200 w 9601201"/>
              <a:gd name="connsiteY19" fmla="*/ 234180 h 4194895"/>
              <a:gd name="connsiteX20" fmla="*/ 3739380 w 9601201"/>
              <a:gd name="connsiteY20" fmla="*/ 0 h 4194895"/>
              <a:gd name="connsiteX21" fmla="*/ 3778767 w 9601201"/>
              <a:gd name="connsiteY21" fmla="*/ 0 h 4194895"/>
              <a:gd name="connsiteX22" fmla="*/ 3505200 w 9601201"/>
              <a:gd name="connsiteY22" fmla="*/ 273567 h 4194895"/>
              <a:gd name="connsiteX23" fmla="*/ 3505200 w 9601201"/>
              <a:gd name="connsiteY23" fmla="*/ 283411 h 4194895"/>
              <a:gd name="connsiteX24" fmla="*/ 3788611 w 9601201"/>
              <a:gd name="connsiteY24" fmla="*/ 0 h 4194895"/>
              <a:gd name="connsiteX25" fmla="*/ 3827997 w 9601201"/>
              <a:gd name="connsiteY25" fmla="*/ 0 h 4194895"/>
              <a:gd name="connsiteX26" fmla="*/ 3505200 w 9601201"/>
              <a:gd name="connsiteY26" fmla="*/ 322797 h 4194895"/>
              <a:gd name="connsiteX27" fmla="*/ 3505200 w 9601201"/>
              <a:gd name="connsiteY27" fmla="*/ 332644 h 4194895"/>
              <a:gd name="connsiteX28" fmla="*/ 3837844 w 9601201"/>
              <a:gd name="connsiteY28" fmla="*/ 0 h 4194895"/>
              <a:gd name="connsiteX29" fmla="*/ 3877229 w 9601201"/>
              <a:gd name="connsiteY29" fmla="*/ 0 h 4194895"/>
              <a:gd name="connsiteX30" fmla="*/ 3505200 w 9601201"/>
              <a:gd name="connsiteY30" fmla="*/ 372029 h 4194895"/>
              <a:gd name="connsiteX31" fmla="*/ 3505200 w 9601201"/>
              <a:gd name="connsiteY31" fmla="*/ 381876 h 4194895"/>
              <a:gd name="connsiteX32" fmla="*/ 3887076 w 9601201"/>
              <a:gd name="connsiteY32" fmla="*/ 0 h 4194895"/>
              <a:gd name="connsiteX33" fmla="*/ 3926461 w 9601201"/>
              <a:gd name="connsiteY33" fmla="*/ 0 h 4194895"/>
              <a:gd name="connsiteX34" fmla="*/ 3505200 w 9601201"/>
              <a:gd name="connsiteY34" fmla="*/ 421261 h 4194895"/>
              <a:gd name="connsiteX35" fmla="*/ 3505200 w 9601201"/>
              <a:gd name="connsiteY35" fmla="*/ 431107 h 4194895"/>
              <a:gd name="connsiteX36" fmla="*/ 3936307 w 9601201"/>
              <a:gd name="connsiteY36" fmla="*/ 0 h 4194895"/>
              <a:gd name="connsiteX37" fmla="*/ 3975694 w 9601201"/>
              <a:gd name="connsiteY37" fmla="*/ 0 h 4194895"/>
              <a:gd name="connsiteX38" fmla="*/ 3505200 w 9601201"/>
              <a:gd name="connsiteY38" fmla="*/ 470494 h 4194895"/>
              <a:gd name="connsiteX39" fmla="*/ 3505200 w 9601201"/>
              <a:gd name="connsiteY39" fmla="*/ 480340 h 4194895"/>
              <a:gd name="connsiteX40" fmla="*/ 3985540 w 9601201"/>
              <a:gd name="connsiteY40" fmla="*/ 0 h 4194895"/>
              <a:gd name="connsiteX41" fmla="*/ 4024926 w 9601201"/>
              <a:gd name="connsiteY41" fmla="*/ 0 h 4194895"/>
              <a:gd name="connsiteX42" fmla="*/ 3505200 w 9601201"/>
              <a:gd name="connsiteY42" fmla="*/ 519726 h 4194895"/>
              <a:gd name="connsiteX43" fmla="*/ 3505200 w 9601201"/>
              <a:gd name="connsiteY43" fmla="*/ 529571 h 4194895"/>
              <a:gd name="connsiteX44" fmla="*/ 4034771 w 9601201"/>
              <a:gd name="connsiteY44" fmla="*/ 0 h 4194895"/>
              <a:gd name="connsiteX45" fmla="*/ 4074158 w 9601201"/>
              <a:gd name="connsiteY45" fmla="*/ 0 h 4194895"/>
              <a:gd name="connsiteX46" fmla="*/ 3505200 w 9601201"/>
              <a:gd name="connsiteY46" fmla="*/ 568958 h 4194895"/>
              <a:gd name="connsiteX47" fmla="*/ 3505200 w 9601201"/>
              <a:gd name="connsiteY47" fmla="*/ 578803 h 4194895"/>
              <a:gd name="connsiteX48" fmla="*/ 4084003 w 9601201"/>
              <a:gd name="connsiteY48" fmla="*/ 0 h 4194895"/>
              <a:gd name="connsiteX49" fmla="*/ 4123388 w 9601201"/>
              <a:gd name="connsiteY49" fmla="*/ 0 h 4194895"/>
              <a:gd name="connsiteX50" fmla="*/ 3505200 w 9601201"/>
              <a:gd name="connsiteY50" fmla="*/ 618188 h 4194895"/>
              <a:gd name="connsiteX51" fmla="*/ 3505200 w 9601201"/>
              <a:gd name="connsiteY51" fmla="*/ 628036 h 4194895"/>
              <a:gd name="connsiteX52" fmla="*/ 4133236 w 9601201"/>
              <a:gd name="connsiteY52" fmla="*/ 0 h 4194895"/>
              <a:gd name="connsiteX53" fmla="*/ 4172620 w 9601201"/>
              <a:gd name="connsiteY53" fmla="*/ 0 h 4194895"/>
              <a:gd name="connsiteX54" fmla="*/ 3505200 w 9601201"/>
              <a:gd name="connsiteY54" fmla="*/ 667420 h 4194895"/>
              <a:gd name="connsiteX55" fmla="*/ 3505200 w 9601201"/>
              <a:gd name="connsiteY55" fmla="*/ 677268 h 4194895"/>
              <a:gd name="connsiteX56" fmla="*/ 4182468 w 9601201"/>
              <a:gd name="connsiteY56" fmla="*/ 0 h 4194895"/>
              <a:gd name="connsiteX57" fmla="*/ 4221853 w 9601201"/>
              <a:gd name="connsiteY57" fmla="*/ 0 h 4194895"/>
              <a:gd name="connsiteX58" fmla="*/ 3505200 w 9601201"/>
              <a:gd name="connsiteY58" fmla="*/ 716653 h 4194895"/>
              <a:gd name="connsiteX59" fmla="*/ 3505200 w 9601201"/>
              <a:gd name="connsiteY59" fmla="*/ 726500 h 4194895"/>
              <a:gd name="connsiteX60" fmla="*/ 4231700 w 9601201"/>
              <a:gd name="connsiteY60" fmla="*/ 0 h 4194895"/>
              <a:gd name="connsiteX61" fmla="*/ 4271085 w 9601201"/>
              <a:gd name="connsiteY61" fmla="*/ 0 h 4194895"/>
              <a:gd name="connsiteX62" fmla="*/ 3505200 w 9601201"/>
              <a:gd name="connsiteY62" fmla="*/ 765885 h 4194895"/>
              <a:gd name="connsiteX63" fmla="*/ 3505200 w 9601201"/>
              <a:gd name="connsiteY63" fmla="*/ 775731 h 4194895"/>
              <a:gd name="connsiteX64" fmla="*/ 4280931 w 9601201"/>
              <a:gd name="connsiteY64" fmla="*/ 0 h 4194895"/>
              <a:gd name="connsiteX65" fmla="*/ 4320317 w 9601201"/>
              <a:gd name="connsiteY65" fmla="*/ 0 h 4194895"/>
              <a:gd name="connsiteX66" fmla="*/ 3505200 w 9601201"/>
              <a:gd name="connsiteY66" fmla="*/ 815117 h 4194895"/>
              <a:gd name="connsiteX67" fmla="*/ 3505200 w 9601201"/>
              <a:gd name="connsiteY67" fmla="*/ 824964 h 4194895"/>
              <a:gd name="connsiteX68" fmla="*/ 4330164 w 9601201"/>
              <a:gd name="connsiteY68" fmla="*/ 0 h 4194895"/>
              <a:gd name="connsiteX69" fmla="*/ 4369549 w 9601201"/>
              <a:gd name="connsiteY69" fmla="*/ 0 h 4194895"/>
              <a:gd name="connsiteX70" fmla="*/ 3505200 w 9601201"/>
              <a:gd name="connsiteY70" fmla="*/ 864349 h 4194895"/>
              <a:gd name="connsiteX71" fmla="*/ 3505200 w 9601201"/>
              <a:gd name="connsiteY71" fmla="*/ 874194 h 4194895"/>
              <a:gd name="connsiteX72" fmla="*/ 4379394 w 9601201"/>
              <a:gd name="connsiteY72" fmla="*/ 0 h 4194895"/>
              <a:gd name="connsiteX73" fmla="*/ 4418781 w 9601201"/>
              <a:gd name="connsiteY73" fmla="*/ 0 h 4194895"/>
              <a:gd name="connsiteX74" fmla="*/ 3505200 w 9601201"/>
              <a:gd name="connsiteY74" fmla="*/ 913581 h 4194895"/>
              <a:gd name="connsiteX75" fmla="*/ 3505200 w 9601201"/>
              <a:gd name="connsiteY75" fmla="*/ 923426 h 4194895"/>
              <a:gd name="connsiteX76" fmla="*/ 4428626 w 9601201"/>
              <a:gd name="connsiteY76" fmla="*/ 0 h 4194895"/>
              <a:gd name="connsiteX77" fmla="*/ 4468012 w 9601201"/>
              <a:gd name="connsiteY77" fmla="*/ 0 h 4194895"/>
              <a:gd name="connsiteX78" fmla="*/ 3505200 w 9601201"/>
              <a:gd name="connsiteY78" fmla="*/ 962812 h 4194895"/>
              <a:gd name="connsiteX79" fmla="*/ 3505200 w 9601201"/>
              <a:gd name="connsiteY79" fmla="*/ 972659 h 4194895"/>
              <a:gd name="connsiteX80" fmla="*/ 4477859 w 9601201"/>
              <a:gd name="connsiteY80" fmla="*/ 0 h 4194895"/>
              <a:gd name="connsiteX81" fmla="*/ 4517245 w 9601201"/>
              <a:gd name="connsiteY81" fmla="*/ 0 h 4194895"/>
              <a:gd name="connsiteX82" fmla="*/ 3505200 w 9601201"/>
              <a:gd name="connsiteY82" fmla="*/ 1012045 h 4194895"/>
              <a:gd name="connsiteX83" fmla="*/ 3505200 w 9601201"/>
              <a:gd name="connsiteY83" fmla="*/ 1021891 h 4194895"/>
              <a:gd name="connsiteX84" fmla="*/ 4527091 w 9601201"/>
              <a:gd name="connsiteY84" fmla="*/ 0 h 4194895"/>
              <a:gd name="connsiteX85" fmla="*/ 4566477 w 9601201"/>
              <a:gd name="connsiteY85" fmla="*/ 0 h 4194895"/>
              <a:gd name="connsiteX86" fmla="*/ 3505200 w 9601201"/>
              <a:gd name="connsiteY86" fmla="*/ 1061277 h 4194895"/>
              <a:gd name="connsiteX87" fmla="*/ 3505200 w 9601201"/>
              <a:gd name="connsiteY87" fmla="*/ 1071123 h 4194895"/>
              <a:gd name="connsiteX88" fmla="*/ 4576323 w 9601201"/>
              <a:gd name="connsiteY88" fmla="*/ 0 h 4194895"/>
              <a:gd name="connsiteX89" fmla="*/ 4615708 w 9601201"/>
              <a:gd name="connsiteY89" fmla="*/ 0 h 4194895"/>
              <a:gd name="connsiteX90" fmla="*/ 3505200 w 9601201"/>
              <a:gd name="connsiteY90" fmla="*/ 1110508 h 4194895"/>
              <a:gd name="connsiteX91" fmla="*/ 3505200 w 9601201"/>
              <a:gd name="connsiteY91" fmla="*/ 1120355 h 4194895"/>
              <a:gd name="connsiteX92" fmla="*/ 4625555 w 9601201"/>
              <a:gd name="connsiteY92" fmla="*/ 0 h 4194895"/>
              <a:gd name="connsiteX93" fmla="*/ 4664940 w 9601201"/>
              <a:gd name="connsiteY93" fmla="*/ 0 h 4194895"/>
              <a:gd name="connsiteX94" fmla="*/ 3505200 w 9601201"/>
              <a:gd name="connsiteY94" fmla="*/ 1159740 h 4194895"/>
              <a:gd name="connsiteX95" fmla="*/ 3505200 w 9601201"/>
              <a:gd name="connsiteY95" fmla="*/ 1169586 h 4194895"/>
              <a:gd name="connsiteX96" fmla="*/ 4674786 w 9601201"/>
              <a:gd name="connsiteY96" fmla="*/ 0 h 4194895"/>
              <a:gd name="connsiteX97" fmla="*/ 4714172 w 9601201"/>
              <a:gd name="connsiteY97" fmla="*/ 0 h 4194895"/>
              <a:gd name="connsiteX98" fmla="*/ 3505200 w 9601201"/>
              <a:gd name="connsiteY98" fmla="*/ 1208972 h 4194895"/>
              <a:gd name="connsiteX99" fmla="*/ 3505200 w 9601201"/>
              <a:gd name="connsiteY99" fmla="*/ 1218818 h 4194895"/>
              <a:gd name="connsiteX100" fmla="*/ 4724018 w 9601201"/>
              <a:gd name="connsiteY100" fmla="*/ 0 h 4194895"/>
              <a:gd name="connsiteX101" fmla="*/ 4763404 w 9601201"/>
              <a:gd name="connsiteY101" fmla="*/ 0 h 4194895"/>
              <a:gd name="connsiteX102" fmla="*/ 3505200 w 9601201"/>
              <a:gd name="connsiteY102" fmla="*/ 1258204 h 4194895"/>
              <a:gd name="connsiteX103" fmla="*/ 3505200 w 9601201"/>
              <a:gd name="connsiteY103" fmla="*/ 1268050 h 4194895"/>
              <a:gd name="connsiteX104" fmla="*/ 4773250 w 9601201"/>
              <a:gd name="connsiteY104" fmla="*/ 0 h 4194895"/>
              <a:gd name="connsiteX105" fmla="*/ 4812636 w 9601201"/>
              <a:gd name="connsiteY105" fmla="*/ 0 h 4194895"/>
              <a:gd name="connsiteX106" fmla="*/ 3505200 w 9601201"/>
              <a:gd name="connsiteY106" fmla="*/ 1307436 h 4194895"/>
              <a:gd name="connsiteX107" fmla="*/ 3505200 w 9601201"/>
              <a:gd name="connsiteY107" fmla="*/ 1317282 h 4194895"/>
              <a:gd name="connsiteX108" fmla="*/ 4822482 w 9601201"/>
              <a:gd name="connsiteY108" fmla="*/ 0 h 4194895"/>
              <a:gd name="connsiteX109" fmla="*/ 4861868 w 9601201"/>
              <a:gd name="connsiteY109" fmla="*/ 0 h 4194895"/>
              <a:gd name="connsiteX110" fmla="*/ 3505200 w 9601201"/>
              <a:gd name="connsiteY110" fmla="*/ 1356668 h 4194895"/>
              <a:gd name="connsiteX111" fmla="*/ 3505200 w 9601201"/>
              <a:gd name="connsiteY111" fmla="*/ 1366514 h 4194895"/>
              <a:gd name="connsiteX112" fmla="*/ 4871714 w 9601201"/>
              <a:gd name="connsiteY112" fmla="*/ 0 h 4194895"/>
              <a:gd name="connsiteX113" fmla="*/ 4911099 w 9601201"/>
              <a:gd name="connsiteY113" fmla="*/ 0 h 4194895"/>
              <a:gd name="connsiteX114" fmla="*/ 3505200 w 9601201"/>
              <a:gd name="connsiteY114" fmla="*/ 1405899 h 4194895"/>
              <a:gd name="connsiteX115" fmla="*/ 3505200 w 9601201"/>
              <a:gd name="connsiteY115" fmla="*/ 1415746 h 4194895"/>
              <a:gd name="connsiteX116" fmla="*/ 4920946 w 9601201"/>
              <a:gd name="connsiteY116" fmla="*/ 0 h 4194895"/>
              <a:gd name="connsiteX117" fmla="*/ 4960331 w 9601201"/>
              <a:gd name="connsiteY117" fmla="*/ 0 h 4194895"/>
              <a:gd name="connsiteX118" fmla="*/ 3505200 w 9601201"/>
              <a:gd name="connsiteY118" fmla="*/ 1455131 h 4194895"/>
              <a:gd name="connsiteX119" fmla="*/ 3505200 w 9601201"/>
              <a:gd name="connsiteY119" fmla="*/ 1464978 h 4194895"/>
              <a:gd name="connsiteX120" fmla="*/ 4970177 w 9601201"/>
              <a:gd name="connsiteY120" fmla="*/ 0 h 4194895"/>
              <a:gd name="connsiteX121" fmla="*/ 5009563 w 9601201"/>
              <a:gd name="connsiteY121" fmla="*/ 0 h 4194895"/>
              <a:gd name="connsiteX122" fmla="*/ 3505200 w 9601201"/>
              <a:gd name="connsiteY122" fmla="*/ 1504363 h 4194895"/>
              <a:gd name="connsiteX123" fmla="*/ 3505200 w 9601201"/>
              <a:gd name="connsiteY123" fmla="*/ 1514210 h 4194895"/>
              <a:gd name="connsiteX124" fmla="*/ 5019410 w 9601201"/>
              <a:gd name="connsiteY124" fmla="*/ 0 h 4194895"/>
              <a:gd name="connsiteX125" fmla="*/ 5058794 w 9601201"/>
              <a:gd name="connsiteY125" fmla="*/ 0 h 4194895"/>
              <a:gd name="connsiteX126" fmla="*/ 3505200 w 9601201"/>
              <a:gd name="connsiteY126" fmla="*/ 1553595 h 4194895"/>
              <a:gd name="connsiteX127" fmla="*/ 3505200 w 9601201"/>
              <a:gd name="connsiteY127" fmla="*/ 1563442 h 4194895"/>
              <a:gd name="connsiteX128" fmla="*/ 5068642 w 9601201"/>
              <a:gd name="connsiteY128" fmla="*/ 0 h 4194895"/>
              <a:gd name="connsiteX129" fmla="*/ 5108026 w 9601201"/>
              <a:gd name="connsiteY129" fmla="*/ 0 h 4194895"/>
              <a:gd name="connsiteX130" fmla="*/ 3505200 w 9601201"/>
              <a:gd name="connsiteY130" fmla="*/ 1602827 h 4194895"/>
              <a:gd name="connsiteX131" fmla="*/ 3505200 w 9601201"/>
              <a:gd name="connsiteY131" fmla="*/ 1612673 h 4194895"/>
              <a:gd name="connsiteX132" fmla="*/ 5117873 w 9601201"/>
              <a:gd name="connsiteY132" fmla="*/ 0 h 4194895"/>
              <a:gd name="connsiteX133" fmla="*/ 5157259 w 9601201"/>
              <a:gd name="connsiteY133" fmla="*/ 0 h 4194895"/>
              <a:gd name="connsiteX134" fmla="*/ 3505200 w 9601201"/>
              <a:gd name="connsiteY134" fmla="*/ 1652059 h 4194895"/>
              <a:gd name="connsiteX135" fmla="*/ 3505200 w 9601201"/>
              <a:gd name="connsiteY135" fmla="*/ 1661905 h 4194895"/>
              <a:gd name="connsiteX136" fmla="*/ 5167105 w 9601201"/>
              <a:gd name="connsiteY136" fmla="*/ 0 h 4194895"/>
              <a:gd name="connsiteX137" fmla="*/ 5206491 w 9601201"/>
              <a:gd name="connsiteY137" fmla="*/ 0 h 4194895"/>
              <a:gd name="connsiteX138" fmla="*/ 3505200 w 9601201"/>
              <a:gd name="connsiteY138" fmla="*/ 1701291 h 4194895"/>
              <a:gd name="connsiteX139" fmla="*/ 3505200 w 9601201"/>
              <a:gd name="connsiteY139" fmla="*/ 1711137 h 4194895"/>
              <a:gd name="connsiteX140" fmla="*/ 5216337 w 9601201"/>
              <a:gd name="connsiteY140" fmla="*/ 0 h 4194895"/>
              <a:gd name="connsiteX141" fmla="*/ 5255723 w 9601201"/>
              <a:gd name="connsiteY141" fmla="*/ 0 h 4194895"/>
              <a:gd name="connsiteX142" fmla="*/ 3505200 w 9601201"/>
              <a:gd name="connsiteY142" fmla="*/ 1750523 h 4194895"/>
              <a:gd name="connsiteX143" fmla="*/ 3505200 w 9601201"/>
              <a:gd name="connsiteY143" fmla="*/ 1760369 h 4194895"/>
              <a:gd name="connsiteX144" fmla="*/ 5265569 w 9601201"/>
              <a:gd name="connsiteY144" fmla="*/ 0 h 4194895"/>
              <a:gd name="connsiteX145" fmla="*/ 5304955 w 9601201"/>
              <a:gd name="connsiteY145" fmla="*/ 0 h 4194895"/>
              <a:gd name="connsiteX146" fmla="*/ 3505200 w 9601201"/>
              <a:gd name="connsiteY146" fmla="*/ 1799755 h 4194895"/>
              <a:gd name="connsiteX147" fmla="*/ 3505200 w 9601201"/>
              <a:gd name="connsiteY147" fmla="*/ 1809601 h 4194895"/>
              <a:gd name="connsiteX148" fmla="*/ 5314800 w 9601201"/>
              <a:gd name="connsiteY148" fmla="*/ 0 h 4194895"/>
              <a:gd name="connsiteX149" fmla="*/ 5354186 w 9601201"/>
              <a:gd name="connsiteY149" fmla="*/ 0 h 4194895"/>
              <a:gd name="connsiteX150" fmla="*/ 3505200 w 9601201"/>
              <a:gd name="connsiteY150" fmla="*/ 1848986 h 4194895"/>
              <a:gd name="connsiteX151" fmla="*/ 3505200 w 9601201"/>
              <a:gd name="connsiteY151" fmla="*/ 1858833 h 4194895"/>
              <a:gd name="connsiteX152" fmla="*/ 5364032 w 9601201"/>
              <a:gd name="connsiteY152" fmla="*/ 0 h 4194895"/>
              <a:gd name="connsiteX153" fmla="*/ 5403418 w 9601201"/>
              <a:gd name="connsiteY153" fmla="*/ 0 h 4194895"/>
              <a:gd name="connsiteX154" fmla="*/ 3505200 w 9601201"/>
              <a:gd name="connsiteY154" fmla="*/ 1898218 h 4194895"/>
              <a:gd name="connsiteX155" fmla="*/ 3505200 w 9601201"/>
              <a:gd name="connsiteY155" fmla="*/ 1908065 h 4194895"/>
              <a:gd name="connsiteX156" fmla="*/ 5413265 w 9601201"/>
              <a:gd name="connsiteY156" fmla="*/ 0 h 4194895"/>
              <a:gd name="connsiteX157" fmla="*/ 5452650 w 9601201"/>
              <a:gd name="connsiteY157" fmla="*/ 0 h 4194895"/>
              <a:gd name="connsiteX158" fmla="*/ 3505200 w 9601201"/>
              <a:gd name="connsiteY158" fmla="*/ 1947450 h 4194895"/>
              <a:gd name="connsiteX159" fmla="*/ 3505200 w 9601201"/>
              <a:gd name="connsiteY159" fmla="*/ 1957297 h 4194895"/>
              <a:gd name="connsiteX160" fmla="*/ 5462497 w 9601201"/>
              <a:gd name="connsiteY160" fmla="*/ 0 h 4194895"/>
              <a:gd name="connsiteX161" fmla="*/ 5501882 w 9601201"/>
              <a:gd name="connsiteY161" fmla="*/ 0 h 4194895"/>
              <a:gd name="connsiteX162" fmla="*/ 3505200 w 9601201"/>
              <a:gd name="connsiteY162" fmla="*/ 1996682 h 4194895"/>
              <a:gd name="connsiteX163" fmla="*/ 3505200 w 9601201"/>
              <a:gd name="connsiteY163" fmla="*/ 2006528 h 4194895"/>
              <a:gd name="connsiteX164" fmla="*/ 5511728 w 9601201"/>
              <a:gd name="connsiteY164" fmla="*/ 0 h 4194895"/>
              <a:gd name="connsiteX165" fmla="*/ 5551114 w 9601201"/>
              <a:gd name="connsiteY165" fmla="*/ 0 h 4194895"/>
              <a:gd name="connsiteX166" fmla="*/ 3505200 w 9601201"/>
              <a:gd name="connsiteY166" fmla="*/ 2045914 h 4194895"/>
              <a:gd name="connsiteX167" fmla="*/ 3505200 w 9601201"/>
              <a:gd name="connsiteY167" fmla="*/ 2055760 h 4194895"/>
              <a:gd name="connsiteX168" fmla="*/ 5560960 w 9601201"/>
              <a:gd name="connsiteY168" fmla="*/ 0 h 4194895"/>
              <a:gd name="connsiteX169" fmla="*/ 5600346 w 9601201"/>
              <a:gd name="connsiteY169" fmla="*/ 0 h 4194895"/>
              <a:gd name="connsiteX170" fmla="*/ 3505200 w 9601201"/>
              <a:gd name="connsiteY170" fmla="*/ 2095146 h 4194895"/>
              <a:gd name="connsiteX171" fmla="*/ 3505200 w 9601201"/>
              <a:gd name="connsiteY171" fmla="*/ 2104992 h 4194895"/>
              <a:gd name="connsiteX172" fmla="*/ 5610191 w 9601201"/>
              <a:gd name="connsiteY172" fmla="*/ 0 h 4194895"/>
              <a:gd name="connsiteX173" fmla="*/ 5649578 w 9601201"/>
              <a:gd name="connsiteY173" fmla="*/ 0 h 4194895"/>
              <a:gd name="connsiteX174" fmla="*/ 3505200 w 9601201"/>
              <a:gd name="connsiteY174" fmla="*/ 2144378 h 4194895"/>
              <a:gd name="connsiteX175" fmla="*/ 3505200 w 9601201"/>
              <a:gd name="connsiteY175" fmla="*/ 2154224 h 4194895"/>
              <a:gd name="connsiteX176" fmla="*/ 5659423 w 9601201"/>
              <a:gd name="connsiteY176" fmla="*/ 0 h 4194895"/>
              <a:gd name="connsiteX177" fmla="*/ 5698809 w 9601201"/>
              <a:gd name="connsiteY177" fmla="*/ 0 h 4194895"/>
              <a:gd name="connsiteX178" fmla="*/ 3505200 w 9601201"/>
              <a:gd name="connsiteY178" fmla="*/ 2193610 h 4194895"/>
              <a:gd name="connsiteX179" fmla="*/ 3505200 w 9601201"/>
              <a:gd name="connsiteY179" fmla="*/ 2203456 h 4194895"/>
              <a:gd name="connsiteX180" fmla="*/ 5708656 w 9601201"/>
              <a:gd name="connsiteY180" fmla="*/ 0 h 4194895"/>
              <a:gd name="connsiteX181" fmla="*/ 5719764 w 9601201"/>
              <a:gd name="connsiteY181" fmla="*/ 0 h 4194895"/>
              <a:gd name="connsiteX182" fmla="*/ 5748040 w 9601201"/>
              <a:gd name="connsiteY182" fmla="*/ 0 h 4194895"/>
              <a:gd name="connsiteX183" fmla="*/ 3505200 w 9601201"/>
              <a:gd name="connsiteY183" fmla="*/ 2242841 h 4194895"/>
              <a:gd name="connsiteX184" fmla="*/ 3505200 w 9601201"/>
              <a:gd name="connsiteY184" fmla="*/ 2252688 h 4194895"/>
              <a:gd name="connsiteX185" fmla="*/ 5757888 w 9601201"/>
              <a:gd name="connsiteY185" fmla="*/ 0 h 4194895"/>
              <a:gd name="connsiteX186" fmla="*/ 5797273 w 9601201"/>
              <a:gd name="connsiteY186" fmla="*/ 0 h 4194895"/>
              <a:gd name="connsiteX187" fmla="*/ 3505200 w 9601201"/>
              <a:gd name="connsiteY187" fmla="*/ 2292073 h 4194895"/>
              <a:gd name="connsiteX188" fmla="*/ 3505200 w 9601201"/>
              <a:gd name="connsiteY188" fmla="*/ 2301920 h 4194895"/>
              <a:gd name="connsiteX189" fmla="*/ 5807119 w 9601201"/>
              <a:gd name="connsiteY189" fmla="*/ 0 h 4194895"/>
              <a:gd name="connsiteX190" fmla="*/ 5846505 w 9601201"/>
              <a:gd name="connsiteY190" fmla="*/ 0 h 4194895"/>
              <a:gd name="connsiteX191" fmla="*/ 3505200 w 9601201"/>
              <a:gd name="connsiteY191" fmla="*/ 2341305 h 4194895"/>
              <a:gd name="connsiteX192" fmla="*/ 3505200 w 9601201"/>
              <a:gd name="connsiteY192" fmla="*/ 2351152 h 4194895"/>
              <a:gd name="connsiteX193" fmla="*/ 5856351 w 9601201"/>
              <a:gd name="connsiteY193" fmla="*/ 0 h 4194895"/>
              <a:gd name="connsiteX194" fmla="*/ 5874887 w 9601201"/>
              <a:gd name="connsiteY194" fmla="*/ 0 h 4194895"/>
              <a:gd name="connsiteX195" fmla="*/ 5895737 w 9601201"/>
              <a:gd name="connsiteY195" fmla="*/ 0 h 4194895"/>
              <a:gd name="connsiteX196" fmla="*/ 3505200 w 9601201"/>
              <a:gd name="connsiteY196" fmla="*/ 2390537 h 4194895"/>
              <a:gd name="connsiteX197" fmla="*/ 3505200 w 9601201"/>
              <a:gd name="connsiteY197" fmla="*/ 2400383 h 4194895"/>
              <a:gd name="connsiteX198" fmla="*/ 5905583 w 9601201"/>
              <a:gd name="connsiteY198" fmla="*/ 0 h 4194895"/>
              <a:gd name="connsiteX199" fmla="*/ 5944969 w 9601201"/>
              <a:gd name="connsiteY199" fmla="*/ 0 h 4194895"/>
              <a:gd name="connsiteX200" fmla="*/ 3505200 w 9601201"/>
              <a:gd name="connsiteY200" fmla="*/ 2439769 h 4194895"/>
              <a:gd name="connsiteX201" fmla="*/ 3505200 w 9601201"/>
              <a:gd name="connsiteY201" fmla="*/ 2449615 h 4194895"/>
              <a:gd name="connsiteX202" fmla="*/ 5954815 w 9601201"/>
              <a:gd name="connsiteY202" fmla="*/ 0 h 4194895"/>
              <a:gd name="connsiteX203" fmla="*/ 5994201 w 9601201"/>
              <a:gd name="connsiteY203" fmla="*/ 0 h 4194895"/>
              <a:gd name="connsiteX204" fmla="*/ 3505200 w 9601201"/>
              <a:gd name="connsiteY204" fmla="*/ 2489001 h 4194895"/>
              <a:gd name="connsiteX205" fmla="*/ 3505200 w 9601201"/>
              <a:gd name="connsiteY205" fmla="*/ 2498847 h 4194895"/>
              <a:gd name="connsiteX206" fmla="*/ 6004046 w 9601201"/>
              <a:gd name="connsiteY206" fmla="*/ 0 h 4194895"/>
              <a:gd name="connsiteX207" fmla="*/ 6043432 w 9601201"/>
              <a:gd name="connsiteY207" fmla="*/ 0 h 4194895"/>
              <a:gd name="connsiteX208" fmla="*/ 3505200 w 9601201"/>
              <a:gd name="connsiteY208" fmla="*/ 2538233 h 4194895"/>
              <a:gd name="connsiteX209" fmla="*/ 3505200 w 9601201"/>
              <a:gd name="connsiteY209" fmla="*/ 2548079 h 4194895"/>
              <a:gd name="connsiteX210" fmla="*/ 6053278 w 9601201"/>
              <a:gd name="connsiteY210" fmla="*/ 0 h 4194895"/>
              <a:gd name="connsiteX211" fmla="*/ 6070389 w 9601201"/>
              <a:gd name="connsiteY211" fmla="*/ 0 h 4194895"/>
              <a:gd name="connsiteX212" fmla="*/ 6092664 w 9601201"/>
              <a:gd name="connsiteY212" fmla="*/ 0 h 4194895"/>
              <a:gd name="connsiteX213" fmla="*/ 3505200 w 9601201"/>
              <a:gd name="connsiteY213" fmla="*/ 2587465 h 4194895"/>
              <a:gd name="connsiteX214" fmla="*/ 3505200 w 9601201"/>
              <a:gd name="connsiteY214" fmla="*/ 2597311 h 4194895"/>
              <a:gd name="connsiteX215" fmla="*/ 6102510 w 9601201"/>
              <a:gd name="connsiteY215" fmla="*/ 0 h 4194895"/>
              <a:gd name="connsiteX216" fmla="*/ 6141896 w 9601201"/>
              <a:gd name="connsiteY216" fmla="*/ 0 h 4194895"/>
              <a:gd name="connsiteX217" fmla="*/ 3505200 w 9601201"/>
              <a:gd name="connsiteY217" fmla="*/ 2636696 h 4194895"/>
              <a:gd name="connsiteX218" fmla="*/ 3505200 w 9601201"/>
              <a:gd name="connsiteY218" fmla="*/ 2646543 h 4194895"/>
              <a:gd name="connsiteX219" fmla="*/ 6151742 w 9601201"/>
              <a:gd name="connsiteY219" fmla="*/ 0 h 4194895"/>
              <a:gd name="connsiteX220" fmla="*/ 6178809 w 9601201"/>
              <a:gd name="connsiteY220" fmla="*/ 0 h 4194895"/>
              <a:gd name="connsiteX221" fmla="*/ 6191128 w 9601201"/>
              <a:gd name="connsiteY221" fmla="*/ 0 h 4194895"/>
              <a:gd name="connsiteX222" fmla="*/ 3505200 w 9601201"/>
              <a:gd name="connsiteY222" fmla="*/ 2685928 h 4194895"/>
              <a:gd name="connsiteX223" fmla="*/ 3505200 w 9601201"/>
              <a:gd name="connsiteY223" fmla="*/ 2695775 h 4194895"/>
              <a:gd name="connsiteX224" fmla="*/ 6200974 w 9601201"/>
              <a:gd name="connsiteY224" fmla="*/ 0 h 4194895"/>
              <a:gd name="connsiteX225" fmla="*/ 6240359 w 9601201"/>
              <a:gd name="connsiteY225" fmla="*/ 0 h 4194895"/>
              <a:gd name="connsiteX226" fmla="*/ 3505200 w 9601201"/>
              <a:gd name="connsiteY226" fmla="*/ 2735160 h 4194895"/>
              <a:gd name="connsiteX227" fmla="*/ 3505200 w 9601201"/>
              <a:gd name="connsiteY227" fmla="*/ 2745007 h 4194895"/>
              <a:gd name="connsiteX228" fmla="*/ 6250205 w 9601201"/>
              <a:gd name="connsiteY228" fmla="*/ 0 h 4194895"/>
              <a:gd name="connsiteX229" fmla="*/ 6290547 w 9601201"/>
              <a:gd name="connsiteY229" fmla="*/ 0 h 4194895"/>
              <a:gd name="connsiteX230" fmla="*/ 3505200 w 9601201"/>
              <a:gd name="connsiteY230" fmla="*/ 2786348 h 4194895"/>
              <a:gd name="connsiteX231" fmla="*/ 3505200 w 9601201"/>
              <a:gd name="connsiteY231" fmla="*/ 2796197 h 4194895"/>
              <a:gd name="connsiteX232" fmla="*/ 6300392 w 9601201"/>
              <a:gd name="connsiteY232" fmla="*/ 0 h 4194895"/>
              <a:gd name="connsiteX233" fmla="*/ 6339779 w 9601201"/>
              <a:gd name="connsiteY233" fmla="*/ 0 h 4194895"/>
              <a:gd name="connsiteX234" fmla="*/ 3505200 w 9601201"/>
              <a:gd name="connsiteY234" fmla="*/ 2835598 h 4194895"/>
              <a:gd name="connsiteX235" fmla="*/ 3505200 w 9601201"/>
              <a:gd name="connsiteY235" fmla="*/ 2845446 h 4194895"/>
              <a:gd name="connsiteX236" fmla="*/ 6349624 w 9601201"/>
              <a:gd name="connsiteY236" fmla="*/ 0 h 4194895"/>
              <a:gd name="connsiteX237" fmla="*/ 6373169 w 9601201"/>
              <a:gd name="connsiteY237" fmla="*/ 0 h 4194895"/>
              <a:gd name="connsiteX238" fmla="*/ 6389011 w 9601201"/>
              <a:gd name="connsiteY238" fmla="*/ 0 h 4194895"/>
              <a:gd name="connsiteX239" fmla="*/ 3505200 w 9601201"/>
              <a:gd name="connsiteY239" fmla="*/ 2884848 h 4194895"/>
              <a:gd name="connsiteX240" fmla="*/ 3505200 w 9601201"/>
              <a:gd name="connsiteY240" fmla="*/ 2894696 h 4194895"/>
              <a:gd name="connsiteX241" fmla="*/ 6398857 w 9601201"/>
              <a:gd name="connsiteY241" fmla="*/ 0 h 4194895"/>
              <a:gd name="connsiteX242" fmla="*/ 6438243 w 9601201"/>
              <a:gd name="connsiteY242" fmla="*/ 0 h 4194895"/>
              <a:gd name="connsiteX243" fmla="*/ 3505200 w 9601201"/>
              <a:gd name="connsiteY243" fmla="*/ 2934097 h 4194895"/>
              <a:gd name="connsiteX244" fmla="*/ 3505200 w 9601201"/>
              <a:gd name="connsiteY244" fmla="*/ 2943946 h 4194895"/>
              <a:gd name="connsiteX245" fmla="*/ 6448089 w 9601201"/>
              <a:gd name="connsiteY245" fmla="*/ 0 h 4194895"/>
              <a:gd name="connsiteX246" fmla="*/ 6487476 w 9601201"/>
              <a:gd name="connsiteY246" fmla="*/ 0 h 4194895"/>
              <a:gd name="connsiteX247" fmla="*/ 3505200 w 9601201"/>
              <a:gd name="connsiteY247" fmla="*/ 2983347 h 4194895"/>
              <a:gd name="connsiteX248" fmla="*/ 3505200 w 9601201"/>
              <a:gd name="connsiteY248" fmla="*/ 2993195 h 4194895"/>
              <a:gd name="connsiteX249" fmla="*/ 6497320 w 9601201"/>
              <a:gd name="connsiteY249" fmla="*/ 0 h 4194895"/>
              <a:gd name="connsiteX250" fmla="*/ 6519680 w 9601201"/>
              <a:gd name="connsiteY250" fmla="*/ 0 h 4194895"/>
              <a:gd name="connsiteX251" fmla="*/ 6536708 w 9601201"/>
              <a:gd name="connsiteY251" fmla="*/ 0 h 4194895"/>
              <a:gd name="connsiteX252" fmla="*/ 3505200 w 9601201"/>
              <a:gd name="connsiteY252" fmla="*/ 3032597 h 4194895"/>
              <a:gd name="connsiteX253" fmla="*/ 3505200 w 9601201"/>
              <a:gd name="connsiteY253" fmla="*/ 3042445 h 4194895"/>
              <a:gd name="connsiteX254" fmla="*/ 6546552 w 9601201"/>
              <a:gd name="connsiteY254" fmla="*/ 0 h 4194895"/>
              <a:gd name="connsiteX255" fmla="*/ 6585939 w 9601201"/>
              <a:gd name="connsiteY255" fmla="*/ 0 h 4194895"/>
              <a:gd name="connsiteX256" fmla="*/ 3505200 w 9601201"/>
              <a:gd name="connsiteY256" fmla="*/ 3081846 h 4194895"/>
              <a:gd name="connsiteX257" fmla="*/ 3505200 w 9601201"/>
              <a:gd name="connsiteY257" fmla="*/ 3091695 h 4194895"/>
              <a:gd name="connsiteX258" fmla="*/ 6595784 w 9601201"/>
              <a:gd name="connsiteY258" fmla="*/ 0 h 4194895"/>
              <a:gd name="connsiteX259" fmla="*/ 6635171 w 9601201"/>
              <a:gd name="connsiteY259" fmla="*/ 0 h 4194895"/>
              <a:gd name="connsiteX260" fmla="*/ 3505200 w 9601201"/>
              <a:gd name="connsiteY260" fmla="*/ 3131096 h 4194895"/>
              <a:gd name="connsiteX261" fmla="*/ 3505200 w 9601201"/>
              <a:gd name="connsiteY261" fmla="*/ 3140945 h 4194895"/>
              <a:gd name="connsiteX262" fmla="*/ 6645016 w 9601201"/>
              <a:gd name="connsiteY262" fmla="*/ 0 h 4194895"/>
              <a:gd name="connsiteX263" fmla="*/ 6684403 w 9601201"/>
              <a:gd name="connsiteY263" fmla="*/ 0 h 4194895"/>
              <a:gd name="connsiteX264" fmla="*/ 3505200 w 9601201"/>
              <a:gd name="connsiteY264" fmla="*/ 3180346 h 4194895"/>
              <a:gd name="connsiteX265" fmla="*/ 3505200 w 9601201"/>
              <a:gd name="connsiteY265" fmla="*/ 3190193 h 4194895"/>
              <a:gd name="connsiteX266" fmla="*/ 6694248 w 9601201"/>
              <a:gd name="connsiteY266" fmla="*/ 0 h 4194895"/>
              <a:gd name="connsiteX267" fmla="*/ 6715544 w 9601201"/>
              <a:gd name="connsiteY267" fmla="*/ 0 h 4194895"/>
              <a:gd name="connsiteX268" fmla="*/ 6733635 w 9601201"/>
              <a:gd name="connsiteY268" fmla="*/ 0 h 4194895"/>
              <a:gd name="connsiteX269" fmla="*/ 3505200 w 9601201"/>
              <a:gd name="connsiteY269" fmla="*/ 3229595 h 4194895"/>
              <a:gd name="connsiteX270" fmla="*/ 3505200 w 9601201"/>
              <a:gd name="connsiteY270" fmla="*/ 3239443 h 4194895"/>
              <a:gd name="connsiteX271" fmla="*/ 6743479 w 9601201"/>
              <a:gd name="connsiteY271" fmla="*/ 0 h 4194895"/>
              <a:gd name="connsiteX272" fmla="*/ 6782867 w 9601201"/>
              <a:gd name="connsiteY272" fmla="*/ 0 h 4194895"/>
              <a:gd name="connsiteX273" fmla="*/ 3505200 w 9601201"/>
              <a:gd name="connsiteY273" fmla="*/ 3278844 h 4194895"/>
              <a:gd name="connsiteX274" fmla="*/ 3505200 w 9601201"/>
              <a:gd name="connsiteY274" fmla="*/ 3288693 h 4194895"/>
              <a:gd name="connsiteX275" fmla="*/ 6792711 w 9601201"/>
              <a:gd name="connsiteY275" fmla="*/ 0 h 4194895"/>
              <a:gd name="connsiteX276" fmla="*/ 6832099 w 9601201"/>
              <a:gd name="connsiteY276" fmla="*/ 0 h 4194895"/>
              <a:gd name="connsiteX277" fmla="*/ 3505200 w 9601201"/>
              <a:gd name="connsiteY277" fmla="*/ 3328094 h 4194895"/>
              <a:gd name="connsiteX278" fmla="*/ 3505200 w 9601201"/>
              <a:gd name="connsiteY278" fmla="*/ 3337942 h 4194895"/>
              <a:gd name="connsiteX279" fmla="*/ 6841943 w 9601201"/>
              <a:gd name="connsiteY279" fmla="*/ 0 h 4194895"/>
              <a:gd name="connsiteX280" fmla="*/ 6861140 w 9601201"/>
              <a:gd name="connsiteY280" fmla="*/ 0 h 4194895"/>
              <a:gd name="connsiteX281" fmla="*/ 6881330 w 9601201"/>
              <a:gd name="connsiteY281" fmla="*/ 0 h 4194895"/>
              <a:gd name="connsiteX282" fmla="*/ 3505200 w 9601201"/>
              <a:gd name="connsiteY282" fmla="*/ 3377343 h 4194895"/>
              <a:gd name="connsiteX283" fmla="*/ 3505200 w 9601201"/>
              <a:gd name="connsiteY283" fmla="*/ 3387192 h 4194895"/>
              <a:gd name="connsiteX284" fmla="*/ 6891175 w 9601201"/>
              <a:gd name="connsiteY284" fmla="*/ 0 h 4194895"/>
              <a:gd name="connsiteX285" fmla="*/ 6930563 w 9601201"/>
              <a:gd name="connsiteY285" fmla="*/ 0 h 4194895"/>
              <a:gd name="connsiteX286" fmla="*/ 3505200 w 9601201"/>
              <a:gd name="connsiteY286" fmla="*/ 3426593 h 4194895"/>
              <a:gd name="connsiteX287" fmla="*/ 3505200 w 9601201"/>
              <a:gd name="connsiteY287" fmla="*/ 3436442 h 4194895"/>
              <a:gd name="connsiteX288" fmla="*/ 6940407 w 9601201"/>
              <a:gd name="connsiteY288" fmla="*/ 0 h 4194895"/>
              <a:gd name="connsiteX289" fmla="*/ 6979794 w 9601201"/>
              <a:gd name="connsiteY289" fmla="*/ 0 h 4194895"/>
              <a:gd name="connsiteX290" fmla="*/ 3505200 w 9601201"/>
              <a:gd name="connsiteY290" fmla="*/ 3475843 h 4194895"/>
              <a:gd name="connsiteX291" fmla="*/ 3505200 w 9601201"/>
              <a:gd name="connsiteY291" fmla="*/ 3485690 h 4194895"/>
              <a:gd name="connsiteX292" fmla="*/ 6989639 w 9601201"/>
              <a:gd name="connsiteY292" fmla="*/ 0 h 4194895"/>
              <a:gd name="connsiteX293" fmla="*/ 7029026 w 9601201"/>
              <a:gd name="connsiteY293" fmla="*/ 0 h 4194895"/>
              <a:gd name="connsiteX294" fmla="*/ 3505200 w 9601201"/>
              <a:gd name="connsiteY294" fmla="*/ 3525093 h 4194895"/>
              <a:gd name="connsiteX295" fmla="*/ 3505200 w 9601201"/>
              <a:gd name="connsiteY295" fmla="*/ 3534940 h 4194895"/>
              <a:gd name="connsiteX296" fmla="*/ 7038871 w 9601201"/>
              <a:gd name="connsiteY296" fmla="*/ 0 h 4194895"/>
              <a:gd name="connsiteX297" fmla="*/ 7056647 w 9601201"/>
              <a:gd name="connsiteY297" fmla="*/ 0 h 4194895"/>
              <a:gd name="connsiteX298" fmla="*/ 7078257 w 9601201"/>
              <a:gd name="connsiteY298" fmla="*/ 0 h 4194895"/>
              <a:gd name="connsiteX299" fmla="*/ 3505200 w 9601201"/>
              <a:gd name="connsiteY299" fmla="*/ 3574341 h 4194895"/>
              <a:gd name="connsiteX300" fmla="*/ 3505200 w 9601201"/>
              <a:gd name="connsiteY300" fmla="*/ 3584190 h 4194895"/>
              <a:gd name="connsiteX301" fmla="*/ 7088103 w 9601201"/>
              <a:gd name="connsiteY301" fmla="*/ 0 h 4194895"/>
              <a:gd name="connsiteX302" fmla="*/ 7127490 w 9601201"/>
              <a:gd name="connsiteY302" fmla="*/ 0 h 4194895"/>
              <a:gd name="connsiteX303" fmla="*/ 3505200 w 9601201"/>
              <a:gd name="connsiteY303" fmla="*/ 3623591 h 4194895"/>
              <a:gd name="connsiteX304" fmla="*/ 3505200 w 9601201"/>
              <a:gd name="connsiteY304" fmla="*/ 3633439 h 4194895"/>
              <a:gd name="connsiteX305" fmla="*/ 7137334 w 9601201"/>
              <a:gd name="connsiteY305" fmla="*/ 0 h 4194895"/>
              <a:gd name="connsiteX306" fmla="*/ 7165097 w 9601201"/>
              <a:gd name="connsiteY306" fmla="*/ 0 h 4194895"/>
              <a:gd name="connsiteX307" fmla="*/ 7176721 w 9601201"/>
              <a:gd name="connsiteY307" fmla="*/ 0 h 4194895"/>
              <a:gd name="connsiteX308" fmla="*/ 3505200 w 9601201"/>
              <a:gd name="connsiteY308" fmla="*/ 3672840 h 4194895"/>
              <a:gd name="connsiteX309" fmla="*/ 3505200 w 9601201"/>
              <a:gd name="connsiteY309" fmla="*/ 3682689 h 4194895"/>
              <a:gd name="connsiteX310" fmla="*/ 7186566 w 9601201"/>
              <a:gd name="connsiteY310" fmla="*/ 0 h 4194895"/>
              <a:gd name="connsiteX311" fmla="*/ 7225953 w 9601201"/>
              <a:gd name="connsiteY311" fmla="*/ 0 h 4194895"/>
              <a:gd name="connsiteX312" fmla="*/ 3505200 w 9601201"/>
              <a:gd name="connsiteY312" fmla="*/ 3722090 h 4194895"/>
              <a:gd name="connsiteX313" fmla="*/ 3505200 w 9601201"/>
              <a:gd name="connsiteY313" fmla="*/ 3731939 h 4194895"/>
              <a:gd name="connsiteX314" fmla="*/ 7235798 w 9601201"/>
              <a:gd name="connsiteY314" fmla="*/ 0 h 4194895"/>
              <a:gd name="connsiteX315" fmla="*/ 7275186 w 9601201"/>
              <a:gd name="connsiteY315" fmla="*/ 0 h 4194895"/>
              <a:gd name="connsiteX316" fmla="*/ 3505200 w 9601201"/>
              <a:gd name="connsiteY316" fmla="*/ 3771340 h 4194895"/>
              <a:gd name="connsiteX317" fmla="*/ 3505200 w 9601201"/>
              <a:gd name="connsiteY317" fmla="*/ 3781188 h 4194895"/>
              <a:gd name="connsiteX318" fmla="*/ 7285030 w 9601201"/>
              <a:gd name="connsiteY318" fmla="*/ 0 h 4194895"/>
              <a:gd name="connsiteX319" fmla="*/ 7324417 w 9601201"/>
              <a:gd name="connsiteY319" fmla="*/ 0 h 4194895"/>
              <a:gd name="connsiteX320" fmla="*/ 3505200 w 9601201"/>
              <a:gd name="connsiteY320" fmla="*/ 3820590 h 4194895"/>
              <a:gd name="connsiteX321" fmla="*/ 3505200 w 9601201"/>
              <a:gd name="connsiteY321" fmla="*/ 3830438 h 4194895"/>
              <a:gd name="connsiteX322" fmla="*/ 7334262 w 9601201"/>
              <a:gd name="connsiteY322" fmla="*/ 0 h 4194895"/>
              <a:gd name="connsiteX323" fmla="*/ 7359457 w 9601201"/>
              <a:gd name="connsiteY323" fmla="*/ 0 h 4194895"/>
              <a:gd name="connsiteX324" fmla="*/ 7373649 w 9601201"/>
              <a:gd name="connsiteY324" fmla="*/ 0 h 4194895"/>
              <a:gd name="connsiteX325" fmla="*/ 3505200 w 9601201"/>
              <a:gd name="connsiteY325" fmla="*/ 3869839 h 4194895"/>
              <a:gd name="connsiteX326" fmla="*/ 3505200 w 9601201"/>
              <a:gd name="connsiteY326" fmla="*/ 3879688 h 4194895"/>
              <a:gd name="connsiteX327" fmla="*/ 7383494 w 9601201"/>
              <a:gd name="connsiteY327" fmla="*/ 0 h 4194895"/>
              <a:gd name="connsiteX328" fmla="*/ 7422881 w 9601201"/>
              <a:gd name="connsiteY328" fmla="*/ 0 h 4194895"/>
              <a:gd name="connsiteX329" fmla="*/ 3505200 w 9601201"/>
              <a:gd name="connsiteY329" fmla="*/ 3919089 h 4194895"/>
              <a:gd name="connsiteX330" fmla="*/ 3505200 w 9601201"/>
              <a:gd name="connsiteY330" fmla="*/ 3928936 h 4194895"/>
              <a:gd name="connsiteX331" fmla="*/ 7432726 w 9601201"/>
              <a:gd name="connsiteY331" fmla="*/ 0 h 4194895"/>
              <a:gd name="connsiteX332" fmla="*/ 7471762 w 9601201"/>
              <a:gd name="connsiteY332" fmla="*/ 0 h 4194895"/>
              <a:gd name="connsiteX333" fmla="*/ 7472112 w 9601201"/>
              <a:gd name="connsiteY333" fmla="*/ 0 h 4194895"/>
              <a:gd name="connsiteX334" fmla="*/ 3505200 w 9601201"/>
              <a:gd name="connsiteY334" fmla="*/ 3968338 h 4194895"/>
              <a:gd name="connsiteX335" fmla="*/ 3505200 w 9601201"/>
              <a:gd name="connsiteY335" fmla="*/ 3978186 h 4194895"/>
              <a:gd name="connsiteX336" fmla="*/ 7481957 w 9601201"/>
              <a:gd name="connsiteY336" fmla="*/ 0 h 4194895"/>
              <a:gd name="connsiteX337" fmla="*/ 7521344 w 9601201"/>
              <a:gd name="connsiteY337" fmla="*/ 0 h 4194895"/>
              <a:gd name="connsiteX338" fmla="*/ 3505200 w 9601201"/>
              <a:gd name="connsiteY338" fmla="*/ 4017587 h 4194895"/>
              <a:gd name="connsiteX339" fmla="*/ 3505200 w 9601201"/>
              <a:gd name="connsiteY339" fmla="*/ 4027436 h 4194895"/>
              <a:gd name="connsiteX340" fmla="*/ 7531190 w 9601201"/>
              <a:gd name="connsiteY340" fmla="*/ 0 h 4194895"/>
              <a:gd name="connsiteX341" fmla="*/ 7570576 w 9601201"/>
              <a:gd name="connsiteY341" fmla="*/ 0 h 4194895"/>
              <a:gd name="connsiteX342" fmla="*/ 3505200 w 9601201"/>
              <a:gd name="connsiteY342" fmla="*/ 4066837 h 4194895"/>
              <a:gd name="connsiteX343" fmla="*/ 3505200 w 9601201"/>
              <a:gd name="connsiteY343" fmla="*/ 4076687 h 4194895"/>
              <a:gd name="connsiteX344" fmla="*/ 7580422 w 9601201"/>
              <a:gd name="connsiteY344" fmla="*/ 0 h 4194895"/>
              <a:gd name="connsiteX345" fmla="*/ 7619809 w 9601201"/>
              <a:gd name="connsiteY345" fmla="*/ 0 h 4194895"/>
              <a:gd name="connsiteX346" fmla="*/ 3505200 w 9601201"/>
              <a:gd name="connsiteY346" fmla="*/ 4116087 h 4194895"/>
              <a:gd name="connsiteX347" fmla="*/ 3505200 w 9601201"/>
              <a:gd name="connsiteY347" fmla="*/ 4125935 h 4194895"/>
              <a:gd name="connsiteX348" fmla="*/ 7629653 w 9601201"/>
              <a:gd name="connsiteY348" fmla="*/ 0 h 4194895"/>
              <a:gd name="connsiteX349" fmla="*/ 7669041 w 9601201"/>
              <a:gd name="connsiteY349" fmla="*/ 0 h 4194895"/>
              <a:gd name="connsiteX350" fmla="*/ 3505200 w 9601201"/>
              <a:gd name="connsiteY350" fmla="*/ 4165338 h 4194895"/>
              <a:gd name="connsiteX351" fmla="*/ 3505200 w 9601201"/>
              <a:gd name="connsiteY351" fmla="*/ 4175185 h 4194895"/>
              <a:gd name="connsiteX352" fmla="*/ 7678885 w 9601201"/>
              <a:gd name="connsiteY352" fmla="*/ 0 h 4194895"/>
              <a:gd name="connsiteX353" fmla="*/ 7718272 w 9601201"/>
              <a:gd name="connsiteY353" fmla="*/ 0 h 4194895"/>
              <a:gd name="connsiteX354" fmla="*/ 3530496 w 9601201"/>
              <a:gd name="connsiteY354" fmla="*/ 4189281 h 4194895"/>
              <a:gd name="connsiteX355" fmla="*/ 3535419 w 9601201"/>
              <a:gd name="connsiteY355" fmla="*/ 4194204 h 4194895"/>
              <a:gd name="connsiteX356" fmla="*/ 7728117 w 9601201"/>
              <a:gd name="connsiteY356" fmla="*/ 0 h 4194895"/>
              <a:gd name="connsiteX357" fmla="*/ 7767505 w 9601201"/>
              <a:gd name="connsiteY357" fmla="*/ 0 h 4194895"/>
              <a:gd name="connsiteX358" fmla="*/ 3579728 w 9601201"/>
              <a:gd name="connsiteY358" fmla="*/ 4189281 h 4194895"/>
              <a:gd name="connsiteX359" fmla="*/ 3584651 w 9601201"/>
              <a:gd name="connsiteY359" fmla="*/ 4194204 h 4194895"/>
              <a:gd name="connsiteX360" fmla="*/ 7777348 w 9601201"/>
              <a:gd name="connsiteY360" fmla="*/ 0 h 4194895"/>
              <a:gd name="connsiteX361" fmla="*/ 7816736 w 9601201"/>
              <a:gd name="connsiteY361" fmla="*/ 0 h 4194895"/>
              <a:gd name="connsiteX362" fmla="*/ 3628960 w 9601201"/>
              <a:gd name="connsiteY362" fmla="*/ 4189281 h 4194895"/>
              <a:gd name="connsiteX363" fmla="*/ 3633883 w 9601201"/>
              <a:gd name="connsiteY363" fmla="*/ 4194204 h 4194895"/>
              <a:gd name="connsiteX364" fmla="*/ 7826580 w 9601201"/>
              <a:gd name="connsiteY364" fmla="*/ 0 h 4194895"/>
              <a:gd name="connsiteX365" fmla="*/ 7865967 w 9601201"/>
              <a:gd name="connsiteY365" fmla="*/ 0 h 4194895"/>
              <a:gd name="connsiteX366" fmla="*/ 3678191 w 9601201"/>
              <a:gd name="connsiteY366" fmla="*/ 4189281 h 4194895"/>
              <a:gd name="connsiteX367" fmla="*/ 3683115 w 9601201"/>
              <a:gd name="connsiteY367" fmla="*/ 4194204 h 4194895"/>
              <a:gd name="connsiteX368" fmla="*/ 7875812 w 9601201"/>
              <a:gd name="connsiteY368" fmla="*/ 0 h 4194895"/>
              <a:gd name="connsiteX369" fmla="*/ 7915200 w 9601201"/>
              <a:gd name="connsiteY369" fmla="*/ 0 h 4194895"/>
              <a:gd name="connsiteX370" fmla="*/ 3727423 w 9601201"/>
              <a:gd name="connsiteY370" fmla="*/ 4189281 h 4194895"/>
              <a:gd name="connsiteX371" fmla="*/ 3732347 w 9601201"/>
              <a:gd name="connsiteY371" fmla="*/ 4194204 h 4194895"/>
              <a:gd name="connsiteX372" fmla="*/ 7925044 w 9601201"/>
              <a:gd name="connsiteY372" fmla="*/ 0 h 4194895"/>
              <a:gd name="connsiteX373" fmla="*/ 7964431 w 9601201"/>
              <a:gd name="connsiteY373" fmla="*/ 0 h 4194895"/>
              <a:gd name="connsiteX374" fmla="*/ 3776655 w 9601201"/>
              <a:gd name="connsiteY374" fmla="*/ 4189281 h 4194895"/>
              <a:gd name="connsiteX375" fmla="*/ 3781578 w 9601201"/>
              <a:gd name="connsiteY375" fmla="*/ 4194204 h 4194895"/>
              <a:gd name="connsiteX376" fmla="*/ 7974276 w 9601201"/>
              <a:gd name="connsiteY376" fmla="*/ 0 h 4194895"/>
              <a:gd name="connsiteX377" fmla="*/ 8013663 w 9601201"/>
              <a:gd name="connsiteY377" fmla="*/ 0 h 4194895"/>
              <a:gd name="connsiteX378" fmla="*/ 3825887 w 9601201"/>
              <a:gd name="connsiteY378" fmla="*/ 4189281 h 4194895"/>
              <a:gd name="connsiteX379" fmla="*/ 3830810 w 9601201"/>
              <a:gd name="connsiteY379" fmla="*/ 4194204 h 4194895"/>
              <a:gd name="connsiteX380" fmla="*/ 8023508 w 9601201"/>
              <a:gd name="connsiteY380" fmla="*/ 0 h 4194895"/>
              <a:gd name="connsiteX381" fmla="*/ 8062895 w 9601201"/>
              <a:gd name="connsiteY381" fmla="*/ 0 h 4194895"/>
              <a:gd name="connsiteX382" fmla="*/ 3875119 w 9601201"/>
              <a:gd name="connsiteY382" fmla="*/ 4189281 h 4194895"/>
              <a:gd name="connsiteX383" fmla="*/ 3880042 w 9601201"/>
              <a:gd name="connsiteY383" fmla="*/ 4194204 h 4194895"/>
              <a:gd name="connsiteX384" fmla="*/ 8072740 w 9601201"/>
              <a:gd name="connsiteY384" fmla="*/ 0 h 4194895"/>
              <a:gd name="connsiteX385" fmla="*/ 8105031 w 9601201"/>
              <a:gd name="connsiteY385" fmla="*/ 0 h 4194895"/>
              <a:gd name="connsiteX386" fmla="*/ 8112127 w 9601201"/>
              <a:gd name="connsiteY386" fmla="*/ 0 h 4194895"/>
              <a:gd name="connsiteX387" fmla="*/ 3924351 w 9601201"/>
              <a:gd name="connsiteY387" fmla="*/ 4189281 h 4194895"/>
              <a:gd name="connsiteX388" fmla="*/ 3929274 w 9601201"/>
              <a:gd name="connsiteY388" fmla="*/ 4194204 h 4194895"/>
              <a:gd name="connsiteX389" fmla="*/ 8121971 w 9601201"/>
              <a:gd name="connsiteY389" fmla="*/ 0 h 4194895"/>
              <a:gd name="connsiteX390" fmla="*/ 8161359 w 9601201"/>
              <a:gd name="connsiteY390" fmla="*/ 0 h 4194895"/>
              <a:gd name="connsiteX391" fmla="*/ 3973583 w 9601201"/>
              <a:gd name="connsiteY391" fmla="*/ 4189281 h 4194895"/>
              <a:gd name="connsiteX392" fmla="*/ 3978507 w 9601201"/>
              <a:gd name="connsiteY392" fmla="*/ 4194204 h 4194895"/>
              <a:gd name="connsiteX393" fmla="*/ 8171204 w 9601201"/>
              <a:gd name="connsiteY393" fmla="*/ 0 h 4194895"/>
              <a:gd name="connsiteX394" fmla="*/ 8188457 w 9601201"/>
              <a:gd name="connsiteY394" fmla="*/ 0 h 4194895"/>
              <a:gd name="connsiteX395" fmla="*/ 8210591 w 9601201"/>
              <a:gd name="connsiteY395" fmla="*/ 0 h 4194895"/>
              <a:gd name="connsiteX396" fmla="*/ 4022815 w 9601201"/>
              <a:gd name="connsiteY396" fmla="*/ 4189281 h 4194895"/>
              <a:gd name="connsiteX397" fmla="*/ 4027738 w 9601201"/>
              <a:gd name="connsiteY397" fmla="*/ 4194204 h 4194895"/>
              <a:gd name="connsiteX398" fmla="*/ 8220436 w 9601201"/>
              <a:gd name="connsiteY398" fmla="*/ 0 h 4194895"/>
              <a:gd name="connsiteX399" fmla="*/ 8260576 w 9601201"/>
              <a:gd name="connsiteY399" fmla="*/ 0 h 4194895"/>
              <a:gd name="connsiteX400" fmla="*/ 4072048 w 9601201"/>
              <a:gd name="connsiteY400" fmla="*/ 4189281 h 4194895"/>
              <a:gd name="connsiteX401" fmla="*/ 4076970 w 9601201"/>
              <a:gd name="connsiteY401" fmla="*/ 4194204 h 4194895"/>
              <a:gd name="connsiteX402" fmla="*/ 8270420 w 9601201"/>
              <a:gd name="connsiteY402" fmla="*/ 0 h 4194895"/>
              <a:gd name="connsiteX403" fmla="*/ 8309808 w 9601201"/>
              <a:gd name="connsiteY403" fmla="*/ 0 h 4194895"/>
              <a:gd name="connsiteX404" fmla="*/ 4121278 w 9601201"/>
              <a:gd name="connsiteY404" fmla="*/ 4189281 h 4194895"/>
              <a:gd name="connsiteX405" fmla="*/ 4126201 w 9601201"/>
              <a:gd name="connsiteY405" fmla="*/ 4194204 h 4194895"/>
              <a:gd name="connsiteX406" fmla="*/ 8319652 w 9601201"/>
              <a:gd name="connsiteY406" fmla="*/ 0 h 4194895"/>
              <a:gd name="connsiteX407" fmla="*/ 8359040 w 9601201"/>
              <a:gd name="connsiteY407" fmla="*/ 0 h 4194895"/>
              <a:gd name="connsiteX408" fmla="*/ 4170510 w 9601201"/>
              <a:gd name="connsiteY408" fmla="*/ 4189281 h 4194895"/>
              <a:gd name="connsiteX409" fmla="*/ 4175433 w 9601201"/>
              <a:gd name="connsiteY409" fmla="*/ 4194204 h 4194895"/>
              <a:gd name="connsiteX410" fmla="*/ 8368884 w 9601201"/>
              <a:gd name="connsiteY410" fmla="*/ 0 h 4194895"/>
              <a:gd name="connsiteX411" fmla="*/ 8408271 w 9601201"/>
              <a:gd name="connsiteY411" fmla="*/ 0 h 4194895"/>
              <a:gd name="connsiteX412" fmla="*/ 4219742 w 9601201"/>
              <a:gd name="connsiteY412" fmla="*/ 4189281 h 4194895"/>
              <a:gd name="connsiteX413" fmla="*/ 4224665 w 9601201"/>
              <a:gd name="connsiteY413" fmla="*/ 4194204 h 4194895"/>
              <a:gd name="connsiteX414" fmla="*/ 8418116 w 9601201"/>
              <a:gd name="connsiteY414" fmla="*/ 0 h 4194895"/>
              <a:gd name="connsiteX415" fmla="*/ 8457502 w 9601201"/>
              <a:gd name="connsiteY415" fmla="*/ 0 h 4194895"/>
              <a:gd name="connsiteX416" fmla="*/ 4268974 w 9601201"/>
              <a:gd name="connsiteY416" fmla="*/ 4189281 h 4194895"/>
              <a:gd name="connsiteX417" fmla="*/ 4273898 w 9601201"/>
              <a:gd name="connsiteY417" fmla="*/ 4194204 h 4194895"/>
              <a:gd name="connsiteX418" fmla="*/ 8467348 w 9601201"/>
              <a:gd name="connsiteY418" fmla="*/ 0 h 4194895"/>
              <a:gd name="connsiteX419" fmla="*/ 8506735 w 9601201"/>
              <a:gd name="connsiteY419" fmla="*/ 0 h 4194895"/>
              <a:gd name="connsiteX420" fmla="*/ 4318206 w 9601201"/>
              <a:gd name="connsiteY420" fmla="*/ 4189281 h 4194895"/>
              <a:gd name="connsiteX421" fmla="*/ 4323130 w 9601201"/>
              <a:gd name="connsiteY421" fmla="*/ 4194204 h 4194895"/>
              <a:gd name="connsiteX422" fmla="*/ 8516580 w 9601201"/>
              <a:gd name="connsiteY422" fmla="*/ 0 h 4194895"/>
              <a:gd name="connsiteX423" fmla="*/ 8541614 w 9601201"/>
              <a:gd name="connsiteY423" fmla="*/ 0 h 4194895"/>
              <a:gd name="connsiteX424" fmla="*/ 8555967 w 9601201"/>
              <a:gd name="connsiteY424" fmla="*/ 0 h 4194895"/>
              <a:gd name="connsiteX425" fmla="*/ 4367439 w 9601201"/>
              <a:gd name="connsiteY425" fmla="*/ 4189281 h 4194895"/>
              <a:gd name="connsiteX426" fmla="*/ 4372361 w 9601201"/>
              <a:gd name="connsiteY426" fmla="*/ 4194204 h 4194895"/>
              <a:gd name="connsiteX427" fmla="*/ 8565811 w 9601201"/>
              <a:gd name="connsiteY427" fmla="*/ 0 h 4194895"/>
              <a:gd name="connsiteX428" fmla="*/ 8605198 w 9601201"/>
              <a:gd name="connsiteY428" fmla="*/ 0 h 4194895"/>
              <a:gd name="connsiteX429" fmla="*/ 4416671 w 9601201"/>
              <a:gd name="connsiteY429" fmla="*/ 4189281 h 4194895"/>
              <a:gd name="connsiteX430" fmla="*/ 4421593 w 9601201"/>
              <a:gd name="connsiteY430" fmla="*/ 4194204 h 4194895"/>
              <a:gd name="connsiteX431" fmla="*/ 8615042 w 9601201"/>
              <a:gd name="connsiteY431" fmla="*/ 0 h 4194895"/>
              <a:gd name="connsiteX432" fmla="*/ 8654430 w 9601201"/>
              <a:gd name="connsiteY432" fmla="*/ 0 h 4194895"/>
              <a:gd name="connsiteX433" fmla="*/ 4465901 w 9601201"/>
              <a:gd name="connsiteY433" fmla="*/ 4189281 h 4194895"/>
              <a:gd name="connsiteX434" fmla="*/ 4470825 w 9601201"/>
              <a:gd name="connsiteY434" fmla="*/ 4194204 h 4194895"/>
              <a:gd name="connsiteX435" fmla="*/ 8664274 w 9601201"/>
              <a:gd name="connsiteY435" fmla="*/ 0 h 4194895"/>
              <a:gd name="connsiteX436" fmla="*/ 8703662 w 9601201"/>
              <a:gd name="connsiteY436" fmla="*/ 0 h 4194895"/>
              <a:gd name="connsiteX437" fmla="*/ 4515133 w 9601201"/>
              <a:gd name="connsiteY437" fmla="*/ 4189281 h 4194895"/>
              <a:gd name="connsiteX438" fmla="*/ 4520057 w 9601201"/>
              <a:gd name="connsiteY438" fmla="*/ 4194204 h 4194895"/>
              <a:gd name="connsiteX439" fmla="*/ 8713507 w 9601201"/>
              <a:gd name="connsiteY439" fmla="*/ 0 h 4194895"/>
              <a:gd name="connsiteX440" fmla="*/ 8752894 w 9601201"/>
              <a:gd name="connsiteY440" fmla="*/ 0 h 4194895"/>
              <a:gd name="connsiteX441" fmla="*/ 4564365 w 9601201"/>
              <a:gd name="connsiteY441" fmla="*/ 4189281 h 4194895"/>
              <a:gd name="connsiteX442" fmla="*/ 4569290 w 9601201"/>
              <a:gd name="connsiteY442" fmla="*/ 4194204 h 4194895"/>
              <a:gd name="connsiteX443" fmla="*/ 8762739 w 9601201"/>
              <a:gd name="connsiteY443" fmla="*/ 0 h 4194895"/>
              <a:gd name="connsiteX444" fmla="*/ 8802126 w 9601201"/>
              <a:gd name="connsiteY444" fmla="*/ 0 h 4194895"/>
              <a:gd name="connsiteX445" fmla="*/ 4613597 w 9601201"/>
              <a:gd name="connsiteY445" fmla="*/ 4189281 h 4194895"/>
              <a:gd name="connsiteX446" fmla="*/ 4618521 w 9601201"/>
              <a:gd name="connsiteY446" fmla="*/ 4194204 h 4194895"/>
              <a:gd name="connsiteX447" fmla="*/ 8811971 w 9601201"/>
              <a:gd name="connsiteY447" fmla="*/ 0 h 4194895"/>
              <a:gd name="connsiteX448" fmla="*/ 8830566 w 9601201"/>
              <a:gd name="connsiteY448" fmla="*/ 0 h 4194895"/>
              <a:gd name="connsiteX449" fmla="*/ 8839157 w 9601201"/>
              <a:gd name="connsiteY449" fmla="*/ 0 h 4194895"/>
              <a:gd name="connsiteX450" fmla="*/ 8839157 w 9601201"/>
              <a:gd name="connsiteY450" fmla="*/ 2 h 4194895"/>
              <a:gd name="connsiteX451" fmla="*/ 8851357 w 9601201"/>
              <a:gd name="connsiteY451" fmla="*/ 2 h 4194895"/>
              <a:gd name="connsiteX452" fmla="*/ 4662830 w 9601201"/>
              <a:gd name="connsiteY452" fmla="*/ 4189281 h 4194895"/>
              <a:gd name="connsiteX453" fmla="*/ 4667752 w 9601201"/>
              <a:gd name="connsiteY453" fmla="*/ 4194204 h 4194895"/>
              <a:gd name="connsiteX454" fmla="*/ 8861201 w 9601201"/>
              <a:gd name="connsiteY454" fmla="*/ 2 h 4194895"/>
              <a:gd name="connsiteX455" fmla="*/ 8900588 w 9601201"/>
              <a:gd name="connsiteY455" fmla="*/ 2 h 4194895"/>
              <a:gd name="connsiteX456" fmla="*/ 4712062 w 9601201"/>
              <a:gd name="connsiteY456" fmla="*/ 4189281 h 4194895"/>
              <a:gd name="connsiteX457" fmla="*/ 4716984 w 9601201"/>
              <a:gd name="connsiteY457" fmla="*/ 4194204 h 4194895"/>
              <a:gd name="connsiteX458" fmla="*/ 8910432 w 9601201"/>
              <a:gd name="connsiteY458" fmla="*/ 2 h 4194895"/>
              <a:gd name="connsiteX459" fmla="*/ 8949820 w 9601201"/>
              <a:gd name="connsiteY459" fmla="*/ 2 h 4194895"/>
              <a:gd name="connsiteX460" fmla="*/ 4761293 w 9601201"/>
              <a:gd name="connsiteY460" fmla="*/ 4189281 h 4194895"/>
              <a:gd name="connsiteX461" fmla="*/ 4766216 w 9601201"/>
              <a:gd name="connsiteY461" fmla="*/ 4194204 h 4194895"/>
              <a:gd name="connsiteX462" fmla="*/ 8959664 w 9601201"/>
              <a:gd name="connsiteY462" fmla="*/ 2 h 4194895"/>
              <a:gd name="connsiteX463" fmla="*/ 8999051 w 9601201"/>
              <a:gd name="connsiteY463" fmla="*/ 2 h 4194895"/>
              <a:gd name="connsiteX464" fmla="*/ 4810524 w 9601201"/>
              <a:gd name="connsiteY464" fmla="*/ 4189281 h 4194895"/>
              <a:gd name="connsiteX465" fmla="*/ 4815448 w 9601201"/>
              <a:gd name="connsiteY465" fmla="*/ 4194204 h 4194895"/>
              <a:gd name="connsiteX466" fmla="*/ 9008896 w 9601201"/>
              <a:gd name="connsiteY466" fmla="*/ 2 h 4194895"/>
              <a:gd name="connsiteX467" fmla="*/ 9048283 w 9601201"/>
              <a:gd name="connsiteY467" fmla="*/ 2 h 4194895"/>
              <a:gd name="connsiteX468" fmla="*/ 4859756 w 9601201"/>
              <a:gd name="connsiteY468" fmla="*/ 4189281 h 4194895"/>
              <a:gd name="connsiteX469" fmla="*/ 4864680 w 9601201"/>
              <a:gd name="connsiteY469" fmla="*/ 4194204 h 4194895"/>
              <a:gd name="connsiteX470" fmla="*/ 9058129 w 9601201"/>
              <a:gd name="connsiteY470" fmla="*/ 2 h 4194895"/>
              <a:gd name="connsiteX471" fmla="*/ 9097515 w 9601201"/>
              <a:gd name="connsiteY471" fmla="*/ 2 h 4194895"/>
              <a:gd name="connsiteX472" fmla="*/ 4908988 w 9601201"/>
              <a:gd name="connsiteY472" fmla="*/ 4189281 h 4194895"/>
              <a:gd name="connsiteX473" fmla="*/ 4913913 w 9601201"/>
              <a:gd name="connsiteY473" fmla="*/ 4194204 h 4194895"/>
              <a:gd name="connsiteX474" fmla="*/ 9107361 w 9601201"/>
              <a:gd name="connsiteY474" fmla="*/ 2 h 4194895"/>
              <a:gd name="connsiteX475" fmla="*/ 9146747 w 9601201"/>
              <a:gd name="connsiteY475" fmla="*/ 2 h 4194895"/>
              <a:gd name="connsiteX476" fmla="*/ 4958220 w 9601201"/>
              <a:gd name="connsiteY476" fmla="*/ 4189281 h 4194895"/>
              <a:gd name="connsiteX477" fmla="*/ 4963143 w 9601201"/>
              <a:gd name="connsiteY477" fmla="*/ 4194204 h 4194895"/>
              <a:gd name="connsiteX478" fmla="*/ 9156592 w 9601201"/>
              <a:gd name="connsiteY478" fmla="*/ 2 h 4194895"/>
              <a:gd name="connsiteX479" fmla="*/ 9195979 w 9601201"/>
              <a:gd name="connsiteY479" fmla="*/ 2 h 4194895"/>
              <a:gd name="connsiteX480" fmla="*/ 5007453 w 9601201"/>
              <a:gd name="connsiteY480" fmla="*/ 4189281 h 4194895"/>
              <a:gd name="connsiteX481" fmla="*/ 5012375 w 9601201"/>
              <a:gd name="connsiteY481" fmla="*/ 4194204 h 4194895"/>
              <a:gd name="connsiteX482" fmla="*/ 9205823 w 9601201"/>
              <a:gd name="connsiteY482" fmla="*/ 2 h 4194895"/>
              <a:gd name="connsiteX483" fmla="*/ 9245211 w 9601201"/>
              <a:gd name="connsiteY483" fmla="*/ 2 h 4194895"/>
              <a:gd name="connsiteX484" fmla="*/ 5056684 w 9601201"/>
              <a:gd name="connsiteY484" fmla="*/ 4189281 h 4194895"/>
              <a:gd name="connsiteX485" fmla="*/ 5061607 w 9601201"/>
              <a:gd name="connsiteY485" fmla="*/ 4194204 h 4194895"/>
              <a:gd name="connsiteX486" fmla="*/ 9255055 w 9601201"/>
              <a:gd name="connsiteY486" fmla="*/ 2 h 4194895"/>
              <a:gd name="connsiteX487" fmla="*/ 9294443 w 9601201"/>
              <a:gd name="connsiteY487" fmla="*/ 2 h 4194895"/>
              <a:gd name="connsiteX488" fmla="*/ 5105916 w 9601201"/>
              <a:gd name="connsiteY488" fmla="*/ 4189281 h 4194895"/>
              <a:gd name="connsiteX489" fmla="*/ 5110839 w 9601201"/>
              <a:gd name="connsiteY489" fmla="*/ 4194204 h 4194895"/>
              <a:gd name="connsiteX490" fmla="*/ 9304287 w 9601201"/>
              <a:gd name="connsiteY490" fmla="*/ 2 h 4194895"/>
              <a:gd name="connsiteX491" fmla="*/ 9343675 w 9601201"/>
              <a:gd name="connsiteY491" fmla="*/ 2 h 4194895"/>
              <a:gd name="connsiteX492" fmla="*/ 5155148 w 9601201"/>
              <a:gd name="connsiteY492" fmla="*/ 4189281 h 4194895"/>
              <a:gd name="connsiteX493" fmla="*/ 5160071 w 9601201"/>
              <a:gd name="connsiteY493" fmla="*/ 4194204 h 4194895"/>
              <a:gd name="connsiteX494" fmla="*/ 9353519 w 9601201"/>
              <a:gd name="connsiteY494" fmla="*/ 2 h 4194895"/>
              <a:gd name="connsiteX495" fmla="*/ 9392906 w 9601201"/>
              <a:gd name="connsiteY495" fmla="*/ 2 h 4194895"/>
              <a:gd name="connsiteX496" fmla="*/ 5204380 w 9601201"/>
              <a:gd name="connsiteY496" fmla="*/ 4189281 h 4194895"/>
              <a:gd name="connsiteX497" fmla="*/ 5209304 w 9601201"/>
              <a:gd name="connsiteY497" fmla="*/ 4194204 h 4194895"/>
              <a:gd name="connsiteX498" fmla="*/ 9402752 w 9601201"/>
              <a:gd name="connsiteY498" fmla="*/ 2 h 4194895"/>
              <a:gd name="connsiteX499" fmla="*/ 9442139 w 9601201"/>
              <a:gd name="connsiteY499" fmla="*/ 2 h 4194895"/>
              <a:gd name="connsiteX500" fmla="*/ 5253611 w 9601201"/>
              <a:gd name="connsiteY500" fmla="*/ 4189281 h 4194895"/>
              <a:gd name="connsiteX501" fmla="*/ 5258536 w 9601201"/>
              <a:gd name="connsiteY501" fmla="*/ 4194204 h 4194895"/>
              <a:gd name="connsiteX502" fmla="*/ 9451983 w 9601201"/>
              <a:gd name="connsiteY502" fmla="*/ 2 h 4194895"/>
              <a:gd name="connsiteX503" fmla="*/ 9491371 w 9601201"/>
              <a:gd name="connsiteY503" fmla="*/ 2 h 4194895"/>
              <a:gd name="connsiteX504" fmla="*/ 5302844 w 9601201"/>
              <a:gd name="connsiteY504" fmla="*/ 4189281 h 4194895"/>
              <a:gd name="connsiteX505" fmla="*/ 5307766 w 9601201"/>
              <a:gd name="connsiteY505" fmla="*/ 4194204 h 4194895"/>
              <a:gd name="connsiteX506" fmla="*/ 9501215 w 9601201"/>
              <a:gd name="connsiteY506" fmla="*/ 2 h 4194895"/>
              <a:gd name="connsiteX507" fmla="*/ 9540603 w 9601201"/>
              <a:gd name="connsiteY507" fmla="*/ 2 h 4194895"/>
              <a:gd name="connsiteX508" fmla="*/ 5352076 w 9601201"/>
              <a:gd name="connsiteY508" fmla="*/ 4189281 h 4194895"/>
              <a:gd name="connsiteX509" fmla="*/ 5356998 w 9601201"/>
              <a:gd name="connsiteY509" fmla="*/ 4194204 h 4194895"/>
              <a:gd name="connsiteX510" fmla="*/ 9550447 w 9601201"/>
              <a:gd name="connsiteY510" fmla="*/ 2 h 4194895"/>
              <a:gd name="connsiteX511" fmla="*/ 9589834 w 9601201"/>
              <a:gd name="connsiteY511" fmla="*/ 2 h 4194895"/>
              <a:gd name="connsiteX512" fmla="*/ 5401307 w 9601201"/>
              <a:gd name="connsiteY512" fmla="*/ 4189281 h 4194895"/>
              <a:gd name="connsiteX513" fmla="*/ 5406230 w 9601201"/>
              <a:gd name="connsiteY513" fmla="*/ 4194204 h 4194895"/>
              <a:gd name="connsiteX514" fmla="*/ 9599678 w 9601201"/>
              <a:gd name="connsiteY514" fmla="*/ 2 h 4194895"/>
              <a:gd name="connsiteX515" fmla="*/ 9601199 w 9601201"/>
              <a:gd name="connsiteY515" fmla="*/ 2 h 4194895"/>
              <a:gd name="connsiteX516" fmla="*/ 9601199 w 9601201"/>
              <a:gd name="connsiteY516" fmla="*/ 1 h 4194895"/>
              <a:gd name="connsiteX517" fmla="*/ 9601200 w 9601201"/>
              <a:gd name="connsiteY517" fmla="*/ 1 h 4194895"/>
              <a:gd name="connsiteX518" fmla="*/ 9601200 w 9601201"/>
              <a:gd name="connsiteY518" fmla="*/ 37875 h 4194895"/>
              <a:gd name="connsiteX519" fmla="*/ 5450539 w 9601201"/>
              <a:gd name="connsiteY519" fmla="*/ 4189281 h 4194895"/>
              <a:gd name="connsiteX520" fmla="*/ 5455462 w 9601201"/>
              <a:gd name="connsiteY520" fmla="*/ 4194204 h 4194895"/>
              <a:gd name="connsiteX521" fmla="*/ 9601200 w 9601201"/>
              <a:gd name="connsiteY521" fmla="*/ 47721 h 4194895"/>
              <a:gd name="connsiteX522" fmla="*/ 9601200 w 9601201"/>
              <a:gd name="connsiteY522" fmla="*/ 87116 h 4194895"/>
              <a:gd name="connsiteX523" fmla="*/ 5499771 w 9601201"/>
              <a:gd name="connsiteY523" fmla="*/ 4189281 h 4194895"/>
              <a:gd name="connsiteX524" fmla="*/ 5504695 w 9601201"/>
              <a:gd name="connsiteY524" fmla="*/ 4194204 h 4194895"/>
              <a:gd name="connsiteX525" fmla="*/ 9601200 w 9601201"/>
              <a:gd name="connsiteY525" fmla="*/ 96962 h 4194895"/>
              <a:gd name="connsiteX526" fmla="*/ 9601200 w 9601201"/>
              <a:gd name="connsiteY526" fmla="*/ 136356 h 4194895"/>
              <a:gd name="connsiteX527" fmla="*/ 5549003 w 9601201"/>
              <a:gd name="connsiteY527" fmla="*/ 4189281 h 4194895"/>
              <a:gd name="connsiteX528" fmla="*/ 5553927 w 9601201"/>
              <a:gd name="connsiteY528" fmla="*/ 4194204 h 4194895"/>
              <a:gd name="connsiteX529" fmla="*/ 9601200 w 9601201"/>
              <a:gd name="connsiteY529" fmla="*/ 146203 h 4194895"/>
              <a:gd name="connsiteX530" fmla="*/ 9601200 w 9601201"/>
              <a:gd name="connsiteY530" fmla="*/ 185598 h 4194895"/>
              <a:gd name="connsiteX531" fmla="*/ 5598236 w 9601201"/>
              <a:gd name="connsiteY531" fmla="*/ 4189281 h 4194895"/>
              <a:gd name="connsiteX532" fmla="*/ 5603158 w 9601201"/>
              <a:gd name="connsiteY532" fmla="*/ 4194204 h 4194895"/>
              <a:gd name="connsiteX533" fmla="*/ 9601200 w 9601201"/>
              <a:gd name="connsiteY533" fmla="*/ 195444 h 4194895"/>
              <a:gd name="connsiteX534" fmla="*/ 9601200 w 9601201"/>
              <a:gd name="connsiteY534" fmla="*/ 234838 h 4194895"/>
              <a:gd name="connsiteX535" fmla="*/ 5647468 w 9601201"/>
              <a:gd name="connsiteY535" fmla="*/ 4189281 h 4194895"/>
              <a:gd name="connsiteX536" fmla="*/ 5652389 w 9601201"/>
              <a:gd name="connsiteY536" fmla="*/ 4194204 h 4194895"/>
              <a:gd name="connsiteX537" fmla="*/ 9601200 w 9601201"/>
              <a:gd name="connsiteY537" fmla="*/ 244684 h 4194895"/>
              <a:gd name="connsiteX538" fmla="*/ 9601200 w 9601201"/>
              <a:gd name="connsiteY538" fmla="*/ 284078 h 4194895"/>
              <a:gd name="connsiteX539" fmla="*/ 5696699 w 9601201"/>
              <a:gd name="connsiteY539" fmla="*/ 4189281 h 4194895"/>
              <a:gd name="connsiteX540" fmla="*/ 5701621 w 9601201"/>
              <a:gd name="connsiteY540" fmla="*/ 4194204 h 4194895"/>
              <a:gd name="connsiteX541" fmla="*/ 9601200 w 9601201"/>
              <a:gd name="connsiteY541" fmla="*/ 293924 h 4194895"/>
              <a:gd name="connsiteX542" fmla="*/ 9601200 w 9601201"/>
              <a:gd name="connsiteY542" fmla="*/ 333319 h 4194895"/>
              <a:gd name="connsiteX543" fmla="*/ 5745930 w 9601201"/>
              <a:gd name="connsiteY543" fmla="*/ 4189281 h 4194895"/>
              <a:gd name="connsiteX544" fmla="*/ 5750854 w 9601201"/>
              <a:gd name="connsiteY544" fmla="*/ 4194204 h 4194895"/>
              <a:gd name="connsiteX545" fmla="*/ 9601200 w 9601201"/>
              <a:gd name="connsiteY545" fmla="*/ 343165 h 4194895"/>
              <a:gd name="connsiteX546" fmla="*/ 9601200 w 9601201"/>
              <a:gd name="connsiteY546" fmla="*/ 382560 h 4194895"/>
              <a:gd name="connsiteX547" fmla="*/ 5795162 w 9601201"/>
              <a:gd name="connsiteY547" fmla="*/ 4189281 h 4194895"/>
              <a:gd name="connsiteX548" fmla="*/ 5800085 w 9601201"/>
              <a:gd name="connsiteY548" fmla="*/ 4194204 h 4194895"/>
              <a:gd name="connsiteX549" fmla="*/ 9601200 w 9601201"/>
              <a:gd name="connsiteY549" fmla="*/ 392406 h 4194895"/>
              <a:gd name="connsiteX550" fmla="*/ 9601200 w 9601201"/>
              <a:gd name="connsiteY550" fmla="*/ 431800 h 4194895"/>
              <a:gd name="connsiteX551" fmla="*/ 5844393 w 9601201"/>
              <a:gd name="connsiteY551" fmla="*/ 4189281 h 4194895"/>
              <a:gd name="connsiteX552" fmla="*/ 5849318 w 9601201"/>
              <a:gd name="connsiteY552" fmla="*/ 4194204 h 4194895"/>
              <a:gd name="connsiteX553" fmla="*/ 9601200 w 9601201"/>
              <a:gd name="connsiteY553" fmla="*/ 441648 h 4194895"/>
              <a:gd name="connsiteX554" fmla="*/ 9601200 w 9601201"/>
              <a:gd name="connsiteY554" fmla="*/ 481041 h 4194895"/>
              <a:gd name="connsiteX555" fmla="*/ 5893625 w 9601201"/>
              <a:gd name="connsiteY555" fmla="*/ 4189281 h 4194895"/>
              <a:gd name="connsiteX556" fmla="*/ 5898549 w 9601201"/>
              <a:gd name="connsiteY556" fmla="*/ 4194204 h 4194895"/>
              <a:gd name="connsiteX557" fmla="*/ 9601200 w 9601201"/>
              <a:gd name="connsiteY557" fmla="*/ 490888 h 4194895"/>
              <a:gd name="connsiteX558" fmla="*/ 9601200 w 9601201"/>
              <a:gd name="connsiteY558" fmla="*/ 530283 h 4194895"/>
              <a:gd name="connsiteX559" fmla="*/ 5942859 w 9601201"/>
              <a:gd name="connsiteY559" fmla="*/ 4189281 h 4194895"/>
              <a:gd name="connsiteX560" fmla="*/ 5947781 w 9601201"/>
              <a:gd name="connsiteY560" fmla="*/ 4194204 h 4194895"/>
              <a:gd name="connsiteX561" fmla="*/ 9601200 w 9601201"/>
              <a:gd name="connsiteY561" fmla="*/ 540129 h 4194895"/>
              <a:gd name="connsiteX562" fmla="*/ 9601200 w 9601201"/>
              <a:gd name="connsiteY562" fmla="*/ 579523 h 4194895"/>
              <a:gd name="connsiteX563" fmla="*/ 5992089 w 9601201"/>
              <a:gd name="connsiteY563" fmla="*/ 4189281 h 4194895"/>
              <a:gd name="connsiteX564" fmla="*/ 5997013 w 9601201"/>
              <a:gd name="connsiteY564" fmla="*/ 4194204 h 4194895"/>
              <a:gd name="connsiteX565" fmla="*/ 9601200 w 9601201"/>
              <a:gd name="connsiteY565" fmla="*/ 589370 h 4194895"/>
              <a:gd name="connsiteX566" fmla="*/ 9601200 w 9601201"/>
              <a:gd name="connsiteY566" fmla="*/ 628764 h 4194895"/>
              <a:gd name="connsiteX567" fmla="*/ 6041321 w 9601201"/>
              <a:gd name="connsiteY567" fmla="*/ 4189281 h 4194895"/>
              <a:gd name="connsiteX568" fmla="*/ 6046244 w 9601201"/>
              <a:gd name="connsiteY568" fmla="*/ 4194204 h 4194895"/>
              <a:gd name="connsiteX569" fmla="*/ 9601200 w 9601201"/>
              <a:gd name="connsiteY569" fmla="*/ 638609 h 4194895"/>
              <a:gd name="connsiteX570" fmla="*/ 9601200 w 9601201"/>
              <a:gd name="connsiteY570" fmla="*/ 678004 h 4194895"/>
              <a:gd name="connsiteX571" fmla="*/ 6090553 w 9601201"/>
              <a:gd name="connsiteY571" fmla="*/ 4189281 h 4194895"/>
              <a:gd name="connsiteX572" fmla="*/ 6095476 w 9601201"/>
              <a:gd name="connsiteY572" fmla="*/ 4194204 h 4194895"/>
              <a:gd name="connsiteX573" fmla="*/ 9601200 w 9601201"/>
              <a:gd name="connsiteY573" fmla="*/ 687850 h 4194895"/>
              <a:gd name="connsiteX574" fmla="*/ 9601200 w 9601201"/>
              <a:gd name="connsiteY574" fmla="*/ 689695 h 4194895"/>
              <a:gd name="connsiteX575" fmla="*/ 9601201 w 9601201"/>
              <a:gd name="connsiteY575" fmla="*/ 689695 h 4194895"/>
              <a:gd name="connsiteX576" fmla="*/ 9601201 w 9601201"/>
              <a:gd name="connsiteY576" fmla="*/ 727244 h 4194895"/>
              <a:gd name="connsiteX577" fmla="*/ 6139785 w 9601201"/>
              <a:gd name="connsiteY577" fmla="*/ 4189281 h 4194895"/>
              <a:gd name="connsiteX578" fmla="*/ 6144709 w 9601201"/>
              <a:gd name="connsiteY578" fmla="*/ 4194204 h 4194895"/>
              <a:gd name="connsiteX579" fmla="*/ 9601201 w 9601201"/>
              <a:gd name="connsiteY579" fmla="*/ 737091 h 4194895"/>
              <a:gd name="connsiteX580" fmla="*/ 9601201 w 9601201"/>
              <a:gd name="connsiteY580" fmla="*/ 776484 h 4194895"/>
              <a:gd name="connsiteX581" fmla="*/ 6189017 w 9601201"/>
              <a:gd name="connsiteY581" fmla="*/ 4189281 h 4194895"/>
              <a:gd name="connsiteX582" fmla="*/ 6193941 w 9601201"/>
              <a:gd name="connsiteY582" fmla="*/ 4194204 h 4194895"/>
              <a:gd name="connsiteX583" fmla="*/ 9601201 w 9601201"/>
              <a:gd name="connsiteY583" fmla="*/ 786331 h 4194895"/>
              <a:gd name="connsiteX584" fmla="*/ 9601201 w 9601201"/>
              <a:gd name="connsiteY584" fmla="*/ 825726 h 4194895"/>
              <a:gd name="connsiteX585" fmla="*/ 6238250 w 9601201"/>
              <a:gd name="connsiteY585" fmla="*/ 4189281 h 4194895"/>
              <a:gd name="connsiteX586" fmla="*/ 6243172 w 9601201"/>
              <a:gd name="connsiteY586" fmla="*/ 4194204 h 4194895"/>
              <a:gd name="connsiteX587" fmla="*/ 9601201 w 9601201"/>
              <a:gd name="connsiteY587" fmla="*/ 835572 h 4194895"/>
              <a:gd name="connsiteX588" fmla="*/ 9601201 w 9601201"/>
              <a:gd name="connsiteY588" fmla="*/ 875603 h 4194895"/>
              <a:gd name="connsiteX589" fmla="*/ 6288713 w 9601201"/>
              <a:gd name="connsiteY589" fmla="*/ 4189281 h 4194895"/>
              <a:gd name="connsiteX590" fmla="*/ 6293635 w 9601201"/>
              <a:gd name="connsiteY590" fmla="*/ 4194204 h 4194895"/>
              <a:gd name="connsiteX591" fmla="*/ 9601201 w 9601201"/>
              <a:gd name="connsiteY591" fmla="*/ 885450 h 4194895"/>
              <a:gd name="connsiteX592" fmla="*/ 9601201 w 9601201"/>
              <a:gd name="connsiteY592" fmla="*/ 924852 h 4194895"/>
              <a:gd name="connsiteX593" fmla="*/ 6337944 w 9601201"/>
              <a:gd name="connsiteY593" fmla="*/ 4189281 h 4194895"/>
              <a:gd name="connsiteX594" fmla="*/ 6342867 w 9601201"/>
              <a:gd name="connsiteY594" fmla="*/ 4194204 h 4194895"/>
              <a:gd name="connsiteX595" fmla="*/ 9601201 w 9601201"/>
              <a:gd name="connsiteY595" fmla="*/ 934699 h 4194895"/>
              <a:gd name="connsiteX596" fmla="*/ 9601201 w 9601201"/>
              <a:gd name="connsiteY596" fmla="*/ 974102 h 4194895"/>
              <a:gd name="connsiteX597" fmla="*/ 6387176 w 9601201"/>
              <a:gd name="connsiteY597" fmla="*/ 4189281 h 4194895"/>
              <a:gd name="connsiteX598" fmla="*/ 6392099 w 9601201"/>
              <a:gd name="connsiteY598" fmla="*/ 4194204 h 4194895"/>
              <a:gd name="connsiteX599" fmla="*/ 9601201 w 9601201"/>
              <a:gd name="connsiteY599" fmla="*/ 983949 h 4194895"/>
              <a:gd name="connsiteX600" fmla="*/ 9601201 w 9601201"/>
              <a:gd name="connsiteY600" fmla="*/ 1023350 h 4194895"/>
              <a:gd name="connsiteX601" fmla="*/ 6436407 w 9601201"/>
              <a:gd name="connsiteY601" fmla="*/ 4189281 h 4194895"/>
              <a:gd name="connsiteX602" fmla="*/ 6441331 w 9601201"/>
              <a:gd name="connsiteY602" fmla="*/ 4194204 h 4194895"/>
              <a:gd name="connsiteX603" fmla="*/ 9601201 w 9601201"/>
              <a:gd name="connsiteY603" fmla="*/ 1033198 h 4194895"/>
              <a:gd name="connsiteX604" fmla="*/ 9601201 w 9601201"/>
              <a:gd name="connsiteY604" fmla="*/ 1072600 h 4194895"/>
              <a:gd name="connsiteX605" fmla="*/ 6485639 w 9601201"/>
              <a:gd name="connsiteY605" fmla="*/ 4189281 h 4194895"/>
              <a:gd name="connsiteX606" fmla="*/ 6490564 w 9601201"/>
              <a:gd name="connsiteY606" fmla="*/ 4194204 h 4194895"/>
              <a:gd name="connsiteX607" fmla="*/ 9601201 w 9601201"/>
              <a:gd name="connsiteY607" fmla="*/ 1082448 h 4194895"/>
              <a:gd name="connsiteX608" fmla="*/ 9601201 w 9601201"/>
              <a:gd name="connsiteY608" fmla="*/ 1121850 h 4194895"/>
              <a:gd name="connsiteX609" fmla="*/ 6534871 w 9601201"/>
              <a:gd name="connsiteY609" fmla="*/ 4189281 h 4194895"/>
              <a:gd name="connsiteX610" fmla="*/ 6539795 w 9601201"/>
              <a:gd name="connsiteY610" fmla="*/ 4194204 h 4194895"/>
              <a:gd name="connsiteX611" fmla="*/ 9601201 w 9601201"/>
              <a:gd name="connsiteY611" fmla="*/ 1131698 h 4194895"/>
              <a:gd name="connsiteX612" fmla="*/ 9601201 w 9601201"/>
              <a:gd name="connsiteY612" fmla="*/ 1171101 h 4194895"/>
              <a:gd name="connsiteX613" fmla="*/ 6584105 w 9601201"/>
              <a:gd name="connsiteY613" fmla="*/ 4189281 h 4194895"/>
              <a:gd name="connsiteX614" fmla="*/ 6589026 w 9601201"/>
              <a:gd name="connsiteY614" fmla="*/ 4194204 h 4194895"/>
              <a:gd name="connsiteX615" fmla="*/ 9601201 w 9601201"/>
              <a:gd name="connsiteY615" fmla="*/ 1180947 h 4194895"/>
              <a:gd name="connsiteX616" fmla="*/ 9601201 w 9601201"/>
              <a:gd name="connsiteY616" fmla="*/ 1220349 h 4194895"/>
              <a:gd name="connsiteX617" fmla="*/ 6633335 w 9601201"/>
              <a:gd name="connsiteY617" fmla="*/ 4189281 h 4194895"/>
              <a:gd name="connsiteX618" fmla="*/ 6638258 w 9601201"/>
              <a:gd name="connsiteY618" fmla="*/ 4194204 h 4194895"/>
              <a:gd name="connsiteX619" fmla="*/ 9601201 w 9601201"/>
              <a:gd name="connsiteY619" fmla="*/ 1230197 h 4194895"/>
              <a:gd name="connsiteX620" fmla="*/ 9601201 w 9601201"/>
              <a:gd name="connsiteY620" fmla="*/ 1269599 h 4194895"/>
              <a:gd name="connsiteX621" fmla="*/ 6682567 w 9601201"/>
              <a:gd name="connsiteY621" fmla="*/ 4189281 h 4194895"/>
              <a:gd name="connsiteX622" fmla="*/ 6687491 w 9601201"/>
              <a:gd name="connsiteY622" fmla="*/ 4194204 h 4194895"/>
              <a:gd name="connsiteX623" fmla="*/ 9601201 w 9601201"/>
              <a:gd name="connsiteY623" fmla="*/ 1279447 h 4194895"/>
              <a:gd name="connsiteX624" fmla="*/ 9601201 w 9601201"/>
              <a:gd name="connsiteY624" fmla="*/ 1318849 h 4194895"/>
              <a:gd name="connsiteX625" fmla="*/ 6731800 w 9601201"/>
              <a:gd name="connsiteY625" fmla="*/ 4189281 h 4194895"/>
              <a:gd name="connsiteX626" fmla="*/ 6736723 w 9601201"/>
              <a:gd name="connsiteY626" fmla="*/ 4194204 h 4194895"/>
              <a:gd name="connsiteX627" fmla="*/ 9601201 w 9601201"/>
              <a:gd name="connsiteY627" fmla="*/ 1328696 h 4194895"/>
              <a:gd name="connsiteX628" fmla="*/ 9601201 w 9601201"/>
              <a:gd name="connsiteY628" fmla="*/ 1368099 h 4194895"/>
              <a:gd name="connsiteX629" fmla="*/ 6781032 w 9601201"/>
              <a:gd name="connsiteY629" fmla="*/ 4189281 h 4194895"/>
              <a:gd name="connsiteX630" fmla="*/ 6785955 w 9601201"/>
              <a:gd name="connsiteY630" fmla="*/ 4194204 h 4194895"/>
              <a:gd name="connsiteX631" fmla="*/ 9601201 w 9601201"/>
              <a:gd name="connsiteY631" fmla="*/ 1377946 h 4194895"/>
              <a:gd name="connsiteX632" fmla="*/ 9601201 w 9601201"/>
              <a:gd name="connsiteY632" fmla="*/ 1417348 h 4194895"/>
              <a:gd name="connsiteX633" fmla="*/ 6830264 w 9601201"/>
              <a:gd name="connsiteY633" fmla="*/ 4189281 h 4194895"/>
              <a:gd name="connsiteX634" fmla="*/ 6835187 w 9601201"/>
              <a:gd name="connsiteY634" fmla="*/ 4194204 h 4194895"/>
              <a:gd name="connsiteX635" fmla="*/ 9601201 w 9601201"/>
              <a:gd name="connsiteY635" fmla="*/ 1427196 h 4194895"/>
              <a:gd name="connsiteX636" fmla="*/ 9601201 w 9601201"/>
              <a:gd name="connsiteY636" fmla="*/ 1466598 h 4194895"/>
              <a:gd name="connsiteX637" fmla="*/ 6879496 w 9601201"/>
              <a:gd name="connsiteY637" fmla="*/ 4189281 h 4194895"/>
              <a:gd name="connsiteX638" fmla="*/ 6884417 w 9601201"/>
              <a:gd name="connsiteY638" fmla="*/ 4194204 h 4194895"/>
              <a:gd name="connsiteX639" fmla="*/ 9601201 w 9601201"/>
              <a:gd name="connsiteY639" fmla="*/ 1476444 h 4194895"/>
              <a:gd name="connsiteX640" fmla="*/ 9601201 w 9601201"/>
              <a:gd name="connsiteY640" fmla="*/ 1515847 h 4194895"/>
              <a:gd name="connsiteX641" fmla="*/ 6928727 w 9601201"/>
              <a:gd name="connsiteY641" fmla="*/ 4189281 h 4194895"/>
              <a:gd name="connsiteX642" fmla="*/ 6933649 w 9601201"/>
              <a:gd name="connsiteY642" fmla="*/ 4194204 h 4194895"/>
              <a:gd name="connsiteX643" fmla="*/ 9601201 w 9601201"/>
              <a:gd name="connsiteY643" fmla="*/ 1525694 h 4194895"/>
              <a:gd name="connsiteX644" fmla="*/ 9601201 w 9601201"/>
              <a:gd name="connsiteY644" fmla="*/ 1565096 h 4194895"/>
              <a:gd name="connsiteX645" fmla="*/ 6977958 w 9601201"/>
              <a:gd name="connsiteY645" fmla="*/ 4189281 h 4194895"/>
              <a:gd name="connsiteX646" fmla="*/ 6982883 w 9601201"/>
              <a:gd name="connsiteY646" fmla="*/ 4194204 h 4194895"/>
              <a:gd name="connsiteX647" fmla="*/ 9601201 w 9601201"/>
              <a:gd name="connsiteY647" fmla="*/ 1574945 h 4194895"/>
              <a:gd name="connsiteX648" fmla="*/ 9601201 w 9601201"/>
              <a:gd name="connsiteY648" fmla="*/ 1614346 h 4194895"/>
              <a:gd name="connsiteX649" fmla="*/ 7027190 w 9601201"/>
              <a:gd name="connsiteY649" fmla="*/ 4189281 h 4194895"/>
              <a:gd name="connsiteX650" fmla="*/ 7032115 w 9601201"/>
              <a:gd name="connsiteY650" fmla="*/ 4194204 h 4194895"/>
              <a:gd name="connsiteX651" fmla="*/ 9601201 w 9601201"/>
              <a:gd name="connsiteY651" fmla="*/ 1624194 h 4194895"/>
              <a:gd name="connsiteX652" fmla="*/ 9601201 w 9601201"/>
              <a:gd name="connsiteY652" fmla="*/ 1663596 h 4194895"/>
              <a:gd name="connsiteX653" fmla="*/ 7076423 w 9601201"/>
              <a:gd name="connsiteY653" fmla="*/ 4189281 h 4194895"/>
              <a:gd name="connsiteX654" fmla="*/ 7081346 w 9601201"/>
              <a:gd name="connsiteY654" fmla="*/ 4194204 h 4194895"/>
              <a:gd name="connsiteX655" fmla="*/ 9601201 w 9601201"/>
              <a:gd name="connsiteY655" fmla="*/ 1673443 h 4194895"/>
              <a:gd name="connsiteX656" fmla="*/ 9601201 w 9601201"/>
              <a:gd name="connsiteY656" fmla="*/ 1712846 h 4194895"/>
              <a:gd name="connsiteX657" fmla="*/ 7125655 w 9601201"/>
              <a:gd name="connsiteY657" fmla="*/ 4189281 h 4194895"/>
              <a:gd name="connsiteX658" fmla="*/ 7130578 w 9601201"/>
              <a:gd name="connsiteY658" fmla="*/ 4194204 h 4194895"/>
              <a:gd name="connsiteX659" fmla="*/ 9601201 w 9601201"/>
              <a:gd name="connsiteY659" fmla="*/ 1722693 h 4194895"/>
              <a:gd name="connsiteX660" fmla="*/ 9601201 w 9601201"/>
              <a:gd name="connsiteY660" fmla="*/ 1762096 h 4194895"/>
              <a:gd name="connsiteX661" fmla="*/ 7174887 w 9601201"/>
              <a:gd name="connsiteY661" fmla="*/ 4189281 h 4194895"/>
              <a:gd name="connsiteX662" fmla="*/ 7179809 w 9601201"/>
              <a:gd name="connsiteY662" fmla="*/ 4194204 h 4194895"/>
              <a:gd name="connsiteX663" fmla="*/ 9601201 w 9601201"/>
              <a:gd name="connsiteY663" fmla="*/ 1771942 h 4194895"/>
              <a:gd name="connsiteX664" fmla="*/ 9601201 w 9601201"/>
              <a:gd name="connsiteY664" fmla="*/ 1811345 h 4194895"/>
              <a:gd name="connsiteX665" fmla="*/ 7224119 w 9601201"/>
              <a:gd name="connsiteY665" fmla="*/ 4189281 h 4194895"/>
              <a:gd name="connsiteX666" fmla="*/ 7229041 w 9601201"/>
              <a:gd name="connsiteY666" fmla="*/ 4194204 h 4194895"/>
              <a:gd name="connsiteX667" fmla="*/ 9601201 w 9601201"/>
              <a:gd name="connsiteY667" fmla="*/ 1821192 h 4194895"/>
              <a:gd name="connsiteX668" fmla="*/ 9601201 w 9601201"/>
              <a:gd name="connsiteY668" fmla="*/ 1860593 h 4194895"/>
              <a:gd name="connsiteX669" fmla="*/ 7273349 w 9601201"/>
              <a:gd name="connsiteY669" fmla="*/ 4189281 h 4194895"/>
              <a:gd name="connsiteX670" fmla="*/ 7278274 w 9601201"/>
              <a:gd name="connsiteY670" fmla="*/ 4194204 h 4194895"/>
              <a:gd name="connsiteX671" fmla="*/ 9601201 w 9601201"/>
              <a:gd name="connsiteY671" fmla="*/ 1870442 h 4194895"/>
              <a:gd name="connsiteX672" fmla="*/ 9601201 w 9601201"/>
              <a:gd name="connsiteY672" fmla="*/ 1909843 h 4194895"/>
              <a:gd name="connsiteX673" fmla="*/ 7322581 w 9601201"/>
              <a:gd name="connsiteY673" fmla="*/ 4189281 h 4194895"/>
              <a:gd name="connsiteX674" fmla="*/ 7327506 w 9601201"/>
              <a:gd name="connsiteY674" fmla="*/ 4194204 h 4194895"/>
              <a:gd name="connsiteX675" fmla="*/ 9601201 w 9601201"/>
              <a:gd name="connsiteY675" fmla="*/ 1919692 h 4194895"/>
              <a:gd name="connsiteX676" fmla="*/ 9601201 w 9601201"/>
              <a:gd name="connsiteY676" fmla="*/ 1959093 h 4194895"/>
              <a:gd name="connsiteX677" fmla="*/ 7371813 w 9601201"/>
              <a:gd name="connsiteY677" fmla="*/ 4189281 h 4194895"/>
              <a:gd name="connsiteX678" fmla="*/ 7376737 w 9601201"/>
              <a:gd name="connsiteY678" fmla="*/ 4194204 h 4194895"/>
              <a:gd name="connsiteX679" fmla="*/ 9601201 w 9601201"/>
              <a:gd name="connsiteY679" fmla="*/ 1968940 h 4194895"/>
              <a:gd name="connsiteX680" fmla="*/ 9601201 w 9601201"/>
              <a:gd name="connsiteY680" fmla="*/ 2008343 h 4194895"/>
              <a:gd name="connsiteX681" fmla="*/ 7421045 w 9601201"/>
              <a:gd name="connsiteY681" fmla="*/ 4189281 h 4194895"/>
              <a:gd name="connsiteX682" fmla="*/ 7425969 w 9601201"/>
              <a:gd name="connsiteY682" fmla="*/ 4194204 h 4194895"/>
              <a:gd name="connsiteX683" fmla="*/ 9601201 w 9601201"/>
              <a:gd name="connsiteY683" fmla="*/ 2018190 h 4194895"/>
              <a:gd name="connsiteX684" fmla="*/ 9601201 w 9601201"/>
              <a:gd name="connsiteY684" fmla="*/ 2057592 h 4194895"/>
              <a:gd name="connsiteX685" fmla="*/ 7470277 w 9601201"/>
              <a:gd name="connsiteY685" fmla="*/ 4189281 h 4194895"/>
              <a:gd name="connsiteX686" fmla="*/ 7475200 w 9601201"/>
              <a:gd name="connsiteY686" fmla="*/ 4194204 h 4194895"/>
              <a:gd name="connsiteX687" fmla="*/ 9601201 w 9601201"/>
              <a:gd name="connsiteY687" fmla="*/ 2067439 h 4194895"/>
              <a:gd name="connsiteX688" fmla="*/ 9601201 w 9601201"/>
              <a:gd name="connsiteY688" fmla="*/ 2106841 h 4194895"/>
              <a:gd name="connsiteX689" fmla="*/ 7519507 w 9601201"/>
              <a:gd name="connsiteY689" fmla="*/ 4189281 h 4194895"/>
              <a:gd name="connsiteX690" fmla="*/ 7524432 w 9601201"/>
              <a:gd name="connsiteY690" fmla="*/ 4194204 h 4194895"/>
              <a:gd name="connsiteX691" fmla="*/ 9601201 w 9601201"/>
              <a:gd name="connsiteY691" fmla="*/ 2116689 h 4194895"/>
              <a:gd name="connsiteX692" fmla="*/ 9601201 w 9601201"/>
              <a:gd name="connsiteY692" fmla="*/ 2156090 h 4194895"/>
              <a:gd name="connsiteX693" fmla="*/ 7568739 w 9601201"/>
              <a:gd name="connsiteY693" fmla="*/ 4189281 h 4194895"/>
              <a:gd name="connsiteX694" fmla="*/ 7573665 w 9601201"/>
              <a:gd name="connsiteY694" fmla="*/ 4194204 h 4194895"/>
              <a:gd name="connsiteX695" fmla="*/ 9601201 w 9601201"/>
              <a:gd name="connsiteY695" fmla="*/ 2165939 h 4194895"/>
              <a:gd name="connsiteX696" fmla="*/ 9601201 w 9601201"/>
              <a:gd name="connsiteY696" fmla="*/ 2205341 h 4194895"/>
              <a:gd name="connsiteX697" fmla="*/ 7617973 w 9601201"/>
              <a:gd name="connsiteY697" fmla="*/ 4189281 h 4194895"/>
              <a:gd name="connsiteX698" fmla="*/ 7622897 w 9601201"/>
              <a:gd name="connsiteY698" fmla="*/ 4194204 h 4194895"/>
              <a:gd name="connsiteX699" fmla="*/ 9601201 w 9601201"/>
              <a:gd name="connsiteY699" fmla="*/ 2215189 h 4194895"/>
              <a:gd name="connsiteX700" fmla="*/ 9601201 w 9601201"/>
              <a:gd name="connsiteY700" fmla="*/ 2254590 h 4194895"/>
              <a:gd name="connsiteX701" fmla="*/ 7667204 w 9601201"/>
              <a:gd name="connsiteY701" fmla="*/ 4189281 h 4194895"/>
              <a:gd name="connsiteX702" fmla="*/ 7672129 w 9601201"/>
              <a:gd name="connsiteY702" fmla="*/ 4194204 h 4194895"/>
              <a:gd name="connsiteX703" fmla="*/ 9601201 w 9601201"/>
              <a:gd name="connsiteY703" fmla="*/ 2264439 h 4194895"/>
              <a:gd name="connsiteX704" fmla="*/ 9601201 w 9601201"/>
              <a:gd name="connsiteY704" fmla="*/ 2303840 h 4194895"/>
              <a:gd name="connsiteX705" fmla="*/ 7716436 w 9601201"/>
              <a:gd name="connsiteY705" fmla="*/ 4189281 h 4194895"/>
              <a:gd name="connsiteX706" fmla="*/ 7721361 w 9601201"/>
              <a:gd name="connsiteY706" fmla="*/ 4194204 h 4194895"/>
              <a:gd name="connsiteX707" fmla="*/ 9601201 w 9601201"/>
              <a:gd name="connsiteY707" fmla="*/ 2313688 h 4194895"/>
              <a:gd name="connsiteX708" fmla="*/ 9601201 w 9601201"/>
              <a:gd name="connsiteY708" fmla="*/ 2353089 h 4194895"/>
              <a:gd name="connsiteX709" fmla="*/ 7765668 w 9601201"/>
              <a:gd name="connsiteY709" fmla="*/ 4189281 h 4194895"/>
              <a:gd name="connsiteX710" fmla="*/ 7770593 w 9601201"/>
              <a:gd name="connsiteY710" fmla="*/ 4194204 h 4194895"/>
              <a:gd name="connsiteX711" fmla="*/ 9601201 w 9601201"/>
              <a:gd name="connsiteY711" fmla="*/ 2362938 h 4194895"/>
              <a:gd name="connsiteX712" fmla="*/ 9601201 w 9601201"/>
              <a:gd name="connsiteY712" fmla="*/ 2402338 h 4194895"/>
              <a:gd name="connsiteX713" fmla="*/ 7814899 w 9601201"/>
              <a:gd name="connsiteY713" fmla="*/ 4189281 h 4194895"/>
              <a:gd name="connsiteX714" fmla="*/ 7819823 w 9601201"/>
              <a:gd name="connsiteY714" fmla="*/ 4194204 h 4194895"/>
              <a:gd name="connsiteX715" fmla="*/ 9601201 w 9601201"/>
              <a:gd name="connsiteY715" fmla="*/ 2412186 h 4194895"/>
              <a:gd name="connsiteX716" fmla="*/ 9601201 w 9601201"/>
              <a:gd name="connsiteY716" fmla="*/ 2451588 h 4194895"/>
              <a:gd name="connsiteX717" fmla="*/ 7864131 w 9601201"/>
              <a:gd name="connsiteY717" fmla="*/ 4189281 h 4194895"/>
              <a:gd name="connsiteX718" fmla="*/ 7869055 w 9601201"/>
              <a:gd name="connsiteY718" fmla="*/ 4194204 h 4194895"/>
              <a:gd name="connsiteX719" fmla="*/ 9601201 w 9601201"/>
              <a:gd name="connsiteY719" fmla="*/ 2461436 h 4194895"/>
              <a:gd name="connsiteX720" fmla="*/ 9601201 w 9601201"/>
              <a:gd name="connsiteY720" fmla="*/ 2500838 h 4194895"/>
              <a:gd name="connsiteX721" fmla="*/ 7913363 w 9601201"/>
              <a:gd name="connsiteY721" fmla="*/ 4189281 h 4194895"/>
              <a:gd name="connsiteX722" fmla="*/ 7918288 w 9601201"/>
              <a:gd name="connsiteY722" fmla="*/ 4194204 h 4194895"/>
              <a:gd name="connsiteX723" fmla="*/ 9601201 w 9601201"/>
              <a:gd name="connsiteY723" fmla="*/ 2510687 h 4194895"/>
              <a:gd name="connsiteX724" fmla="*/ 9601201 w 9601201"/>
              <a:gd name="connsiteY724" fmla="*/ 2550087 h 4194895"/>
              <a:gd name="connsiteX725" fmla="*/ 7962595 w 9601201"/>
              <a:gd name="connsiteY725" fmla="*/ 4189281 h 4194895"/>
              <a:gd name="connsiteX726" fmla="*/ 7967520 w 9601201"/>
              <a:gd name="connsiteY726" fmla="*/ 4194204 h 4194895"/>
              <a:gd name="connsiteX727" fmla="*/ 9601201 w 9601201"/>
              <a:gd name="connsiteY727" fmla="*/ 2559936 h 4194895"/>
              <a:gd name="connsiteX728" fmla="*/ 9601201 w 9601201"/>
              <a:gd name="connsiteY728" fmla="*/ 2599336 h 4194895"/>
              <a:gd name="connsiteX729" fmla="*/ 8011827 w 9601201"/>
              <a:gd name="connsiteY729" fmla="*/ 4189281 h 4194895"/>
              <a:gd name="connsiteX730" fmla="*/ 8016752 w 9601201"/>
              <a:gd name="connsiteY730" fmla="*/ 4194204 h 4194895"/>
              <a:gd name="connsiteX731" fmla="*/ 9601201 w 9601201"/>
              <a:gd name="connsiteY731" fmla="*/ 2609186 h 4194895"/>
              <a:gd name="connsiteX732" fmla="*/ 9601201 w 9601201"/>
              <a:gd name="connsiteY732" fmla="*/ 2648586 h 4194895"/>
              <a:gd name="connsiteX733" fmla="*/ 8061059 w 9601201"/>
              <a:gd name="connsiteY733" fmla="*/ 4189281 h 4194895"/>
              <a:gd name="connsiteX734" fmla="*/ 8065984 w 9601201"/>
              <a:gd name="connsiteY734" fmla="*/ 4194204 h 4194895"/>
              <a:gd name="connsiteX735" fmla="*/ 9601201 w 9601201"/>
              <a:gd name="connsiteY735" fmla="*/ 2658436 h 4194895"/>
              <a:gd name="connsiteX736" fmla="*/ 9601201 w 9601201"/>
              <a:gd name="connsiteY736" fmla="*/ 2697835 h 4194895"/>
              <a:gd name="connsiteX737" fmla="*/ 8110290 w 9601201"/>
              <a:gd name="connsiteY737" fmla="*/ 4189281 h 4194895"/>
              <a:gd name="connsiteX738" fmla="*/ 8115215 w 9601201"/>
              <a:gd name="connsiteY738" fmla="*/ 4194204 h 4194895"/>
              <a:gd name="connsiteX739" fmla="*/ 9601201 w 9601201"/>
              <a:gd name="connsiteY739" fmla="*/ 2707684 h 4194895"/>
              <a:gd name="connsiteX740" fmla="*/ 9601201 w 9601201"/>
              <a:gd name="connsiteY740" fmla="*/ 2747084 h 4194895"/>
              <a:gd name="connsiteX741" fmla="*/ 8159521 w 9601201"/>
              <a:gd name="connsiteY741" fmla="*/ 4189281 h 4194895"/>
              <a:gd name="connsiteX742" fmla="*/ 8164446 w 9601201"/>
              <a:gd name="connsiteY742" fmla="*/ 4194204 h 4194895"/>
              <a:gd name="connsiteX743" fmla="*/ 9601201 w 9601201"/>
              <a:gd name="connsiteY743" fmla="*/ 2756934 h 4194895"/>
              <a:gd name="connsiteX744" fmla="*/ 9601201 w 9601201"/>
              <a:gd name="connsiteY744" fmla="*/ 2796334 h 4194895"/>
              <a:gd name="connsiteX745" fmla="*/ 8208753 w 9601201"/>
              <a:gd name="connsiteY745" fmla="*/ 4189281 h 4194895"/>
              <a:gd name="connsiteX746" fmla="*/ 8213679 w 9601201"/>
              <a:gd name="connsiteY746" fmla="*/ 4194204 h 4194895"/>
              <a:gd name="connsiteX747" fmla="*/ 9601201 w 9601201"/>
              <a:gd name="connsiteY747" fmla="*/ 2806184 h 4194895"/>
              <a:gd name="connsiteX748" fmla="*/ 9601201 w 9601201"/>
              <a:gd name="connsiteY748" fmla="*/ 2845585 h 4194895"/>
              <a:gd name="connsiteX749" fmla="*/ 8257987 w 9601201"/>
              <a:gd name="connsiteY749" fmla="*/ 4189281 h 4194895"/>
              <a:gd name="connsiteX750" fmla="*/ 8262911 w 9601201"/>
              <a:gd name="connsiteY750" fmla="*/ 4194204 h 4194895"/>
              <a:gd name="connsiteX751" fmla="*/ 9601201 w 9601201"/>
              <a:gd name="connsiteY751" fmla="*/ 2855434 h 4194895"/>
              <a:gd name="connsiteX752" fmla="*/ 9601201 w 9601201"/>
              <a:gd name="connsiteY752" fmla="*/ 2894835 h 4194895"/>
              <a:gd name="connsiteX753" fmla="*/ 8307219 w 9601201"/>
              <a:gd name="connsiteY753" fmla="*/ 4189281 h 4194895"/>
              <a:gd name="connsiteX754" fmla="*/ 8312143 w 9601201"/>
              <a:gd name="connsiteY754" fmla="*/ 4194204 h 4194895"/>
              <a:gd name="connsiteX755" fmla="*/ 9601201 w 9601201"/>
              <a:gd name="connsiteY755" fmla="*/ 2904683 h 4194895"/>
              <a:gd name="connsiteX756" fmla="*/ 9601201 w 9601201"/>
              <a:gd name="connsiteY756" fmla="*/ 2944084 h 4194895"/>
              <a:gd name="connsiteX757" fmla="*/ 8356451 w 9601201"/>
              <a:gd name="connsiteY757" fmla="*/ 4189281 h 4194895"/>
              <a:gd name="connsiteX758" fmla="*/ 8361375 w 9601201"/>
              <a:gd name="connsiteY758" fmla="*/ 4194204 h 4194895"/>
              <a:gd name="connsiteX759" fmla="*/ 9601201 w 9601201"/>
              <a:gd name="connsiteY759" fmla="*/ 2953933 h 4194895"/>
              <a:gd name="connsiteX760" fmla="*/ 9601201 w 9601201"/>
              <a:gd name="connsiteY760" fmla="*/ 2993334 h 4194895"/>
              <a:gd name="connsiteX761" fmla="*/ 8405683 w 9601201"/>
              <a:gd name="connsiteY761" fmla="*/ 4189281 h 4194895"/>
              <a:gd name="connsiteX762" fmla="*/ 8410607 w 9601201"/>
              <a:gd name="connsiteY762" fmla="*/ 4194204 h 4194895"/>
              <a:gd name="connsiteX763" fmla="*/ 9601201 w 9601201"/>
              <a:gd name="connsiteY763" fmla="*/ 3003182 h 4194895"/>
              <a:gd name="connsiteX764" fmla="*/ 9601201 w 9601201"/>
              <a:gd name="connsiteY764" fmla="*/ 3042582 h 4194895"/>
              <a:gd name="connsiteX765" fmla="*/ 8454913 w 9601201"/>
              <a:gd name="connsiteY765" fmla="*/ 4189281 h 4194895"/>
              <a:gd name="connsiteX766" fmla="*/ 8459837 w 9601201"/>
              <a:gd name="connsiteY766" fmla="*/ 4194204 h 4194895"/>
              <a:gd name="connsiteX767" fmla="*/ 9601201 w 9601201"/>
              <a:gd name="connsiteY767" fmla="*/ 3052431 h 4194895"/>
              <a:gd name="connsiteX768" fmla="*/ 9601201 w 9601201"/>
              <a:gd name="connsiteY768" fmla="*/ 3091832 h 4194895"/>
              <a:gd name="connsiteX769" fmla="*/ 8504145 w 9601201"/>
              <a:gd name="connsiteY769" fmla="*/ 4189281 h 4194895"/>
              <a:gd name="connsiteX770" fmla="*/ 8509069 w 9601201"/>
              <a:gd name="connsiteY770" fmla="*/ 4194204 h 4194895"/>
              <a:gd name="connsiteX771" fmla="*/ 9601201 w 9601201"/>
              <a:gd name="connsiteY771" fmla="*/ 3101680 h 4194895"/>
              <a:gd name="connsiteX772" fmla="*/ 9601201 w 9601201"/>
              <a:gd name="connsiteY772" fmla="*/ 3141082 h 4194895"/>
              <a:gd name="connsiteX773" fmla="*/ 8553378 w 9601201"/>
              <a:gd name="connsiteY773" fmla="*/ 4189281 h 4194895"/>
              <a:gd name="connsiteX774" fmla="*/ 8558303 w 9601201"/>
              <a:gd name="connsiteY774" fmla="*/ 4194204 h 4194895"/>
              <a:gd name="connsiteX775" fmla="*/ 9601201 w 9601201"/>
              <a:gd name="connsiteY775" fmla="*/ 3150932 h 4194895"/>
              <a:gd name="connsiteX776" fmla="*/ 9601201 w 9601201"/>
              <a:gd name="connsiteY776" fmla="*/ 3190332 h 4194895"/>
              <a:gd name="connsiteX777" fmla="*/ 8602610 w 9601201"/>
              <a:gd name="connsiteY777" fmla="*/ 4189281 h 4194895"/>
              <a:gd name="connsiteX778" fmla="*/ 8607535 w 9601201"/>
              <a:gd name="connsiteY778" fmla="*/ 4194204 h 4194895"/>
              <a:gd name="connsiteX779" fmla="*/ 9601201 w 9601201"/>
              <a:gd name="connsiteY779" fmla="*/ 3200181 h 4194895"/>
              <a:gd name="connsiteX780" fmla="*/ 9601201 w 9601201"/>
              <a:gd name="connsiteY780" fmla="*/ 3239581 h 4194895"/>
              <a:gd name="connsiteX781" fmla="*/ 8651841 w 9601201"/>
              <a:gd name="connsiteY781" fmla="*/ 4189281 h 4194895"/>
              <a:gd name="connsiteX782" fmla="*/ 8656766 w 9601201"/>
              <a:gd name="connsiteY782" fmla="*/ 4194204 h 4194895"/>
              <a:gd name="connsiteX783" fmla="*/ 9601201 w 9601201"/>
              <a:gd name="connsiteY783" fmla="*/ 3249430 h 4194895"/>
              <a:gd name="connsiteX784" fmla="*/ 9601201 w 9601201"/>
              <a:gd name="connsiteY784" fmla="*/ 3288831 h 4194895"/>
              <a:gd name="connsiteX785" fmla="*/ 8701073 w 9601201"/>
              <a:gd name="connsiteY785" fmla="*/ 4189281 h 4194895"/>
              <a:gd name="connsiteX786" fmla="*/ 8705998 w 9601201"/>
              <a:gd name="connsiteY786" fmla="*/ 4194204 h 4194895"/>
              <a:gd name="connsiteX787" fmla="*/ 9601201 w 9601201"/>
              <a:gd name="connsiteY787" fmla="*/ 3298680 h 4194895"/>
              <a:gd name="connsiteX788" fmla="*/ 9601201 w 9601201"/>
              <a:gd name="connsiteY788" fmla="*/ 3338079 h 4194895"/>
              <a:gd name="connsiteX789" fmla="*/ 8750304 w 9601201"/>
              <a:gd name="connsiteY789" fmla="*/ 4189281 h 4194895"/>
              <a:gd name="connsiteX790" fmla="*/ 8755229 w 9601201"/>
              <a:gd name="connsiteY790" fmla="*/ 4194204 h 4194895"/>
              <a:gd name="connsiteX791" fmla="*/ 9601201 w 9601201"/>
              <a:gd name="connsiteY791" fmla="*/ 3347929 h 4194895"/>
              <a:gd name="connsiteX792" fmla="*/ 9601201 w 9601201"/>
              <a:gd name="connsiteY792" fmla="*/ 3387329 h 4194895"/>
              <a:gd name="connsiteX793" fmla="*/ 8799536 w 9601201"/>
              <a:gd name="connsiteY793" fmla="*/ 4189281 h 4194895"/>
              <a:gd name="connsiteX794" fmla="*/ 8804461 w 9601201"/>
              <a:gd name="connsiteY794" fmla="*/ 4194204 h 4194895"/>
              <a:gd name="connsiteX795" fmla="*/ 9601201 w 9601201"/>
              <a:gd name="connsiteY795" fmla="*/ 3397178 h 4194895"/>
              <a:gd name="connsiteX796" fmla="*/ 9601201 w 9601201"/>
              <a:gd name="connsiteY796" fmla="*/ 3436580 h 4194895"/>
              <a:gd name="connsiteX797" fmla="*/ 8848769 w 9601201"/>
              <a:gd name="connsiteY797" fmla="*/ 4189281 h 4194895"/>
              <a:gd name="connsiteX798" fmla="*/ 8853693 w 9601201"/>
              <a:gd name="connsiteY798" fmla="*/ 4194204 h 4194895"/>
              <a:gd name="connsiteX799" fmla="*/ 9601201 w 9601201"/>
              <a:gd name="connsiteY799" fmla="*/ 3446428 h 4194895"/>
              <a:gd name="connsiteX800" fmla="*/ 9601201 w 9601201"/>
              <a:gd name="connsiteY800" fmla="*/ 3485829 h 4194895"/>
              <a:gd name="connsiteX801" fmla="*/ 8898001 w 9601201"/>
              <a:gd name="connsiteY801" fmla="*/ 4189281 h 4194895"/>
              <a:gd name="connsiteX802" fmla="*/ 8902925 w 9601201"/>
              <a:gd name="connsiteY802" fmla="*/ 4194204 h 4194895"/>
              <a:gd name="connsiteX803" fmla="*/ 9601201 w 9601201"/>
              <a:gd name="connsiteY803" fmla="*/ 3495678 h 4194895"/>
              <a:gd name="connsiteX804" fmla="*/ 9601201 w 9601201"/>
              <a:gd name="connsiteY804" fmla="*/ 3524970 h 4194895"/>
              <a:gd name="connsiteX805" fmla="*/ 9601200 w 9601201"/>
              <a:gd name="connsiteY805" fmla="*/ 3524970 h 4194895"/>
              <a:gd name="connsiteX806" fmla="*/ 9601200 w 9601201"/>
              <a:gd name="connsiteY806" fmla="*/ 3535080 h 4194895"/>
              <a:gd name="connsiteX807" fmla="*/ 8947233 w 9601201"/>
              <a:gd name="connsiteY807" fmla="*/ 4189281 h 4194895"/>
              <a:gd name="connsiteX808" fmla="*/ 8952157 w 9601201"/>
              <a:gd name="connsiteY808" fmla="*/ 4194204 h 4194895"/>
              <a:gd name="connsiteX809" fmla="*/ 9601200 w 9601201"/>
              <a:gd name="connsiteY809" fmla="*/ 3544929 h 4194895"/>
              <a:gd name="connsiteX810" fmla="*/ 9601200 w 9601201"/>
              <a:gd name="connsiteY810" fmla="*/ 3584330 h 4194895"/>
              <a:gd name="connsiteX811" fmla="*/ 8996465 w 9601201"/>
              <a:gd name="connsiteY811" fmla="*/ 4189281 h 4194895"/>
              <a:gd name="connsiteX812" fmla="*/ 9001389 w 9601201"/>
              <a:gd name="connsiteY812" fmla="*/ 4194204 h 4194895"/>
              <a:gd name="connsiteX813" fmla="*/ 9601200 w 9601201"/>
              <a:gd name="connsiteY813" fmla="*/ 3594178 h 4194895"/>
              <a:gd name="connsiteX814" fmla="*/ 9601200 w 9601201"/>
              <a:gd name="connsiteY814" fmla="*/ 3633579 h 4194895"/>
              <a:gd name="connsiteX815" fmla="*/ 9045697 w 9601201"/>
              <a:gd name="connsiteY815" fmla="*/ 4189281 h 4194895"/>
              <a:gd name="connsiteX816" fmla="*/ 9050620 w 9601201"/>
              <a:gd name="connsiteY816" fmla="*/ 4194204 h 4194895"/>
              <a:gd name="connsiteX817" fmla="*/ 9601200 w 9601201"/>
              <a:gd name="connsiteY817" fmla="*/ 3643427 h 4194895"/>
              <a:gd name="connsiteX818" fmla="*/ 9601200 w 9601201"/>
              <a:gd name="connsiteY818" fmla="*/ 3682827 h 4194895"/>
              <a:gd name="connsiteX819" fmla="*/ 9094927 w 9601201"/>
              <a:gd name="connsiteY819" fmla="*/ 4189281 h 4194895"/>
              <a:gd name="connsiteX820" fmla="*/ 9099852 w 9601201"/>
              <a:gd name="connsiteY820" fmla="*/ 4194204 h 4194895"/>
              <a:gd name="connsiteX821" fmla="*/ 9601200 w 9601201"/>
              <a:gd name="connsiteY821" fmla="*/ 3692677 h 4194895"/>
              <a:gd name="connsiteX822" fmla="*/ 9601200 w 9601201"/>
              <a:gd name="connsiteY822" fmla="*/ 3732077 h 4194895"/>
              <a:gd name="connsiteX823" fmla="*/ 9144159 w 9601201"/>
              <a:gd name="connsiteY823" fmla="*/ 4189281 h 4194895"/>
              <a:gd name="connsiteX824" fmla="*/ 9149085 w 9601201"/>
              <a:gd name="connsiteY824" fmla="*/ 4194204 h 4194895"/>
              <a:gd name="connsiteX825" fmla="*/ 9601200 w 9601201"/>
              <a:gd name="connsiteY825" fmla="*/ 3741927 h 4194895"/>
              <a:gd name="connsiteX826" fmla="*/ 9601200 w 9601201"/>
              <a:gd name="connsiteY826" fmla="*/ 3781328 h 4194895"/>
              <a:gd name="connsiteX827" fmla="*/ 9193393 w 9601201"/>
              <a:gd name="connsiteY827" fmla="*/ 4189281 h 4194895"/>
              <a:gd name="connsiteX828" fmla="*/ 9198317 w 9601201"/>
              <a:gd name="connsiteY828" fmla="*/ 4194204 h 4194895"/>
              <a:gd name="connsiteX829" fmla="*/ 9601200 w 9601201"/>
              <a:gd name="connsiteY829" fmla="*/ 3791177 h 4194895"/>
              <a:gd name="connsiteX830" fmla="*/ 9601200 w 9601201"/>
              <a:gd name="connsiteY830" fmla="*/ 3830577 h 4194895"/>
              <a:gd name="connsiteX831" fmla="*/ 9242624 w 9601201"/>
              <a:gd name="connsiteY831" fmla="*/ 4189281 h 4194895"/>
              <a:gd name="connsiteX832" fmla="*/ 9247549 w 9601201"/>
              <a:gd name="connsiteY832" fmla="*/ 4194204 h 4194895"/>
              <a:gd name="connsiteX833" fmla="*/ 9601200 w 9601201"/>
              <a:gd name="connsiteY833" fmla="*/ 3840427 h 4194895"/>
              <a:gd name="connsiteX834" fmla="*/ 9601200 w 9601201"/>
              <a:gd name="connsiteY834" fmla="*/ 3879882 h 4194895"/>
              <a:gd name="connsiteX835" fmla="*/ 9291856 w 9601201"/>
              <a:gd name="connsiteY835" fmla="*/ 4189281 h 4194895"/>
              <a:gd name="connsiteX836" fmla="*/ 9296781 w 9601201"/>
              <a:gd name="connsiteY836" fmla="*/ 4194204 h 4194895"/>
              <a:gd name="connsiteX837" fmla="*/ 9601200 w 9601201"/>
              <a:gd name="connsiteY837" fmla="*/ 3889731 h 4194895"/>
              <a:gd name="connsiteX838" fmla="*/ 9601200 w 9601201"/>
              <a:gd name="connsiteY838" fmla="*/ 3929123 h 4194895"/>
              <a:gd name="connsiteX839" fmla="*/ 9341088 w 9601201"/>
              <a:gd name="connsiteY839" fmla="*/ 4189281 h 4194895"/>
              <a:gd name="connsiteX840" fmla="*/ 9346013 w 9601201"/>
              <a:gd name="connsiteY840" fmla="*/ 4194204 h 4194895"/>
              <a:gd name="connsiteX841" fmla="*/ 9601200 w 9601201"/>
              <a:gd name="connsiteY841" fmla="*/ 3938972 h 4194895"/>
              <a:gd name="connsiteX842" fmla="*/ 9601200 w 9601201"/>
              <a:gd name="connsiteY842" fmla="*/ 3978363 h 4194895"/>
              <a:gd name="connsiteX843" fmla="*/ 9390319 w 9601201"/>
              <a:gd name="connsiteY843" fmla="*/ 4189281 h 4194895"/>
              <a:gd name="connsiteX844" fmla="*/ 9395243 w 9601201"/>
              <a:gd name="connsiteY844" fmla="*/ 4194204 h 4194895"/>
              <a:gd name="connsiteX845" fmla="*/ 9601200 w 9601201"/>
              <a:gd name="connsiteY845" fmla="*/ 3988211 h 4194895"/>
              <a:gd name="connsiteX846" fmla="*/ 9601200 w 9601201"/>
              <a:gd name="connsiteY846" fmla="*/ 4027603 h 4194895"/>
              <a:gd name="connsiteX847" fmla="*/ 9439551 w 9601201"/>
              <a:gd name="connsiteY847" fmla="*/ 4189281 h 4194895"/>
              <a:gd name="connsiteX848" fmla="*/ 9444475 w 9601201"/>
              <a:gd name="connsiteY848" fmla="*/ 4194204 h 4194895"/>
              <a:gd name="connsiteX849" fmla="*/ 9601200 w 9601201"/>
              <a:gd name="connsiteY849" fmla="*/ 4037451 h 4194895"/>
              <a:gd name="connsiteX850" fmla="*/ 9601200 w 9601201"/>
              <a:gd name="connsiteY850" fmla="*/ 4076844 h 4194895"/>
              <a:gd name="connsiteX851" fmla="*/ 9488783 w 9601201"/>
              <a:gd name="connsiteY851" fmla="*/ 4189281 h 4194895"/>
              <a:gd name="connsiteX852" fmla="*/ 9493708 w 9601201"/>
              <a:gd name="connsiteY852" fmla="*/ 4194204 h 4194895"/>
              <a:gd name="connsiteX853" fmla="*/ 9601200 w 9601201"/>
              <a:gd name="connsiteY853" fmla="*/ 4086693 h 4194895"/>
              <a:gd name="connsiteX854" fmla="*/ 9601200 w 9601201"/>
              <a:gd name="connsiteY854" fmla="*/ 4126085 h 4194895"/>
              <a:gd name="connsiteX855" fmla="*/ 9538015 w 9601201"/>
              <a:gd name="connsiteY855" fmla="*/ 4189281 h 4194895"/>
              <a:gd name="connsiteX856" fmla="*/ 9542940 w 9601201"/>
              <a:gd name="connsiteY856" fmla="*/ 4194204 h 4194895"/>
              <a:gd name="connsiteX857" fmla="*/ 9601200 w 9601201"/>
              <a:gd name="connsiteY857" fmla="*/ 4135934 h 4194895"/>
              <a:gd name="connsiteX858" fmla="*/ 9601200 w 9601201"/>
              <a:gd name="connsiteY858" fmla="*/ 4175326 h 4194895"/>
              <a:gd name="connsiteX859" fmla="*/ 9587247 w 9601201"/>
              <a:gd name="connsiteY859" fmla="*/ 4189281 h 4194895"/>
              <a:gd name="connsiteX860" fmla="*/ 9592172 w 9601201"/>
              <a:gd name="connsiteY860" fmla="*/ 4194204 h 4194895"/>
              <a:gd name="connsiteX861" fmla="*/ 9601200 w 9601201"/>
              <a:gd name="connsiteY861" fmla="*/ 4185175 h 4194895"/>
              <a:gd name="connsiteX862" fmla="*/ 9601200 w 9601201"/>
              <a:gd name="connsiteY862" fmla="*/ 4194895 h 4194895"/>
              <a:gd name="connsiteX863" fmla="*/ 7083425 w 9601201"/>
              <a:gd name="connsiteY863" fmla="*/ 4194895 h 4194895"/>
              <a:gd name="connsiteX864" fmla="*/ 4291693 w 9601201"/>
              <a:gd name="connsiteY864" fmla="*/ 4194895 h 4194895"/>
              <a:gd name="connsiteX865" fmla="*/ 4291693 w 9601201"/>
              <a:gd name="connsiteY865" fmla="*/ 4194894 h 4194895"/>
              <a:gd name="connsiteX866" fmla="*/ 0 w 9601201"/>
              <a:gd name="connsiteY866" fmla="*/ 4194894 h 4194895"/>
              <a:gd name="connsiteX867" fmla="*/ 0 w 9601201"/>
              <a:gd name="connsiteY867" fmla="*/ 1 h 4194895"/>
              <a:gd name="connsiteX868" fmla="*/ 3505201 w 9601201"/>
              <a:gd name="connsiteY868"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Lst>
            <a:rect l="l" t="t" r="r" b="b"/>
            <a:pathLst>
              <a:path w="9601201" h="4194895">
                <a:moveTo>
                  <a:pt x="3505201" y="0"/>
                </a:moveTo>
                <a:lnTo>
                  <a:pt x="3532606" y="0"/>
                </a:lnTo>
                <a:lnTo>
                  <a:pt x="3505200" y="27406"/>
                </a:lnTo>
                <a:lnTo>
                  <a:pt x="3505200" y="37252"/>
                </a:lnTo>
                <a:lnTo>
                  <a:pt x="3542452" y="0"/>
                </a:lnTo>
                <a:lnTo>
                  <a:pt x="3581838" y="0"/>
                </a:lnTo>
                <a:lnTo>
                  <a:pt x="3505200" y="76638"/>
                </a:lnTo>
                <a:lnTo>
                  <a:pt x="3505200" y="86484"/>
                </a:lnTo>
                <a:lnTo>
                  <a:pt x="3591684" y="0"/>
                </a:lnTo>
                <a:lnTo>
                  <a:pt x="3631070" y="0"/>
                </a:lnTo>
                <a:lnTo>
                  <a:pt x="3505200" y="125870"/>
                </a:lnTo>
                <a:lnTo>
                  <a:pt x="3505200" y="135717"/>
                </a:lnTo>
                <a:lnTo>
                  <a:pt x="3640917" y="0"/>
                </a:lnTo>
                <a:lnTo>
                  <a:pt x="3680302" y="0"/>
                </a:lnTo>
                <a:lnTo>
                  <a:pt x="3505200" y="175102"/>
                </a:lnTo>
                <a:lnTo>
                  <a:pt x="3505200" y="184949"/>
                </a:lnTo>
                <a:lnTo>
                  <a:pt x="3690149" y="0"/>
                </a:lnTo>
                <a:lnTo>
                  <a:pt x="3729535" y="0"/>
                </a:lnTo>
                <a:lnTo>
                  <a:pt x="3505200" y="224335"/>
                </a:lnTo>
                <a:lnTo>
                  <a:pt x="3505200" y="234180"/>
                </a:lnTo>
                <a:lnTo>
                  <a:pt x="3739380" y="0"/>
                </a:lnTo>
                <a:lnTo>
                  <a:pt x="3778767" y="0"/>
                </a:lnTo>
                <a:lnTo>
                  <a:pt x="3505200" y="273567"/>
                </a:lnTo>
                <a:lnTo>
                  <a:pt x="3505200" y="283411"/>
                </a:lnTo>
                <a:lnTo>
                  <a:pt x="3788611" y="0"/>
                </a:lnTo>
                <a:lnTo>
                  <a:pt x="3827997" y="0"/>
                </a:lnTo>
                <a:lnTo>
                  <a:pt x="3505200" y="322797"/>
                </a:lnTo>
                <a:lnTo>
                  <a:pt x="3505200" y="332644"/>
                </a:lnTo>
                <a:lnTo>
                  <a:pt x="3837844" y="0"/>
                </a:lnTo>
                <a:lnTo>
                  <a:pt x="3877229" y="0"/>
                </a:lnTo>
                <a:lnTo>
                  <a:pt x="3505200" y="372029"/>
                </a:lnTo>
                <a:lnTo>
                  <a:pt x="3505200" y="381876"/>
                </a:lnTo>
                <a:lnTo>
                  <a:pt x="3887076" y="0"/>
                </a:lnTo>
                <a:lnTo>
                  <a:pt x="3926461" y="0"/>
                </a:lnTo>
                <a:lnTo>
                  <a:pt x="3505200" y="421261"/>
                </a:lnTo>
                <a:lnTo>
                  <a:pt x="3505200" y="431107"/>
                </a:lnTo>
                <a:lnTo>
                  <a:pt x="3936307" y="0"/>
                </a:lnTo>
                <a:lnTo>
                  <a:pt x="3975694" y="0"/>
                </a:lnTo>
                <a:lnTo>
                  <a:pt x="3505200" y="470494"/>
                </a:lnTo>
                <a:lnTo>
                  <a:pt x="3505200" y="480340"/>
                </a:lnTo>
                <a:lnTo>
                  <a:pt x="3985540" y="0"/>
                </a:lnTo>
                <a:lnTo>
                  <a:pt x="4024926" y="0"/>
                </a:lnTo>
                <a:lnTo>
                  <a:pt x="3505200" y="519726"/>
                </a:lnTo>
                <a:lnTo>
                  <a:pt x="3505200" y="529571"/>
                </a:lnTo>
                <a:lnTo>
                  <a:pt x="4034771" y="0"/>
                </a:lnTo>
                <a:lnTo>
                  <a:pt x="4074158" y="0"/>
                </a:lnTo>
                <a:lnTo>
                  <a:pt x="3505200" y="568958"/>
                </a:lnTo>
                <a:lnTo>
                  <a:pt x="3505200" y="578803"/>
                </a:lnTo>
                <a:lnTo>
                  <a:pt x="4084003" y="0"/>
                </a:lnTo>
                <a:lnTo>
                  <a:pt x="4123388" y="0"/>
                </a:lnTo>
                <a:lnTo>
                  <a:pt x="3505200" y="618188"/>
                </a:lnTo>
                <a:lnTo>
                  <a:pt x="3505200" y="628036"/>
                </a:lnTo>
                <a:lnTo>
                  <a:pt x="4133236" y="0"/>
                </a:lnTo>
                <a:lnTo>
                  <a:pt x="4172620" y="0"/>
                </a:lnTo>
                <a:lnTo>
                  <a:pt x="3505200" y="667420"/>
                </a:lnTo>
                <a:lnTo>
                  <a:pt x="3505200" y="677268"/>
                </a:lnTo>
                <a:lnTo>
                  <a:pt x="4182468" y="0"/>
                </a:lnTo>
                <a:lnTo>
                  <a:pt x="4221853" y="0"/>
                </a:lnTo>
                <a:lnTo>
                  <a:pt x="3505200" y="716653"/>
                </a:lnTo>
                <a:lnTo>
                  <a:pt x="3505200" y="726500"/>
                </a:lnTo>
                <a:lnTo>
                  <a:pt x="4231700" y="0"/>
                </a:lnTo>
                <a:lnTo>
                  <a:pt x="4271085" y="0"/>
                </a:lnTo>
                <a:lnTo>
                  <a:pt x="3505200" y="765885"/>
                </a:lnTo>
                <a:lnTo>
                  <a:pt x="3505200" y="775731"/>
                </a:lnTo>
                <a:lnTo>
                  <a:pt x="4280931" y="0"/>
                </a:lnTo>
                <a:lnTo>
                  <a:pt x="4320317" y="0"/>
                </a:lnTo>
                <a:lnTo>
                  <a:pt x="3505200" y="815117"/>
                </a:lnTo>
                <a:lnTo>
                  <a:pt x="3505200" y="824964"/>
                </a:lnTo>
                <a:lnTo>
                  <a:pt x="4330164" y="0"/>
                </a:lnTo>
                <a:lnTo>
                  <a:pt x="4369549" y="0"/>
                </a:lnTo>
                <a:lnTo>
                  <a:pt x="3505200" y="864349"/>
                </a:lnTo>
                <a:lnTo>
                  <a:pt x="3505200" y="874194"/>
                </a:lnTo>
                <a:lnTo>
                  <a:pt x="4379394" y="0"/>
                </a:lnTo>
                <a:lnTo>
                  <a:pt x="4418781" y="0"/>
                </a:lnTo>
                <a:lnTo>
                  <a:pt x="3505200" y="913581"/>
                </a:lnTo>
                <a:lnTo>
                  <a:pt x="3505200" y="923426"/>
                </a:lnTo>
                <a:lnTo>
                  <a:pt x="4428626" y="0"/>
                </a:lnTo>
                <a:lnTo>
                  <a:pt x="4468012" y="0"/>
                </a:lnTo>
                <a:lnTo>
                  <a:pt x="3505200" y="962812"/>
                </a:lnTo>
                <a:lnTo>
                  <a:pt x="3505200" y="972659"/>
                </a:lnTo>
                <a:lnTo>
                  <a:pt x="4477859" y="0"/>
                </a:lnTo>
                <a:lnTo>
                  <a:pt x="4517245" y="0"/>
                </a:lnTo>
                <a:lnTo>
                  <a:pt x="3505200" y="1012045"/>
                </a:lnTo>
                <a:lnTo>
                  <a:pt x="3505200" y="1021891"/>
                </a:lnTo>
                <a:lnTo>
                  <a:pt x="4527091" y="0"/>
                </a:lnTo>
                <a:lnTo>
                  <a:pt x="4566477" y="0"/>
                </a:lnTo>
                <a:lnTo>
                  <a:pt x="3505200" y="1061277"/>
                </a:lnTo>
                <a:lnTo>
                  <a:pt x="3505200" y="1071123"/>
                </a:lnTo>
                <a:lnTo>
                  <a:pt x="4576323" y="0"/>
                </a:lnTo>
                <a:lnTo>
                  <a:pt x="4615708" y="0"/>
                </a:lnTo>
                <a:lnTo>
                  <a:pt x="3505200" y="1110508"/>
                </a:lnTo>
                <a:lnTo>
                  <a:pt x="3505200" y="1120355"/>
                </a:lnTo>
                <a:lnTo>
                  <a:pt x="4625555" y="0"/>
                </a:lnTo>
                <a:lnTo>
                  <a:pt x="4664940" y="0"/>
                </a:lnTo>
                <a:lnTo>
                  <a:pt x="3505200" y="1159740"/>
                </a:lnTo>
                <a:lnTo>
                  <a:pt x="3505200" y="1169586"/>
                </a:lnTo>
                <a:lnTo>
                  <a:pt x="4674786" y="0"/>
                </a:lnTo>
                <a:lnTo>
                  <a:pt x="4714172" y="0"/>
                </a:lnTo>
                <a:lnTo>
                  <a:pt x="3505200" y="1208972"/>
                </a:lnTo>
                <a:lnTo>
                  <a:pt x="3505200" y="1218818"/>
                </a:lnTo>
                <a:lnTo>
                  <a:pt x="4724018" y="0"/>
                </a:lnTo>
                <a:lnTo>
                  <a:pt x="4763404" y="0"/>
                </a:lnTo>
                <a:lnTo>
                  <a:pt x="3505200" y="1258204"/>
                </a:lnTo>
                <a:lnTo>
                  <a:pt x="3505200" y="1268050"/>
                </a:lnTo>
                <a:lnTo>
                  <a:pt x="4773250" y="0"/>
                </a:lnTo>
                <a:lnTo>
                  <a:pt x="4812636" y="0"/>
                </a:lnTo>
                <a:lnTo>
                  <a:pt x="3505200" y="1307436"/>
                </a:lnTo>
                <a:lnTo>
                  <a:pt x="3505200" y="1317282"/>
                </a:lnTo>
                <a:lnTo>
                  <a:pt x="4822482" y="0"/>
                </a:lnTo>
                <a:lnTo>
                  <a:pt x="4861868" y="0"/>
                </a:lnTo>
                <a:lnTo>
                  <a:pt x="3505200" y="1356668"/>
                </a:lnTo>
                <a:lnTo>
                  <a:pt x="3505200" y="1366514"/>
                </a:lnTo>
                <a:lnTo>
                  <a:pt x="4871714" y="0"/>
                </a:lnTo>
                <a:lnTo>
                  <a:pt x="4911099" y="0"/>
                </a:lnTo>
                <a:lnTo>
                  <a:pt x="3505200" y="1405899"/>
                </a:lnTo>
                <a:lnTo>
                  <a:pt x="3505200" y="1415746"/>
                </a:lnTo>
                <a:lnTo>
                  <a:pt x="4920946" y="0"/>
                </a:lnTo>
                <a:lnTo>
                  <a:pt x="4960331" y="0"/>
                </a:lnTo>
                <a:lnTo>
                  <a:pt x="3505200" y="1455131"/>
                </a:lnTo>
                <a:lnTo>
                  <a:pt x="3505200" y="1464978"/>
                </a:lnTo>
                <a:lnTo>
                  <a:pt x="4970177" y="0"/>
                </a:lnTo>
                <a:lnTo>
                  <a:pt x="5009563" y="0"/>
                </a:lnTo>
                <a:lnTo>
                  <a:pt x="3505200" y="1504363"/>
                </a:lnTo>
                <a:lnTo>
                  <a:pt x="3505200" y="1514210"/>
                </a:lnTo>
                <a:lnTo>
                  <a:pt x="5019410" y="0"/>
                </a:lnTo>
                <a:lnTo>
                  <a:pt x="5058794" y="0"/>
                </a:lnTo>
                <a:lnTo>
                  <a:pt x="3505200" y="1553595"/>
                </a:lnTo>
                <a:lnTo>
                  <a:pt x="3505200" y="1563442"/>
                </a:lnTo>
                <a:lnTo>
                  <a:pt x="5068642" y="0"/>
                </a:lnTo>
                <a:lnTo>
                  <a:pt x="5108026" y="0"/>
                </a:lnTo>
                <a:lnTo>
                  <a:pt x="3505200" y="1602827"/>
                </a:lnTo>
                <a:lnTo>
                  <a:pt x="3505200" y="1612673"/>
                </a:lnTo>
                <a:lnTo>
                  <a:pt x="5117873" y="0"/>
                </a:lnTo>
                <a:lnTo>
                  <a:pt x="5157259" y="0"/>
                </a:lnTo>
                <a:lnTo>
                  <a:pt x="3505200" y="1652059"/>
                </a:lnTo>
                <a:lnTo>
                  <a:pt x="3505200" y="1661905"/>
                </a:lnTo>
                <a:lnTo>
                  <a:pt x="5167105" y="0"/>
                </a:lnTo>
                <a:lnTo>
                  <a:pt x="5206491" y="0"/>
                </a:lnTo>
                <a:lnTo>
                  <a:pt x="3505200" y="1701291"/>
                </a:lnTo>
                <a:lnTo>
                  <a:pt x="3505200" y="1711137"/>
                </a:lnTo>
                <a:lnTo>
                  <a:pt x="5216337" y="0"/>
                </a:lnTo>
                <a:lnTo>
                  <a:pt x="5255723" y="0"/>
                </a:lnTo>
                <a:lnTo>
                  <a:pt x="3505200" y="1750523"/>
                </a:lnTo>
                <a:lnTo>
                  <a:pt x="3505200" y="1760369"/>
                </a:lnTo>
                <a:lnTo>
                  <a:pt x="5265569" y="0"/>
                </a:lnTo>
                <a:lnTo>
                  <a:pt x="5304955" y="0"/>
                </a:lnTo>
                <a:lnTo>
                  <a:pt x="3505200" y="1799755"/>
                </a:lnTo>
                <a:lnTo>
                  <a:pt x="3505200" y="1809601"/>
                </a:lnTo>
                <a:lnTo>
                  <a:pt x="5314800" y="0"/>
                </a:lnTo>
                <a:lnTo>
                  <a:pt x="5354186" y="0"/>
                </a:lnTo>
                <a:lnTo>
                  <a:pt x="3505200" y="1848986"/>
                </a:lnTo>
                <a:lnTo>
                  <a:pt x="3505200" y="1858833"/>
                </a:lnTo>
                <a:lnTo>
                  <a:pt x="5364032" y="0"/>
                </a:lnTo>
                <a:lnTo>
                  <a:pt x="5403418" y="0"/>
                </a:lnTo>
                <a:lnTo>
                  <a:pt x="3505200" y="1898218"/>
                </a:lnTo>
                <a:lnTo>
                  <a:pt x="3505200" y="1908065"/>
                </a:lnTo>
                <a:lnTo>
                  <a:pt x="5413265" y="0"/>
                </a:lnTo>
                <a:lnTo>
                  <a:pt x="5452650" y="0"/>
                </a:lnTo>
                <a:lnTo>
                  <a:pt x="3505200" y="1947450"/>
                </a:lnTo>
                <a:lnTo>
                  <a:pt x="3505200" y="1957297"/>
                </a:lnTo>
                <a:lnTo>
                  <a:pt x="5462497" y="0"/>
                </a:lnTo>
                <a:lnTo>
                  <a:pt x="5501882" y="0"/>
                </a:lnTo>
                <a:lnTo>
                  <a:pt x="3505200" y="1996682"/>
                </a:lnTo>
                <a:lnTo>
                  <a:pt x="3505200" y="2006528"/>
                </a:lnTo>
                <a:lnTo>
                  <a:pt x="5511728" y="0"/>
                </a:lnTo>
                <a:lnTo>
                  <a:pt x="5551114" y="0"/>
                </a:lnTo>
                <a:lnTo>
                  <a:pt x="3505200" y="2045914"/>
                </a:lnTo>
                <a:lnTo>
                  <a:pt x="3505200" y="2055760"/>
                </a:lnTo>
                <a:lnTo>
                  <a:pt x="5560960" y="0"/>
                </a:lnTo>
                <a:lnTo>
                  <a:pt x="5600346" y="0"/>
                </a:lnTo>
                <a:lnTo>
                  <a:pt x="3505200" y="2095146"/>
                </a:lnTo>
                <a:lnTo>
                  <a:pt x="3505200" y="2104992"/>
                </a:lnTo>
                <a:lnTo>
                  <a:pt x="5610191" y="0"/>
                </a:lnTo>
                <a:lnTo>
                  <a:pt x="5649578" y="0"/>
                </a:lnTo>
                <a:lnTo>
                  <a:pt x="3505200" y="2144378"/>
                </a:lnTo>
                <a:lnTo>
                  <a:pt x="3505200" y="2154224"/>
                </a:lnTo>
                <a:lnTo>
                  <a:pt x="5659423" y="0"/>
                </a:lnTo>
                <a:lnTo>
                  <a:pt x="5698809" y="0"/>
                </a:lnTo>
                <a:lnTo>
                  <a:pt x="3505200" y="2193610"/>
                </a:lnTo>
                <a:lnTo>
                  <a:pt x="3505200" y="2203456"/>
                </a:lnTo>
                <a:lnTo>
                  <a:pt x="5708656" y="0"/>
                </a:lnTo>
                <a:lnTo>
                  <a:pt x="5719764" y="0"/>
                </a:lnTo>
                <a:lnTo>
                  <a:pt x="5748040" y="0"/>
                </a:lnTo>
                <a:lnTo>
                  <a:pt x="3505200" y="2242841"/>
                </a:lnTo>
                <a:lnTo>
                  <a:pt x="3505200" y="2252688"/>
                </a:lnTo>
                <a:lnTo>
                  <a:pt x="5757888" y="0"/>
                </a:lnTo>
                <a:lnTo>
                  <a:pt x="5797273" y="0"/>
                </a:lnTo>
                <a:lnTo>
                  <a:pt x="3505200" y="2292073"/>
                </a:lnTo>
                <a:lnTo>
                  <a:pt x="3505200" y="2301920"/>
                </a:lnTo>
                <a:lnTo>
                  <a:pt x="5807119" y="0"/>
                </a:lnTo>
                <a:lnTo>
                  <a:pt x="5846505" y="0"/>
                </a:lnTo>
                <a:lnTo>
                  <a:pt x="3505200" y="2341305"/>
                </a:lnTo>
                <a:lnTo>
                  <a:pt x="3505200" y="2351152"/>
                </a:lnTo>
                <a:lnTo>
                  <a:pt x="5856351" y="0"/>
                </a:lnTo>
                <a:lnTo>
                  <a:pt x="5874887" y="0"/>
                </a:lnTo>
                <a:lnTo>
                  <a:pt x="5895737" y="0"/>
                </a:lnTo>
                <a:lnTo>
                  <a:pt x="3505200" y="2390537"/>
                </a:lnTo>
                <a:lnTo>
                  <a:pt x="3505200" y="2400383"/>
                </a:lnTo>
                <a:lnTo>
                  <a:pt x="5905583" y="0"/>
                </a:lnTo>
                <a:lnTo>
                  <a:pt x="5944969" y="0"/>
                </a:lnTo>
                <a:lnTo>
                  <a:pt x="3505200" y="2439769"/>
                </a:lnTo>
                <a:lnTo>
                  <a:pt x="3505200" y="2449615"/>
                </a:lnTo>
                <a:lnTo>
                  <a:pt x="5954815" y="0"/>
                </a:lnTo>
                <a:lnTo>
                  <a:pt x="5994201" y="0"/>
                </a:lnTo>
                <a:lnTo>
                  <a:pt x="3505200" y="2489001"/>
                </a:lnTo>
                <a:lnTo>
                  <a:pt x="3505200" y="2498847"/>
                </a:lnTo>
                <a:lnTo>
                  <a:pt x="6004046" y="0"/>
                </a:lnTo>
                <a:lnTo>
                  <a:pt x="6043432" y="0"/>
                </a:lnTo>
                <a:lnTo>
                  <a:pt x="3505200" y="2538233"/>
                </a:lnTo>
                <a:lnTo>
                  <a:pt x="3505200" y="2548079"/>
                </a:lnTo>
                <a:lnTo>
                  <a:pt x="6053278" y="0"/>
                </a:lnTo>
                <a:lnTo>
                  <a:pt x="6070389" y="0"/>
                </a:lnTo>
                <a:lnTo>
                  <a:pt x="6092664" y="0"/>
                </a:lnTo>
                <a:lnTo>
                  <a:pt x="3505200" y="2587465"/>
                </a:lnTo>
                <a:lnTo>
                  <a:pt x="3505200" y="2597311"/>
                </a:lnTo>
                <a:lnTo>
                  <a:pt x="6102510" y="0"/>
                </a:lnTo>
                <a:lnTo>
                  <a:pt x="6141896" y="0"/>
                </a:lnTo>
                <a:lnTo>
                  <a:pt x="3505200" y="2636696"/>
                </a:lnTo>
                <a:lnTo>
                  <a:pt x="3505200" y="2646543"/>
                </a:lnTo>
                <a:lnTo>
                  <a:pt x="6151742" y="0"/>
                </a:lnTo>
                <a:lnTo>
                  <a:pt x="6178809" y="0"/>
                </a:lnTo>
                <a:lnTo>
                  <a:pt x="6191128" y="0"/>
                </a:lnTo>
                <a:lnTo>
                  <a:pt x="3505200" y="2685928"/>
                </a:lnTo>
                <a:lnTo>
                  <a:pt x="3505200" y="2695775"/>
                </a:lnTo>
                <a:lnTo>
                  <a:pt x="6200974" y="0"/>
                </a:lnTo>
                <a:lnTo>
                  <a:pt x="6240359" y="0"/>
                </a:lnTo>
                <a:lnTo>
                  <a:pt x="3505200" y="2735160"/>
                </a:lnTo>
                <a:lnTo>
                  <a:pt x="3505200" y="2745007"/>
                </a:lnTo>
                <a:lnTo>
                  <a:pt x="6250205" y="0"/>
                </a:lnTo>
                <a:lnTo>
                  <a:pt x="6290547" y="0"/>
                </a:lnTo>
                <a:lnTo>
                  <a:pt x="3505200" y="2786348"/>
                </a:lnTo>
                <a:lnTo>
                  <a:pt x="3505200" y="2796197"/>
                </a:lnTo>
                <a:lnTo>
                  <a:pt x="6300392" y="0"/>
                </a:lnTo>
                <a:lnTo>
                  <a:pt x="6339779" y="0"/>
                </a:lnTo>
                <a:lnTo>
                  <a:pt x="3505200" y="2835598"/>
                </a:lnTo>
                <a:lnTo>
                  <a:pt x="3505200" y="2845446"/>
                </a:lnTo>
                <a:lnTo>
                  <a:pt x="6349624" y="0"/>
                </a:lnTo>
                <a:lnTo>
                  <a:pt x="6373169" y="0"/>
                </a:lnTo>
                <a:lnTo>
                  <a:pt x="6389011" y="0"/>
                </a:lnTo>
                <a:lnTo>
                  <a:pt x="3505200" y="2884848"/>
                </a:lnTo>
                <a:lnTo>
                  <a:pt x="3505200" y="2894696"/>
                </a:lnTo>
                <a:lnTo>
                  <a:pt x="6398857" y="0"/>
                </a:lnTo>
                <a:lnTo>
                  <a:pt x="6438243" y="0"/>
                </a:lnTo>
                <a:lnTo>
                  <a:pt x="3505200" y="2934097"/>
                </a:lnTo>
                <a:lnTo>
                  <a:pt x="3505200" y="2943946"/>
                </a:lnTo>
                <a:lnTo>
                  <a:pt x="6448089" y="0"/>
                </a:lnTo>
                <a:lnTo>
                  <a:pt x="6487476" y="0"/>
                </a:lnTo>
                <a:lnTo>
                  <a:pt x="3505200" y="2983347"/>
                </a:lnTo>
                <a:lnTo>
                  <a:pt x="3505200" y="2993195"/>
                </a:lnTo>
                <a:lnTo>
                  <a:pt x="6497320" y="0"/>
                </a:lnTo>
                <a:lnTo>
                  <a:pt x="6519680" y="0"/>
                </a:lnTo>
                <a:lnTo>
                  <a:pt x="6536708" y="0"/>
                </a:lnTo>
                <a:lnTo>
                  <a:pt x="3505200" y="3032597"/>
                </a:lnTo>
                <a:lnTo>
                  <a:pt x="3505200" y="3042445"/>
                </a:lnTo>
                <a:lnTo>
                  <a:pt x="6546552" y="0"/>
                </a:lnTo>
                <a:lnTo>
                  <a:pt x="6585939" y="0"/>
                </a:lnTo>
                <a:lnTo>
                  <a:pt x="3505200" y="3081846"/>
                </a:lnTo>
                <a:lnTo>
                  <a:pt x="3505200" y="3091695"/>
                </a:lnTo>
                <a:lnTo>
                  <a:pt x="6595784" y="0"/>
                </a:lnTo>
                <a:lnTo>
                  <a:pt x="6635171" y="0"/>
                </a:lnTo>
                <a:lnTo>
                  <a:pt x="3505200" y="3131096"/>
                </a:lnTo>
                <a:lnTo>
                  <a:pt x="3505200" y="3140945"/>
                </a:lnTo>
                <a:lnTo>
                  <a:pt x="6645016" y="0"/>
                </a:lnTo>
                <a:lnTo>
                  <a:pt x="6684403" y="0"/>
                </a:lnTo>
                <a:lnTo>
                  <a:pt x="3505200" y="3180346"/>
                </a:lnTo>
                <a:lnTo>
                  <a:pt x="3505200" y="3190193"/>
                </a:lnTo>
                <a:lnTo>
                  <a:pt x="6694248" y="0"/>
                </a:lnTo>
                <a:lnTo>
                  <a:pt x="6715544" y="0"/>
                </a:lnTo>
                <a:lnTo>
                  <a:pt x="6733635" y="0"/>
                </a:lnTo>
                <a:lnTo>
                  <a:pt x="3505200" y="3229595"/>
                </a:lnTo>
                <a:lnTo>
                  <a:pt x="3505200" y="3239443"/>
                </a:lnTo>
                <a:lnTo>
                  <a:pt x="6743479" y="0"/>
                </a:lnTo>
                <a:lnTo>
                  <a:pt x="6782867" y="0"/>
                </a:lnTo>
                <a:lnTo>
                  <a:pt x="3505200" y="3278844"/>
                </a:lnTo>
                <a:lnTo>
                  <a:pt x="3505200" y="3288693"/>
                </a:lnTo>
                <a:lnTo>
                  <a:pt x="6792711" y="0"/>
                </a:lnTo>
                <a:lnTo>
                  <a:pt x="6832099" y="0"/>
                </a:lnTo>
                <a:lnTo>
                  <a:pt x="3505200" y="3328094"/>
                </a:lnTo>
                <a:lnTo>
                  <a:pt x="3505200" y="3337942"/>
                </a:lnTo>
                <a:lnTo>
                  <a:pt x="6841943" y="0"/>
                </a:lnTo>
                <a:lnTo>
                  <a:pt x="6861140" y="0"/>
                </a:lnTo>
                <a:lnTo>
                  <a:pt x="6881330" y="0"/>
                </a:lnTo>
                <a:lnTo>
                  <a:pt x="3505200" y="3377343"/>
                </a:lnTo>
                <a:lnTo>
                  <a:pt x="3505200" y="3387192"/>
                </a:lnTo>
                <a:lnTo>
                  <a:pt x="6891175" y="0"/>
                </a:lnTo>
                <a:lnTo>
                  <a:pt x="6930563" y="0"/>
                </a:lnTo>
                <a:lnTo>
                  <a:pt x="3505200" y="3426593"/>
                </a:lnTo>
                <a:lnTo>
                  <a:pt x="3505200" y="3436442"/>
                </a:lnTo>
                <a:lnTo>
                  <a:pt x="6940407" y="0"/>
                </a:lnTo>
                <a:lnTo>
                  <a:pt x="6979794" y="0"/>
                </a:lnTo>
                <a:lnTo>
                  <a:pt x="3505200" y="3475843"/>
                </a:lnTo>
                <a:lnTo>
                  <a:pt x="3505200" y="3485690"/>
                </a:lnTo>
                <a:lnTo>
                  <a:pt x="6989639" y="0"/>
                </a:lnTo>
                <a:lnTo>
                  <a:pt x="7029026" y="0"/>
                </a:lnTo>
                <a:lnTo>
                  <a:pt x="3505200" y="3525093"/>
                </a:lnTo>
                <a:lnTo>
                  <a:pt x="3505200" y="3534940"/>
                </a:lnTo>
                <a:lnTo>
                  <a:pt x="7038871" y="0"/>
                </a:lnTo>
                <a:lnTo>
                  <a:pt x="7056647" y="0"/>
                </a:lnTo>
                <a:lnTo>
                  <a:pt x="7078257" y="0"/>
                </a:lnTo>
                <a:lnTo>
                  <a:pt x="3505200" y="3574341"/>
                </a:lnTo>
                <a:lnTo>
                  <a:pt x="3505200" y="3584190"/>
                </a:lnTo>
                <a:lnTo>
                  <a:pt x="7088103" y="0"/>
                </a:lnTo>
                <a:lnTo>
                  <a:pt x="7127490" y="0"/>
                </a:lnTo>
                <a:lnTo>
                  <a:pt x="3505200" y="3623591"/>
                </a:lnTo>
                <a:lnTo>
                  <a:pt x="3505200" y="3633439"/>
                </a:lnTo>
                <a:lnTo>
                  <a:pt x="7137334" y="0"/>
                </a:lnTo>
                <a:lnTo>
                  <a:pt x="7165097" y="0"/>
                </a:lnTo>
                <a:lnTo>
                  <a:pt x="7176721" y="0"/>
                </a:lnTo>
                <a:lnTo>
                  <a:pt x="3505200" y="3672840"/>
                </a:lnTo>
                <a:lnTo>
                  <a:pt x="3505200" y="3682689"/>
                </a:lnTo>
                <a:lnTo>
                  <a:pt x="7186566" y="0"/>
                </a:lnTo>
                <a:lnTo>
                  <a:pt x="7225953" y="0"/>
                </a:lnTo>
                <a:lnTo>
                  <a:pt x="3505200" y="3722090"/>
                </a:lnTo>
                <a:lnTo>
                  <a:pt x="3505200" y="3731939"/>
                </a:lnTo>
                <a:lnTo>
                  <a:pt x="7235798" y="0"/>
                </a:lnTo>
                <a:lnTo>
                  <a:pt x="7275186" y="0"/>
                </a:lnTo>
                <a:lnTo>
                  <a:pt x="3505200" y="3771340"/>
                </a:lnTo>
                <a:lnTo>
                  <a:pt x="3505200" y="3781188"/>
                </a:lnTo>
                <a:lnTo>
                  <a:pt x="7285030" y="0"/>
                </a:lnTo>
                <a:lnTo>
                  <a:pt x="7324417" y="0"/>
                </a:lnTo>
                <a:lnTo>
                  <a:pt x="3505200" y="3820590"/>
                </a:lnTo>
                <a:lnTo>
                  <a:pt x="3505200" y="3830438"/>
                </a:lnTo>
                <a:lnTo>
                  <a:pt x="7334262" y="0"/>
                </a:lnTo>
                <a:lnTo>
                  <a:pt x="7359457" y="0"/>
                </a:lnTo>
                <a:lnTo>
                  <a:pt x="7373649" y="0"/>
                </a:lnTo>
                <a:lnTo>
                  <a:pt x="3505200" y="3869839"/>
                </a:lnTo>
                <a:lnTo>
                  <a:pt x="3505200" y="3879688"/>
                </a:lnTo>
                <a:lnTo>
                  <a:pt x="7383494" y="0"/>
                </a:lnTo>
                <a:lnTo>
                  <a:pt x="7422881" y="0"/>
                </a:lnTo>
                <a:lnTo>
                  <a:pt x="3505200" y="3919089"/>
                </a:lnTo>
                <a:lnTo>
                  <a:pt x="3505200" y="3928936"/>
                </a:lnTo>
                <a:lnTo>
                  <a:pt x="7432726" y="0"/>
                </a:lnTo>
                <a:lnTo>
                  <a:pt x="7471762" y="0"/>
                </a:lnTo>
                <a:lnTo>
                  <a:pt x="7472112" y="0"/>
                </a:lnTo>
                <a:lnTo>
                  <a:pt x="3505200" y="3968338"/>
                </a:lnTo>
                <a:lnTo>
                  <a:pt x="3505200" y="3978186"/>
                </a:lnTo>
                <a:lnTo>
                  <a:pt x="7481957" y="0"/>
                </a:lnTo>
                <a:lnTo>
                  <a:pt x="7521344" y="0"/>
                </a:lnTo>
                <a:lnTo>
                  <a:pt x="3505200" y="4017587"/>
                </a:lnTo>
                <a:lnTo>
                  <a:pt x="3505200" y="4027436"/>
                </a:lnTo>
                <a:lnTo>
                  <a:pt x="7531190" y="0"/>
                </a:lnTo>
                <a:lnTo>
                  <a:pt x="7570576" y="0"/>
                </a:lnTo>
                <a:lnTo>
                  <a:pt x="3505200" y="4066837"/>
                </a:lnTo>
                <a:lnTo>
                  <a:pt x="3505200" y="4076687"/>
                </a:lnTo>
                <a:lnTo>
                  <a:pt x="7580422" y="0"/>
                </a:lnTo>
                <a:lnTo>
                  <a:pt x="7619809" y="0"/>
                </a:lnTo>
                <a:lnTo>
                  <a:pt x="3505200" y="4116087"/>
                </a:lnTo>
                <a:lnTo>
                  <a:pt x="3505200" y="4125935"/>
                </a:lnTo>
                <a:lnTo>
                  <a:pt x="7629653" y="0"/>
                </a:lnTo>
                <a:lnTo>
                  <a:pt x="7669041" y="0"/>
                </a:lnTo>
                <a:lnTo>
                  <a:pt x="3505200" y="4165338"/>
                </a:lnTo>
                <a:lnTo>
                  <a:pt x="3505200" y="4175185"/>
                </a:lnTo>
                <a:lnTo>
                  <a:pt x="7678885" y="0"/>
                </a:lnTo>
                <a:lnTo>
                  <a:pt x="7718272" y="0"/>
                </a:lnTo>
                <a:lnTo>
                  <a:pt x="3530496" y="4189281"/>
                </a:lnTo>
                <a:lnTo>
                  <a:pt x="3535419" y="4194204"/>
                </a:lnTo>
                <a:lnTo>
                  <a:pt x="7728117" y="0"/>
                </a:lnTo>
                <a:lnTo>
                  <a:pt x="7767505" y="0"/>
                </a:lnTo>
                <a:lnTo>
                  <a:pt x="3579728" y="4189281"/>
                </a:lnTo>
                <a:lnTo>
                  <a:pt x="3584651" y="4194204"/>
                </a:lnTo>
                <a:lnTo>
                  <a:pt x="7777348" y="0"/>
                </a:lnTo>
                <a:lnTo>
                  <a:pt x="7816736" y="0"/>
                </a:lnTo>
                <a:lnTo>
                  <a:pt x="3628960" y="4189281"/>
                </a:lnTo>
                <a:lnTo>
                  <a:pt x="3633883" y="4194204"/>
                </a:lnTo>
                <a:lnTo>
                  <a:pt x="7826580" y="0"/>
                </a:lnTo>
                <a:lnTo>
                  <a:pt x="7865967" y="0"/>
                </a:lnTo>
                <a:lnTo>
                  <a:pt x="3678191" y="4189281"/>
                </a:lnTo>
                <a:lnTo>
                  <a:pt x="3683115" y="4194204"/>
                </a:lnTo>
                <a:lnTo>
                  <a:pt x="7875812" y="0"/>
                </a:lnTo>
                <a:lnTo>
                  <a:pt x="7915200" y="0"/>
                </a:lnTo>
                <a:lnTo>
                  <a:pt x="3727423" y="4189281"/>
                </a:lnTo>
                <a:lnTo>
                  <a:pt x="3732347" y="4194204"/>
                </a:lnTo>
                <a:lnTo>
                  <a:pt x="7925044" y="0"/>
                </a:lnTo>
                <a:lnTo>
                  <a:pt x="7964431" y="0"/>
                </a:lnTo>
                <a:lnTo>
                  <a:pt x="3776655" y="4189281"/>
                </a:lnTo>
                <a:lnTo>
                  <a:pt x="3781578" y="4194204"/>
                </a:lnTo>
                <a:lnTo>
                  <a:pt x="7974276" y="0"/>
                </a:lnTo>
                <a:lnTo>
                  <a:pt x="8013663" y="0"/>
                </a:lnTo>
                <a:lnTo>
                  <a:pt x="3825887" y="4189281"/>
                </a:lnTo>
                <a:lnTo>
                  <a:pt x="3830810" y="4194204"/>
                </a:lnTo>
                <a:lnTo>
                  <a:pt x="8023508" y="0"/>
                </a:lnTo>
                <a:lnTo>
                  <a:pt x="8062895" y="0"/>
                </a:lnTo>
                <a:lnTo>
                  <a:pt x="3875119" y="4189281"/>
                </a:lnTo>
                <a:lnTo>
                  <a:pt x="3880042" y="4194204"/>
                </a:lnTo>
                <a:lnTo>
                  <a:pt x="8072740" y="0"/>
                </a:lnTo>
                <a:lnTo>
                  <a:pt x="8105031" y="0"/>
                </a:lnTo>
                <a:lnTo>
                  <a:pt x="8112127" y="0"/>
                </a:lnTo>
                <a:lnTo>
                  <a:pt x="3924351" y="4189281"/>
                </a:lnTo>
                <a:lnTo>
                  <a:pt x="3929274" y="4194204"/>
                </a:lnTo>
                <a:lnTo>
                  <a:pt x="8121971" y="0"/>
                </a:lnTo>
                <a:lnTo>
                  <a:pt x="8161359" y="0"/>
                </a:lnTo>
                <a:lnTo>
                  <a:pt x="3973583" y="4189281"/>
                </a:lnTo>
                <a:lnTo>
                  <a:pt x="3978507" y="4194204"/>
                </a:lnTo>
                <a:lnTo>
                  <a:pt x="8171204" y="0"/>
                </a:lnTo>
                <a:lnTo>
                  <a:pt x="8188457" y="0"/>
                </a:lnTo>
                <a:lnTo>
                  <a:pt x="8210591" y="0"/>
                </a:lnTo>
                <a:lnTo>
                  <a:pt x="4022815" y="4189281"/>
                </a:lnTo>
                <a:lnTo>
                  <a:pt x="4027738" y="4194204"/>
                </a:lnTo>
                <a:lnTo>
                  <a:pt x="8220436" y="0"/>
                </a:lnTo>
                <a:lnTo>
                  <a:pt x="8260576" y="0"/>
                </a:lnTo>
                <a:lnTo>
                  <a:pt x="4072048" y="4189281"/>
                </a:lnTo>
                <a:lnTo>
                  <a:pt x="4076970" y="4194204"/>
                </a:lnTo>
                <a:lnTo>
                  <a:pt x="8270420" y="0"/>
                </a:lnTo>
                <a:lnTo>
                  <a:pt x="8309808" y="0"/>
                </a:lnTo>
                <a:lnTo>
                  <a:pt x="4121278" y="4189281"/>
                </a:lnTo>
                <a:lnTo>
                  <a:pt x="4126201" y="4194204"/>
                </a:lnTo>
                <a:lnTo>
                  <a:pt x="8319652" y="0"/>
                </a:lnTo>
                <a:lnTo>
                  <a:pt x="8359040" y="0"/>
                </a:lnTo>
                <a:lnTo>
                  <a:pt x="4170510" y="4189281"/>
                </a:lnTo>
                <a:lnTo>
                  <a:pt x="4175433" y="4194204"/>
                </a:lnTo>
                <a:lnTo>
                  <a:pt x="8368884" y="0"/>
                </a:lnTo>
                <a:lnTo>
                  <a:pt x="8408271" y="0"/>
                </a:lnTo>
                <a:lnTo>
                  <a:pt x="4219742" y="4189281"/>
                </a:lnTo>
                <a:lnTo>
                  <a:pt x="4224665" y="4194204"/>
                </a:lnTo>
                <a:lnTo>
                  <a:pt x="8418116" y="0"/>
                </a:lnTo>
                <a:lnTo>
                  <a:pt x="8457502" y="0"/>
                </a:lnTo>
                <a:lnTo>
                  <a:pt x="4268974" y="4189281"/>
                </a:lnTo>
                <a:lnTo>
                  <a:pt x="4273898" y="4194204"/>
                </a:lnTo>
                <a:lnTo>
                  <a:pt x="8467348" y="0"/>
                </a:lnTo>
                <a:lnTo>
                  <a:pt x="8506735" y="0"/>
                </a:lnTo>
                <a:lnTo>
                  <a:pt x="4318206" y="4189281"/>
                </a:lnTo>
                <a:lnTo>
                  <a:pt x="4323130" y="4194204"/>
                </a:lnTo>
                <a:lnTo>
                  <a:pt x="8516580" y="0"/>
                </a:lnTo>
                <a:lnTo>
                  <a:pt x="8541614" y="0"/>
                </a:lnTo>
                <a:lnTo>
                  <a:pt x="8555967" y="0"/>
                </a:lnTo>
                <a:lnTo>
                  <a:pt x="4367439" y="4189281"/>
                </a:lnTo>
                <a:lnTo>
                  <a:pt x="4372361" y="4194204"/>
                </a:lnTo>
                <a:lnTo>
                  <a:pt x="8565811" y="0"/>
                </a:lnTo>
                <a:lnTo>
                  <a:pt x="8605198" y="0"/>
                </a:lnTo>
                <a:lnTo>
                  <a:pt x="4416671" y="4189281"/>
                </a:lnTo>
                <a:lnTo>
                  <a:pt x="4421593" y="4194204"/>
                </a:lnTo>
                <a:lnTo>
                  <a:pt x="8615042" y="0"/>
                </a:lnTo>
                <a:lnTo>
                  <a:pt x="8654430" y="0"/>
                </a:lnTo>
                <a:lnTo>
                  <a:pt x="4465901" y="4189281"/>
                </a:lnTo>
                <a:lnTo>
                  <a:pt x="4470825" y="4194204"/>
                </a:lnTo>
                <a:lnTo>
                  <a:pt x="8664274" y="0"/>
                </a:lnTo>
                <a:lnTo>
                  <a:pt x="8703662" y="0"/>
                </a:lnTo>
                <a:lnTo>
                  <a:pt x="4515133" y="4189281"/>
                </a:lnTo>
                <a:lnTo>
                  <a:pt x="4520057" y="4194204"/>
                </a:lnTo>
                <a:lnTo>
                  <a:pt x="8713507" y="0"/>
                </a:lnTo>
                <a:lnTo>
                  <a:pt x="8752894" y="0"/>
                </a:lnTo>
                <a:lnTo>
                  <a:pt x="4564365" y="4189281"/>
                </a:lnTo>
                <a:lnTo>
                  <a:pt x="4569290" y="4194204"/>
                </a:lnTo>
                <a:lnTo>
                  <a:pt x="8762739" y="0"/>
                </a:lnTo>
                <a:lnTo>
                  <a:pt x="8802126" y="0"/>
                </a:lnTo>
                <a:lnTo>
                  <a:pt x="4613597" y="4189281"/>
                </a:lnTo>
                <a:lnTo>
                  <a:pt x="4618521" y="4194204"/>
                </a:lnTo>
                <a:lnTo>
                  <a:pt x="8811971" y="0"/>
                </a:lnTo>
                <a:lnTo>
                  <a:pt x="8830566" y="0"/>
                </a:lnTo>
                <a:lnTo>
                  <a:pt x="8839157" y="0"/>
                </a:lnTo>
                <a:lnTo>
                  <a:pt x="8839157" y="2"/>
                </a:lnTo>
                <a:lnTo>
                  <a:pt x="8851357" y="2"/>
                </a:lnTo>
                <a:lnTo>
                  <a:pt x="4662830" y="4189281"/>
                </a:lnTo>
                <a:lnTo>
                  <a:pt x="4667752" y="4194204"/>
                </a:lnTo>
                <a:lnTo>
                  <a:pt x="8861201" y="2"/>
                </a:lnTo>
                <a:lnTo>
                  <a:pt x="8900588" y="2"/>
                </a:lnTo>
                <a:lnTo>
                  <a:pt x="4712062" y="4189281"/>
                </a:lnTo>
                <a:lnTo>
                  <a:pt x="4716984" y="4194204"/>
                </a:lnTo>
                <a:lnTo>
                  <a:pt x="8910432" y="2"/>
                </a:lnTo>
                <a:lnTo>
                  <a:pt x="8949820" y="2"/>
                </a:lnTo>
                <a:lnTo>
                  <a:pt x="4761293" y="4189281"/>
                </a:lnTo>
                <a:lnTo>
                  <a:pt x="4766216" y="4194204"/>
                </a:lnTo>
                <a:lnTo>
                  <a:pt x="8959664" y="2"/>
                </a:lnTo>
                <a:lnTo>
                  <a:pt x="8999051" y="2"/>
                </a:lnTo>
                <a:lnTo>
                  <a:pt x="4810524" y="4189281"/>
                </a:lnTo>
                <a:lnTo>
                  <a:pt x="4815448" y="4194204"/>
                </a:lnTo>
                <a:lnTo>
                  <a:pt x="9008896" y="2"/>
                </a:lnTo>
                <a:lnTo>
                  <a:pt x="9048283" y="2"/>
                </a:lnTo>
                <a:lnTo>
                  <a:pt x="4859756" y="4189281"/>
                </a:lnTo>
                <a:lnTo>
                  <a:pt x="4864680" y="4194204"/>
                </a:lnTo>
                <a:lnTo>
                  <a:pt x="9058129" y="2"/>
                </a:lnTo>
                <a:lnTo>
                  <a:pt x="9097515" y="2"/>
                </a:lnTo>
                <a:lnTo>
                  <a:pt x="4908988" y="4189281"/>
                </a:lnTo>
                <a:lnTo>
                  <a:pt x="4913913" y="4194204"/>
                </a:lnTo>
                <a:lnTo>
                  <a:pt x="9107361" y="2"/>
                </a:lnTo>
                <a:lnTo>
                  <a:pt x="9146747" y="2"/>
                </a:lnTo>
                <a:lnTo>
                  <a:pt x="4958220" y="4189281"/>
                </a:lnTo>
                <a:lnTo>
                  <a:pt x="4963143" y="4194204"/>
                </a:lnTo>
                <a:lnTo>
                  <a:pt x="9156592" y="2"/>
                </a:lnTo>
                <a:lnTo>
                  <a:pt x="9195979" y="2"/>
                </a:lnTo>
                <a:lnTo>
                  <a:pt x="5007453" y="4189281"/>
                </a:lnTo>
                <a:lnTo>
                  <a:pt x="5012375" y="4194204"/>
                </a:lnTo>
                <a:lnTo>
                  <a:pt x="9205823" y="2"/>
                </a:lnTo>
                <a:lnTo>
                  <a:pt x="9245211" y="2"/>
                </a:lnTo>
                <a:lnTo>
                  <a:pt x="5056684" y="4189281"/>
                </a:lnTo>
                <a:lnTo>
                  <a:pt x="5061607" y="4194204"/>
                </a:lnTo>
                <a:lnTo>
                  <a:pt x="9255055" y="2"/>
                </a:lnTo>
                <a:lnTo>
                  <a:pt x="9294443" y="2"/>
                </a:lnTo>
                <a:lnTo>
                  <a:pt x="5105916" y="4189281"/>
                </a:lnTo>
                <a:lnTo>
                  <a:pt x="5110839" y="4194204"/>
                </a:lnTo>
                <a:lnTo>
                  <a:pt x="9304287" y="2"/>
                </a:lnTo>
                <a:lnTo>
                  <a:pt x="9343675" y="2"/>
                </a:lnTo>
                <a:lnTo>
                  <a:pt x="5155148" y="4189281"/>
                </a:lnTo>
                <a:lnTo>
                  <a:pt x="5160071" y="4194204"/>
                </a:lnTo>
                <a:lnTo>
                  <a:pt x="9353519" y="2"/>
                </a:lnTo>
                <a:lnTo>
                  <a:pt x="9392906" y="2"/>
                </a:lnTo>
                <a:lnTo>
                  <a:pt x="5204380" y="4189281"/>
                </a:lnTo>
                <a:lnTo>
                  <a:pt x="5209304" y="4194204"/>
                </a:lnTo>
                <a:lnTo>
                  <a:pt x="9402752" y="2"/>
                </a:lnTo>
                <a:lnTo>
                  <a:pt x="9442139" y="2"/>
                </a:lnTo>
                <a:lnTo>
                  <a:pt x="5253611" y="4189281"/>
                </a:lnTo>
                <a:lnTo>
                  <a:pt x="5258536" y="4194204"/>
                </a:lnTo>
                <a:lnTo>
                  <a:pt x="9451983" y="2"/>
                </a:lnTo>
                <a:lnTo>
                  <a:pt x="9491371" y="2"/>
                </a:lnTo>
                <a:lnTo>
                  <a:pt x="5302844" y="4189281"/>
                </a:lnTo>
                <a:lnTo>
                  <a:pt x="5307766" y="4194204"/>
                </a:lnTo>
                <a:lnTo>
                  <a:pt x="9501215" y="2"/>
                </a:lnTo>
                <a:lnTo>
                  <a:pt x="9540603" y="2"/>
                </a:lnTo>
                <a:lnTo>
                  <a:pt x="5352076" y="4189281"/>
                </a:lnTo>
                <a:lnTo>
                  <a:pt x="5356998" y="4194204"/>
                </a:lnTo>
                <a:lnTo>
                  <a:pt x="9550447" y="2"/>
                </a:lnTo>
                <a:lnTo>
                  <a:pt x="9589834" y="2"/>
                </a:lnTo>
                <a:lnTo>
                  <a:pt x="5401307" y="4189281"/>
                </a:lnTo>
                <a:lnTo>
                  <a:pt x="5406230" y="4194204"/>
                </a:lnTo>
                <a:lnTo>
                  <a:pt x="9599678" y="2"/>
                </a:lnTo>
                <a:lnTo>
                  <a:pt x="9601199" y="2"/>
                </a:lnTo>
                <a:lnTo>
                  <a:pt x="9601199" y="1"/>
                </a:lnTo>
                <a:lnTo>
                  <a:pt x="9601200" y="1"/>
                </a:lnTo>
                <a:lnTo>
                  <a:pt x="9601200" y="37875"/>
                </a:lnTo>
                <a:lnTo>
                  <a:pt x="5450539" y="4189281"/>
                </a:lnTo>
                <a:lnTo>
                  <a:pt x="5455462" y="4194204"/>
                </a:lnTo>
                <a:lnTo>
                  <a:pt x="9601200" y="47721"/>
                </a:lnTo>
                <a:lnTo>
                  <a:pt x="9601200" y="87116"/>
                </a:lnTo>
                <a:lnTo>
                  <a:pt x="5499771" y="4189281"/>
                </a:lnTo>
                <a:lnTo>
                  <a:pt x="5504695" y="4194204"/>
                </a:lnTo>
                <a:lnTo>
                  <a:pt x="9601200" y="96962"/>
                </a:lnTo>
                <a:lnTo>
                  <a:pt x="9601200" y="136356"/>
                </a:lnTo>
                <a:lnTo>
                  <a:pt x="5549003" y="4189281"/>
                </a:lnTo>
                <a:lnTo>
                  <a:pt x="5553927" y="4194204"/>
                </a:lnTo>
                <a:lnTo>
                  <a:pt x="9601200" y="146203"/>
                </a:lnTo>
                <a:lnTo>
                  <a:pt x="9601200" y="185598"/>
                </a:lnTo>
                <a:lnTo>
                  <a:pt x="5598236" y="4189281"/>
                </a:lnTo>
                <a:lnTo>
                  <a:pt x="5603158" y="4194204"/>
                </a:lnTo>
                <a:lnTo>
                  <a:pt x="9601200" y="195444"/>
                </a:lnTo>
                <a:lnTo>
                  <a:pt x="9601200" y="234838"/>
                </a:lnTo>
                <a:lnTo>
                  <a:pt x="5647468" y="4189281"/>
                </a:lnTo>
                <a:lnTo>
                  <a:pt x="5652389" y="4194204"/>
                </a:lnTo>
                <a:lnTo>
                  <a:pt x="9601200" y="244684"/>
                </a:lnTo>
                <a:lnTo>
                  <a:pt x="9601200" y="284078"/>
                </a:lnTo>
                <a:lnTo>
                  <a:pt x="5696699" y="4189281"/>
                </a:lnTo>
                <a:lnTo>
                  <a:pt x="5701621" y="4194204"/>
                </a:lnTo>
                <a:lnTo>
                  <a:pt x="9601200" y="293924"/>
                </a:lnTo>
                <a:lnTo>
                  <a:pt x="9601200" y="333319"/>
                </a:lnTo>
                <a:lnTo>
                  <a:pt x="5745930" y="4189281"/>
                </a:lnTo>
                <a:lnTo>
                  <a:pt x="5750854" y="4194204"/>
                </a:lnTo>
                <a:lnTo>
                  <a:pt x="9601200" y="343165"/>
                </a:lnTo>
                <a:lnTo>
                  <a:pt x="9601200" y="382560"/>
                </a:lnTo>
                <a:lnTo>
                  <a:pt x="5795162" y="4189281"/>
                </a:lnTo>
                <a:lnTo>
                  <a:pt x="5800085" y="4194204"/>
                </a:lnTo>
                <a:lnTo>
                  <a:pt x="9601200" y="392406"/>
                </a:lnTo>
                <a:lnTo>
                  <a:pt x="9601200" y="431800"/>
                </a:lnTo>
                <a:lnTo>
                  <a:pt x="5844393" y="4189281"/>
                </a:lnTo>
                <a:lnTo>
                  <a:pt x="5849318" y="4194204"/>
                </a:lnTo>
                <a:lnTo>
                  <a:pt x="9601200" y="441648"/>
                </a:lnTo>
                <a:lnTo>
                  <a:pt x="9601200" y="481041"/>
                </a:lnTo>
                <a:lnTo>
                  <a:pt x="5893625" y="4189281"/>
                </a:lnTo>
                <a:lnTo>
                  <a:pt x="5898549" y="4194204"/>
                </a:lnTo>
                <a:lnTo>
                  <a:pt x="9601200" y="490888"/>
                </a:lnTo>
                <a:lnTo>
                  <a:pt x="9601200" y="530283"/>
                </a:lnTo>
                <a:lnTo>
                  <a:pt x="5942859" y="4189281"/>
                </a:lnTo>
                <a:lnTo>
                  <a:pt x="5947781" y="4194204"/>
                </a:lnTo>
                <a:lnTo>
                  <a:pt x="9601200" y="540129"/>
                </a:lnTo>
                <a:lnTo>
                  <a:pt x="9601200" y="579523"/>
                </a:lnTo>
                <a:lnTo>
                  <a:pt x="5992089" y="4189281"/>
                </a:lnTo>
                <a:lnTo>
                  <a:pt x="5997013" y="4194204"/>
                </a:lnTo>
                <a:lnTo>
                  <a:pt x="9601200" y="589370"/>
                </a:lnTo>
                <a:lnTo>
                  <a:pt x="9601200" y="628764"/>
                </a:lnTo>
                <a:lnTo>
                  <a:pt x="6041321" y="4189281"/>
                </a:lnTo>
                <a:lnTo>
                  <a:pt x="6046244" y="4194204"/>
                </a:lnTo>
                <a:lnTo>
                  <a:pt x="9601200" y="638609"/>
                </a:lnTo>
                <a:lnTo>
                  <a:pt x="9601200" y="678004"/>
                </a:lnTo>
                <a:lnTo>
                  <a:pt x="6090553" y="4189281"/>
                </a:lnTo>
                <a:lnTo>
                  <a:pt x="6095476" y="4194204"/>
                </a:lnTo>
                <a:lnTo>
                  <a:pt x="9601200" y="687850"/>
                </a:lnTo>
                <a:lnTo>
                  <a:pt x="9601200" y="689695"/>
                </a:lnTo>
                <a:lnTo>
                  <a:pt x="9601201" y="689695"/>
                </a:lnTo>
                <a:lnTo>
                  <a:pt x="9601201" y="727244"/>
                </a:lnTo>
                <a:lnTo>
                  <a:pt x="6139785" y="4189281"/>
                </a:lnTo>
                <a:lnTo>
                  <a:pt x="6144709" y="4194204"/>
                </a:lnTo>
                <a:lnTo>
                  <a:pt x="9601201" y="737091"/>
                </a:lnTo>
                <a:lnTo>
                  <a:pt x="9601201" y="776484"/>
                </a:lnTo>
                <a:lnTo>
                  <a:pt x="6189017" y="4189281"/>
                </a:lnTo>
                <a:lnTo>
                  <a:pt x="6193941" y="4194204"/>
                </a:lnTo>
                <a:lnTo>
                  <a:pt x="9601201" y="786331"/>
                </a:lnTo>
                <a:lnTo>
                  <a:pt x="9601201" y="825726"/>
                </a:lnTo>
                <a:lnTo>
                  <a:pt x="6238250" y="4189281"/>
                </a:lnTo>
                <a:lnTo>
                  <a:pt x="6243172" y="4194204"/>
                </a:lnTo>
                <a:lnTo>
                  <a:pt x="9601201" y="835572"/>
                </a:lnTo>
                <a:lnTo>
                  <a:pt x="9601201" y="875603"/>
                </a:lnTo>
                <a:lnTo>
                  <a:pt x="6288713" y="4189281"/>
                </a:lnTo>
                <a:lnTo>
                  <a:pt x="6293635" y="4194204"/>
                </a:lnTo>
                <a:lnTo>
                  <a:pt x="9601201" y="885450"/>
                </a:lnTo>
                <a:lnTo>
                  <a:pt x="9601201" y="924852"/>
                </a:lnTo>
                <a:lnTo>
                  <a:pt x="6337944" y="4189281"/>
                </a:lnTo>
                <a:lnTo>
                  <a:pt x="6342867" y="4194204"/>
                </a:lnTo>
                <a:lnTo>
                  <a:pt x="9601201" y="934699"/>
                </a:lnTo>
                <a:lnTo>
                  <a:pt x="9601201" y="974102"/>
                </a:lnTo>
                <a:lnTo>
                  <a:pt x="6387176" y="4189281"/>
                </a:lnTo>
                <a:lnTo>
                  <a:pt x="6392099" y="4194204"/>
                </a:lnTo>
                <a:lnTo>
                  <a:pt x="9601201" y="983949"/>
                </a:lnTo>
                <a:lnTo>
                  <a:pt x="9601201" y="1023350"/>
                </a:lnTo>
                <a:lnTo>
                  <a:pt x="6436407" y="4189281"/>
                </a:lnTo>
                <a:lnTo>
                  <a:pt x="6441331" y="4194204"/>
                </a:lnTo>
                <a:lnTo>
                  <a:pt x="9601201" y="1033198"/>
                </a:lnTo>
                <a:lnTo>
                  <a:pt x="9601201" y="1072600"/>
                </a:lnTo>
                <a:lnTo>
                  <a:pt x="6485639" y="4189281"/>
                </a:lnTo>
                <a:lnTo>
                  <a:pt x="6490564" y="4194204"/>
                </a:lnTo>
                <a:lnTo>
                  <a:pt x="9601201" y="1082448"/>
                </a:lnTo>
                <a:lnTo>
                  <a:pt x="9601201" y="1121850"/>
                </a:lnTo>
                <a:lnTo>
                  <a:pt x="6534871" y="4189281"/>
                </a:lnTo>
                <a:lnTo>
                  <a:pt x="6539795" y="4194204"/>
                </a:lnTo>
                <a:lnTo>
                  <a:pt x="9601201" y="1131698"/>
                </a:lnTo>
                <a:lnTo>
                  <a:pt x="9601201" y="1171101"/>
                </a:lnTo>
                <a:lnTo>
                  <a:pt x="6584105" y="4189281"/>
                </a:lnTo>
                <a:lnTo>
                  <a:pt x="6589026" y="4194204"/>
                </a:lnTo>
                <a:lnTo>
                  <a:pt x="9601201" y="1180947"/>
                </a:lnTo>
                <a:lnTo>
                  <a:pt x="9601201" y="1220349"/>
                </a:lnTo>
                <a:lnTo>
                  <a:pt x="6633335" y="4189281"/>
                </a:lnTo>
                <a:lnTo>
                  <a:pt x="6638258" y="4194204"/>
                </a:lnTo>
                <a:lnTo>
                  <a:pt x="9601201" y="1230197"/>
                </a:lnTo>
                <a:lnTo>
                  <a:pt x="9601201" y="1269599"/>
                </a:lnTo>
                <a:lnTo>
                  <a:pt x="6682567" y="4189281"/>
                </a:lnTo>
                <a:lnTo>
                  <a:pt x="6687491" y="4194204"/>
                </a:lnTo>
                <a:lnTo>
                  <a:pt x="9601201" y="1279447"/>
                </a:lnTo>
                <a:lnTo>
                  <a:pt x="9601201" y="1318849"/>
                </a:lnTo>
                <a:lnTo>
                  <a:pt x="6731800" y="4189281"/>
                </a:lnTo>
                <a:lnTo>
                  <a:pt x="6736723" y="4194204"/>
                </a:lnTo>
                <a:lnTo>
                  <a:pt x="9601201" y="1328696"/>
                </a:lnTo>
                <a:lnTo>
                  <a:pt x="9601201" y="1368099"/>
                </a:lnTo>
                <a:lnTo>
                  <a:pt x="6781032" y="4189281"/>
                </a:lnTo>
                <a:lnTo>
                  <a:pt x="6785955" y="4194204"/>
                </a:lnTo>
                <a:lnTo>
                  <a:pt x="9601201" y="1377946"/>
                </a:lnTo>
                <a:lnTo>
                  <a:pt x="9601201" y="1417348"/>
                </a:lnTo>
                <a:lnTo>
                  <a:pt x="6830264" y="4189281"/>
                </a:lnTo>
                <a:lnTo>
                  <a:pt x="6835187" y="4194204"/>
                </a:lnTo>
                <a:lnTo>
                  <a:pt x="9601201" y="1427196"/>
                </a:lnTo>
                <a:lnTo>
                  <a:pt x="9601201" y="1466598"/>
                </a:lnTo>
                <a:lnTo>
                  <a:pt x="6879496" y="4189281"/>
                </a:lnTo>
                <a:lnTo>
                  <a:pt x="6884417" y="4194204"/>
                </a:lnTo>
                <a:lnTo>
                  <a:pt x="9601201" y="1476444"/>
                </a:lnTo>
                <a:lnTo>
                  <a:pt x="9601201" y="1515847"/>
                </a:lnTo>
                <a:lnTo>
                  <a:pt x="6928727" y="4189281"/>
                </a:lnTo>
                <a:lnTo>
                  <a:pt x="6933649" y="4194204"/>
                </a:lnTo>
                <a:lnTo>
                  <a:pt x="9601201" y="1525694"/>
                </a:lnTo>
                <a:lnTo>
                  <a:pt x="9601201" y="1565096"/>
                </a:lnTo>
                <a:lnTo>
                  <a:pt x="6977958" y="4189281"/>
                </a:lnTo>
                <a:lnTo>
                  <a:pt x="6982883" y="4194204"/>
                </a:lnTo>
                <a:lnTo>
                  <a:pt x="9601201" y="1574945"/>
                </a:lnTo>
                <a:lnTo>
                  <a:pt x="9601201" y="1614346"/>
                </a:lnTo>
                <a:lnTo>
                  <a:pt x="7027190" y="4189281"/>
                </a:lnTo>
                <a:lnTo>
                  <a:pt x="7032115" y="4194204"/>
                </a:lnTo>
                <a:lnTo>
                  <a:pt x="9601201" y="1624194"/>
                </a:lnTo>
                <a:lnTo>
                  <a:pt x="9601201" y="1663596"/>
                </a:lnTo>
                <a:lnTo>
                  <a:pt x="7076423" y="4189281"/>
                </a:lnTo>
                <a:lnTo>
                  <a:pt x="7081346" y="4194204"/>
                </a:lnTo>
                <a:lnTo>
                  <a:pt x="9601201" y="1673443"/>
                </a:lnTo>
                <a:lnTo>
                  <a:pt x="9601201" y="1712846"/>
                </a:lnTo>
                <a:lnTo>
                  <a:pt x="7125655" y="4189281"/>
                </a:lnTo>
                <a:lnTo>
                  <a:pt x="7130578" y="4194204"/>
                </a:lnTo>
                <a:lnTo>
                  <a:pt x="9601201" y="1722693"/>
                </a:lnTo>
                <a:lnTo>
                  <a:pt x="9601201" y="1762096"/>
                </a:lnTo>
                <a:lnTo>
                  <a:pt x="7174887" y="4189281"/>
                </a:lnTo>
                <a:lnTo>
                  <a:pt x="7179809" y="4194204"/>
                </a:lnTo>
                <a:lnTo>
                  <a:pt x="9601201" y="1771942"/>
                </a:lnTo>
                <a:lnTo>
                  <a:pt x="9601201" y="1811345"/>
                </a:lnTo>
                <a:lnTo>
                  <a:pt x="7224119" y="4189281"/>
                </a:lnTo>
                <a:lnTo>
                  <a:pt x="7229041" y="4194204"/>
                </a:lnTo>
                <a:lnTo>
                  <a:pt x="9601201" y="1821192"/>
                </a:lnTo>
                <a:lnTo>
                  <a:pt x="9601201" y="1860593"/>
                </a:lnTo>
                <a:lnTo>
                  <a:pt x="7273349" y="4189281"/>
                </a:lnTo>
                <a:lnTo>
                  <a:pt x="7278274" y="4194204"/>
                </a:lnTo>
                <a:lnTo>
                  <a:pt x="9601201" y="1870442"/>
                </a:lnTo>
                <a:lnTo>
                  <a:pt x="9601201" y="1909843"/>
                </a:lnTo>
                <a:lnTo>
                  <a:pt x="7322581" y="4189281"/>
                </a:lnTo>
                <a:lnTo>
                  <a:pt x="7327506" y="4194204"/>
                </a:lnTo>
                <a:lnTo>
                  <a:pt x="9601201" y="1919692"/>
                </a:lnTo>
                <a:lnTo>
                  <a:pt x="9601201" y="1959093"/>
                </a:lnTo>
                <a:lnTo>
                  <a:pt x="7371813" y="4189281"/>
                </a:lnTo>
                <a:lnTo>
                  <a:pt x="7376737" y="4194204"/>
                </a:lnTo>
                <a:lnTo>
                  <a:pt x="9601201" y="1968940"/>
                </a:lnTo>
                <a:lnTo>
                  <a:pt x="9601201" y="2008343"/>
                </a:lnTo>
                <a:lnTo>
                  <a:pt x="7421045" y="4189281"/>
                </a:lnTo>
                <a:lnTo>
                  <a:pt x="7425969" y="4194204"/>
                </a:lnTo>
                <a:lnTo>
                  <a:pt x="9601201" y="2018190"/>
                </a:lnTo>
                <a:lnTo>
                  <a:pt x="9601201" y="2057592"/>
                </a:lnTo>
                <a:lnTo>
                  <a:pt x="7470277" y="4189281"/>
                </a:lnTo>
                <a:lnTo>
                  <a:pt x="7475200" y="4194204"/>
                </a:lnTo>
                <a:lnTo>
                  <a:pt x="9601201" y="2067439"/>
                </a:lnTo>
                <a:lnTo>
                  <a:pt x="9601201" y="2106841"/>
                </a:lnTo>
                <a:lnTo>
                  <a:pt x="7519507" y="4189281"/>
                </a:lnTo>
                <a:lnTo>
                  <a:pt x="7524432" y="4194204"/>
                </a:lnTo>
                <a:lnTo>
                  <a:pt x="9601201" y="2116689"/>
                </a:lnTo>
                <a:lnTo>
                  <a:pt x="9601201" y="2156090"/>
                </a:lnTo>
                <a:lnTo>
                  <a:pt x="7568739" y="4189281"/>
                </a:lnTo>
                <a:lnTo>
                  <a:pt x="7573665" y="4194204"/>
                </a:lnTo>
                <a:lnTo>
                  <a:pt x="9601201" y="2165939"/>
                </a:lnTo>
                <a:lnTo>
                  <a:pt x="9601201" y="2205341"/>
                </a:lnTo>
                <a:lnTo>
                  <a:pt x="7617973" y="4189281"/>
                </a:lnTo>
                <a:lnTo>
                  <a:pt x="7622897" y="4194204"/>
                </a:lnTo>
                <a:lnTo>
                  <a:pt x="9601201" y="2215189"/>
                </a:lnTo>
                <a:lnTo>
                  <a:pt x="9601201" y="2254590"/>
                </a:lnTo>
                <a:lnTo>
                  <a:pt x="7667204" y="4189281"/>
                </a:lnTo>
                <a:lnTo>
                  <a:pt x="7672129" y="4194204"/>
                </a:lnTo>
                <a:lnTo>
                  <a:pt x="9601201" y="2264439"/>
                </a:lnTo>
                <a:lnTo>
                  <a:pt x="9601201" y="2303840"/>
                </a:lnTo>
                <a:lnTo>
                  <a:pt x="7716436" y="4189281"/>
                </a:lnTo>
                <a:lnTo>
                  <a:pt x="7721361" y="4194204"/>
                </a:lnTo>
                <a:lnTo>
                  <a:pt x="9601201" y="2313688"/>
                </a:lnTo>
                <a:lnTo>
                  <a:pt x="9601201" y="2353089"/>
                </a:lnTo>
                <a:lnTo>
                  <a:pt x="7765668" y="4189281"/>
                </a:lnTo>
                <a:lnTo>
                  <a:pt x="7770593" y="4194204"/>
                </a:lnTo>
                <a:lnTo>
                  <a:pt x="9601201" y="2362938"/>
                </a:lnTo>
                <a:lnTo>
                  <a:pt x="9601201" y="2402338"/>
                </a:lnTo>
                <a:lnTo>
                  <a:pt x="7814899" y="4189281"/>
                </a:lnTo>
                <a:lnTo>
                  <a:pt x="7819823" y="4194204"/>
                </a:lnTo>
                <a:lnTo>
                  <a:pt x="9601201" y="2412186"/>
                </a:lnTo>
                <a:lnTo>
                  <a:pt x="9601201" y="2451588"/>
                </a:lnTo>
                <a:lnTo>
                  <a:pt x="7864131" y="4189281"/>
                </a:lnTo>
                <a:lnTo>
                  <a:pt x="7869055" y="4194204"/>
                </a:lnTo>
                <a:lnTo>
                  <a:pt x="9601201" y="2461436"/>
                </a:lnTo>
                <a:lnTo>
                  <a:pt x="9601201" y="2500838"/>
                </a:lnTo>
                <a:lnTo>
                  <a:pt x="7913363" y="4189281"/>
                </a:lnTo>
                <a:lnTo>
                  <a:pt x="7918288" y="4194204"/>
                </a:lnTo>
                <a:lnTo>
                  <a:pt x="9601201" y="2510687"/>
                </a:lnTo>
                <a:lnTo>
                  <a:pt x="9601201" y="2550087"/>
                </a:lnTo>
                <a:lnTo>
                  <a:pt x="7962595" y="4189281"/>
                </a:lnTo>
                <a:lnTo>
                  <a:pt x="7967520" y="4194204"/>
                </a:lnTo>
                <a:lnTo>
                  <a:pt x="9601201" y="2559936"/>
                </a:lnTo>
                <a:lnTo>
                  <a:pt x="9601201" y="2599336"/>
                </a:lnTo>
                <a:lnTo>
                  <a:pt x="8011827" y="4189281"/>
                </a:lnTo>
                <a:lnTo>
                  <a:pt x="8016752" y="4194204"/>
                </a:lnTo>
                <a:lnTo>
                  <a:pt x="9601201" y="2609186"/>
                </a:lnTo>
                <a:lnTo>
                  <a:pt x="9601201" y="2648586"/>
                </a:lnTo>
                <a:lnTo>
                  <a:pt x="8061059" y="4189281"/>
                </a:lnTo>
                <a:lnTo>
                  <a:pt x="8065984" y="4194204"/>
                </a:lnTo>
                <a:lnTo>
                  <a:pt x="9601201" y="2658436"/>
                </a:lnTo>
                <a:lnTo>
                  <a:pt x="9601201" y="2697835"/>
                </a:lnTo>
                <a:lnTo>
                  <a:pt x="8110290" y="4189281"/>
                </a:lnTo>
                <a:lnTo>
                  <a:pt x="8115215" y="4194204"/>
                </a:lnTo>
                <a:lnTo>
                  <a:pt x="9601201" y="2707684"/>
                </a:lnTo>
                <a:lnTo>
                  <a:pt x="9601201" y="2747084"/>
                </a:lnTo>
                <a:lnTo>
                  <a:pt x="8159521" y="4189281"/>
                </a:lnTo>
                <a:lnTo>
                  <a:pt x="8164446" y="4194204"/>
                </a:lnTo>
                <a:lnTo>
                  <a:pt x="9601201" y="2756934"/>
                </a:lnTo>
                <a:lnTo>
                  <a:pt x="9601201" y="2796334"/>
                </a:lnTo>
                <a:lnTo>
                  <a:pt x="8208753" y="4189281"/>
                </a:lnTo>
                <a:lnTo>
                  <a:pt x="8213679" y="4194204"/>
                </a:lnTo>
                <a:lnTo>
                  <a:pt x="9601201" y="2806184"/>
                </a:lnTo>
                <a:lnTo>
                  <a:pt x="9601201" y="2845585"/>
                </a:lnTo>
                <a:lnTo>
                  <a:pt x="8257987" y="4189281"/>
                </a:lnTo>
                <a:lnTo>
                  <a:pt x="8262911" y="4194204"/>
                </a:lnTo>
                <a:lnTo>
                  <a:pt x="9601201" y="2855434"/>
                </a:lnTo>
                <a:lnTo>
                  <a:pt x="9601201" y="2894835"/>
                </a:lnTo>
                <a:lnTo>
                  <a:pt x="8307219" y="4189281"/>
                </a:lnTo>
                <a:lnTo>
                  <a:pt x="8312143" y="4194204"/>
                </a:lnTo>
                <a:lnTo>
                  <a:pt x="9601201" y="2904683"/>
                </a:lnTo>
                <a:lnTo>
                  <a:pt x="9601201" y="2944084"/>
                </a:lnTo>
                <a:lnTo>
                  <a:pt x="8356451" y="4189281"/>
                </a:lnTo>
                <a:lnTo>
                  <a:pt x="8361375" y="4194204"/>
                </a:lnTo>
                <a:lnTo>
                  <a:pt x="9601201" y="2953933"/>
                </a:lnTo>
                <a:lnTo>
                  <a:pt x="9601201" y="2993334"/>
                </a:lnTo>
                <a:lnTo>
                  <a:pt x="8405683" y="4189281"/>
                </a:lnTo>
                <a:lnTo>
                  <a:pt x="8410607" y="4194204"/>
                </a:lnTo>
                <a:lnTo>
                  <a:pt x="9601201" y="3003182"/>
                </a:lnTo>
                <a:lnTo>
                  <a:pt x="9601201" y="3042582"/>
                </a:lnTo>
                <a:lnTo>
                  <a:pt x="8454913" y="4189281"/>
                </a:lnTo>
                <a:lnTo>
                  <a:pt x="8459837" y="4194204"/>
                </a:lnTo>
                <a:lnTo>
                  <a:pt x="9601201" y="3052431"/>
                </a:lnTo>
                <a:lnTo>
                  <a:pt x="9601201" y="3091832"/>
                </a:lnTo>
                <a:lnTo>
                  <a:pt x="8504145" y="4189281"/>
                </a:lnTo>
                <a:lnTo>
                  <a:pt x="8509069" y="4194204"/>
                </a:lnTo>
                <a:lnTo>
                  <a:pt x="9601201" y="3101680"/>
                </a:lnTo>
                <a:lnTo>
                  <a:pt x="9601201" y="3141082"/>
                </a:lnTo>
                <a:lnTo>
                  <a:pt x="8553378" y="4189281"/>
                </a:lnTo>
                <a:lnTo>
                  <a:pt x="8558303" y="4194204"/>
                </a:lnTo>
                <a:lnTo>
                  <a:pt x="9601201" y="3150932"/>
                </a:lnTo>
                <a:lnTo>
                  <a:pt x="9601201" y="3190332"/>
                </a:lnTo>
                <a:lnTo>
                  <a:pt x="8602610" y="4189281"/>
                </a:lnTo>
                <a:lnTo>
                  <a:pt x="8607535" y="4194204"/>
                </a:lnTo>
                <a:lnTo>
                  <a:pt x="9601201" y="3200181"/>
                </a:lnTo>
                <a:lnTo>
                  <a:pt x="9601201" y="3239581"/>
                </a:lnTo>
                <a:lnTo>
                  <a:pt x="8651841" y="4189281"/>
                </a:lnTo>
                <a:lnTo>
                  <a:pt x="8656766" y="4194204"/>
                </a:lnTo>
                <a:lnTo>
                  <a:pt x="9601201" y="3249430"/>
                </a:lnTo>
                <a:lnTo>
                  <a:pt x="9601201" y="3288831"/>
                </a:lnTo>
                <a:lnTo>
                  <a:pt x="8701073" y="4189281"/>
                </a:lnTo>
                <a:lnTo>
                  <a:pt x="8705998" y="4194204"/>
                </a:lnTo>
                <a:lnTo>
                  <a:pt x="9601201" y="3298680"/>
                </a:lnTo>
                <a:lnTo>
                  <a:pt x="9601201" y="3338079"/>
                </a:lnTo>
                <a:lnTo>
                  <a:pt x="8750304" y="4189281"/>
                </a:lnTo>
                <a:lnTo>
                  <a:pt x="8755229" y="4194204"/>
                </a:lnTo>
                <a:lnTo>
                  <a:pt x="9601201" y="3347929"/>
                </a:lnTo>
                <a:lnTo>
                  <a:pt x="9601201" y="3387329"/>
                </a:lnTo>
                <a:lnTo>
                  <a:pt x="8799536" y="4189281"/>
                </a:lnTo>
                <a:lnTo>
                  <a:pt x="8804461" y="4194204"/>
                </a:lnTo>
                <a:lnTo>
                  <a:pt x="9601201" y="3397178"/>
                </a:lnTo>
                <a:lnTo>
                  <a:pt x="9601201" y="3436580"/>
                </a:lnTo>
                <a:lnTo>
                  <a:pt x="8848769" y="4189281"/>
                </a:lnTo>
                <a:lnTo>
                  <a:pt x="8853693" y="4194204"/>
                </a:lnTo>
                <a:lnTo>
                  <a:pt x="9601201" y="3446428"/>
                </a:lnTo>
                <a:lnTo>
                  <a:pt x="9601201" y="3485829"/>
                </a:lnTo>
                <a:lnTo>
                  <a:pt x="8898001" y="4189281"/>
                </a:lnTo>
                <a:lnTo>
                  <a:pt x="8902925" y="4194204"/>
                </a:lnTo>
                <a:lnTo>
                  <a:pt x="9601201" y="3495678"/>
                </a:lnTo>
                <a:lnTo>
                  <a:pt x="9601201" y="3524970"/>
                </a:lnTo>
                <a:lnTo>
                  <a:pt x="9601200" y="3524970"/>
                </a:lnTo>
                <a:lnTo>
                  <a:pt x="9601200" y="3535080"/>
                </a:lnTo>
                <a:lnTo>
                  <a:pt x="8947233" y="4189281"/>
                </a:lnTo>
                <a:lnTo>
                  <a:pt x="8952157" y="4194204"/>
                </a:lnTo>
                <a:lnTo>
                  <a:pt x="9601200" y="3544929"/>
                </a:lnTo>
                <a:lnTo>
                  <a:pt x="9601200" y="3584330"/>
                </a:lnTo>
                <a:lnTo>
                  <a:pt x="8996465" y="4189281"/>
                </a:lnTo>
                <a:lnTo>
                  <a:pt x="9001389" y="4194204"/>
                </a:lnTo>
                <a:lnTo>
                  <a:pt x="9601200" y="3594178"/>
                </a:lnTo>
                <a:lnTo>
                  <a:pt x="9601200" y="3633579"/>
                </a:lnTo>
                <a:lnTo>
                  <a:pt x="9045697" y="4189281"/>
                </a:lnTo>
                <a:lnTo>
                  <a:pt x="9050620" y="4194204"/>
                </a:lnTo>
                <a:lnTo>
                  <a:pt x="9601200" y="3643427"/>
                </a:lnTo>
                <a:lnTo>
                  <a:pt x="9601200" y="3682827"/>
                </a:lnTo>
                <a:lnTo>
                  <a:pt x="9094927" y="4189281"/>
                </a:lnTo>
                <a:lnTo>
                  <a:pt x="9099852" y="4194204"/>
                </a:lnTo>
                <a:lnTo>
                  <a:pt x="9601200" y="3692677"/>
                </a:lnTo>
                <a:lnTo>
                  <a:pt x="9601200" y="3732077"/>
                </a:lnTo>
                <a:lnTo>
                  <a:pt x="9144159" y="4189281"/>
                </a:lnTo>
                <a:lnTo>
                  <a:pt x="9149085" y="4194204"/>
                </a:lnTo>
                <a:lnTo>
                  <a:pt x="9601200" y="3741927"/>
                </a:lnTo>
                <a:lnTo>
                  <a:pt x="9601200" y="3781328"/>
                </a:lnTo>
                <a:lnTo>
                  <a:pt x="9193393" y="4189281"/>
                </a:lnTo>
                <a:lnTo>
                  <a:pt x="9198317" y="4194204"/>
                </a:lnTo>
                <a:lnTo>
                  <a:pt x="9601200" y="3791177"/>
                </a:lnTo>
                <a:lnTo>
                  <a:pt x="9601200" y="3830577"/>
                </a:lnTo>
                <a:lnTo>
                  <a:pt x="9242624" y="4189281"/>
                </a:lnTo>
                <a:lnTo>
                  <a:pt x="9247549" y="4194204"/>
                </a:lnTo>
                <a:lnTo>
                  <a:pt x="9601200" y="3840427"/>
                </a:lnTo>
                <a:lnTo>
                  <a:pt x="9601200" y="3879882"/>
                </a:lnTo>
                <a:lnTo>
                  <a:pt x="9291856" y="4189281"/>
                </a:lnTo>
                <a:lnTo>
                  <a:pt x="9296781" y="4194204"/>
                </a:lnTo>
                <a:lnTo>
                  <a:pt x="9601200" y="3889731"/>
                </a:lnTo>
                <a:lnTo>
                  <a:pt x="9601200" y="3929123"/>
                </a:lnTo>
                <a:lnTo>
                  <a:pt x="9341088" y="4189281"/>
                </a:lnTo>
                <a:lnTo>
                  <a:pt x="9346013" y="4194204"/>
                </a:lnTo>
                <a:lnTo>
                  <a:pt x="9601200" y="3938972"/>
                </a:lnTo>
                <a:lnTo>
                  <a:pt x="9601200" y="3978363"/>
                </a:lnTo>
                <a:lnTo>
                  <a:pt x="9390319" y="4189281"/>
                </a:lnTo>
                <a:lnTo>
                  <a:pt x="9395243" y="4194204"/>
                </a:lnTo>
                <a:lnTo>
                  <a:pt x="9601200" y="3988211"/>
                </a:lnTo>
                <a:lnTo>
                  <a:pt x="9601200" y="4027603"/>
                </a:lnTo>
                <a:lnTo>
                  <a:pt x="9439551" y="4189281"/>
                </a:lnTo>
                <a:lnTo>
                  <a:pt x="9444475" y="4194204"/>
                </a:lnTo>
                <a:lnTo>
                  <a:pt x="9601200" y="4037451"/>
                </a:lnTo>
                <a:lnTo>
                  <a:pt x="9601200" y="4076844"/>
                </a:lnTo>
                <a:lnTo>
                  <a:pt x="9488783" y="4189281"/>
                </a:lnTo>
                <a:lnTo>
                  <a:pt x="9493708" y="4194204"/>
                </a:lnTo>
                <a:lnTo>
                  <a:pt x="9601200" y="4086693"/>
                </a:lnTo>
                <a:lnTo>
                  <a:pt x="9601200" y="4126085"/>
                </a:lnTo>
                <a:lnTo>
                  <a:pt x="9538015" y="4189281"/>
                </a:lnTo>
                <a:lnTo>
                  <a:pt x="9542940" y="4194204"/>
                </a:lnTo>
                <a:lnTo>
                  <a:pt x="9601200" y="4135934"/>
                </a:lnTo>
                <a:lnTo>
                  <a:pt x="9601200" y="4175326"/>
                </a:lnTo>
                <a:lnTo>
                  <a:pt x="9587247" y="4189281"/>
                </a:lnTo>
                <a:lnTo>
                  <a:pt x="9592172" y="4194204"/>
                </a:lnTo>
                <a:lnTo>
                  <a:pt x="9601200" y="4185175"/>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solidFill>
        </p:spPr>
        <p:txBody>
          <a:bodyPr wrap="square">
            <a:noAutofit/>
          </a:bodyPr>
          <a:lstStyle/>
          <a:p>
            <a:r>
              <a:rPr lang="nl-NL"/>
              <a:t>Klik op het pictogram als u een afbeelding wilt toevoegen</a:t>
            </a:r>
          </a:p>
        </p:txBody>
      </p:sp>
      <p:sp>
        <p:nvSpPr>
          <p:cNvPr id="179" name="Vrije vorm 178">
            <a:extLst>
              <a:ext uri="{FF2B5EF4-FFF2-40B4-BE49-F238E27FC236}">
                <a16:creationId xmlns:a16="http://schemas.microsoft.com/office/drawing/2014/main" id="{24531E9B-6F49-B54F-A84E-DBA96E7C1504}"/>
              </a:ext>
            </a:extLst>
          </p:cNvPr>
          <p:cNvSpPr/>
          <p:nvPr/>
        </p:nvSpPr>
        <p:spPr>
          <a:xfrm>
            <a:off x="6096001" y="-691"/>
            <a:ext cx="6096001" cy="6858000"/>
          </a:xfrm>
          <a:custGeom>
            <a:avLst/>
            <a:gdLst>
              <a:gd name="connsiteX0" fmla="*/ 6096001 w 6096001"/>
              <a:gd name="connsiteY0" fmla="*/ 6839121 h 6858000"/>
              <a:gd name="connsiteX1" fmla="*/ 6096001 w 6096001"/>
              <a:gd name="connsiteY1" fmla="*/ 6848970 h 6858000"/>
              <a:gd name="connsiteX2" fmla="*/ 6086972 w 6096001"/>
              <a:gd name="connsiteY2" fmla="*/ 6858000 h 6858000"/>
              <a:gd name="connsiteX3" fmla="*/ 6082047 w 6096001"/>
              <a:gd name="connsiteY3" fmla="*/ 6853077 h 6858000"/>
              <a:gd name="connsiteX4" fmla="*/ 6096001 w 6096001"/>
              <a:gd name="connsiteY4" fmla="*/ 6789880 h 6858000"/>
              <a:gd name="connsiteX5" fmla="*/ 6096001 w 6096001"/>
              <a:gd name="connsiteY5" fmla="*/ 6799729 h 6858000"/>
              <a:gd name="connsiteX6" fmla="*/ 6037740 w 6096001"/>
              <a:gd name="connsiteY6" fmla="*/ 6858000 h 6858000"/>
              <a:gd name="connsiteX7" fmla="*/ 6032815 w 6096001"/>
              <a:gd name="connsiteY7" fmla="*/ 6853077 h 6858000"/>
              <a:gd name="connsiteX8" fmla="*/ 6096001 w 6096001"/>
              <a:gd name="connsiteY8" fmla="*/ 6740639 h 6858000"/>
              <a:gd name="connsiteX9" fmla="*/ 6096001 w 6096001"/>
              <a:gd name="connsiteY9" fmla="*/ 6750488 h 6858000"/>
              <a:gd name="connsiteX10" fmla="*/ 5988508 w 6096001"/>
              <a:gd name="connsiteY10" fmla="*/ 6858000 h 6858000"/>
              <a:gd name="connsiteX11" fmla="*/ 5983583 w 6096001"/>
              <a:gd name="connsiteY11" fmla="*/ 6853077 h 6858000"/>
              <a:gd name="connsiteX12" fmla="*/ 6096001 w 6096001"/>
              <a:gd name="connsiteY12" fmla="*/ 6691398 h 6858000"/>
              <a:gd name="connsiteX13" fmla="*/ 6096001 w 6096001"/>
              <a:gd name="connsiteY13" fmla="*/ 6701246 h 6858000"/>
              <a:gd name="connsiteX14" fmla="*/ 5939275 w 6096001"/>
              <a:gd name="connsiteY14" fmla="*/ 6858000 h 6858000"/>
              <a:gd name="connsiteX15" fmla="*/ 5934351 w 6096001"/>
              <a:gd name="connsiteY15" fmla="*/ 6853077 h 6858000"/>
              <a:gd name="connsiteX16" fmla="*/ 6096001 w 6096001"/>
              <a:gd name="connsiteY16" fmla="*/ 6642158 h 6858000"/>
              <a:gd name="connsiteX17" fmla="*/ 6096001 w 6096001"/>
              <a:gd name="connsiteY17" fmla="*/ 6652006 h 6858000"/>
              <a:gd name="connsiteX18" fmla="*/ 5890043 w 6096001"/>
              <a:gd name="connsiteY18" fmla="*/ 6858000 h 6858000"/>
              <a:gd name="connsiteX19" fmla="*/ 5885119 w 6096001"/>
              <a:gd name="connsiteY19" fmla="*/ 6853077 h 6858000"/>
              <a:gd name="connsiteX20" fmla="*/ 6096001 w 6096001"/>
              <a:gd name="connsiteY20" fmla="*/ 6592918 h 6858000"/>
              <a:gd name="connsiteX21" fmla="*/ 6096001 w 6096001"/>
              <a:gd name="connsiteY21" fmla="*/ 6602767 h 6858000"/>
              <a:gd name="connsiteX22" fmla="*/ 5840813 w 6096001"/>
              <a:gd name="connsiteY22" fmla="*/ 6858000 h 6858000"/>
              <a:gd name="connsiteX23" fmla="*/ 5835888 w 6096001"/>
              <a:gd name="connsiteY23" fmla="*/ 6853077 h 6858000"/>
              <a:gd name="connsiteX24" fmla="*/ 6096001 w 6096001"/>
              <a:gd name="connsiteY24" fmla="*/ 6543677 h 6858000"/>
              <a:gd name="connsiteX25" fmla="*/ 6096001 w 6096001"/>
              <a:gd name="connsiteY25" fmla="*/ 6553526 h 6858000"/>
              <a:gd name="connsiteX26" fmla="*/ 5791581 w 6096001"/>
              <a:gd name="connsiteY26" fmla="*/ 6858000 h 6858000"/>
              <a:gd name="connsiteX27" fmla="*/ 5786656 w 6096001"/>
              <a:gd name="connsiteY27" fmla="*/ 6853077 h 6858000"/>
              <a:gd name="connsiteX28" fmla="*/ 6096001 w 6096001"/>
              <a:gd name="connsiteY28" fmla="*/ 6494372 h 6858000"/>
              <a:gd name="connsiteX29" fmla="*/ 6096001 w 6096001"/>
              <a:gd name="connsiteY29" fmla="*/ 6504222 h 6858000"/>
              <a:gd name="connsiteX30" fmla="*/ 5742349 w 6096001"/>
              <a:gd name="connsiteY30" fmla="*/ 6858000 h 6858000"/>
              <a:gd name="connsiteX31" fmla="*/ 5737424 w 6096001"/>
              <a:gd name="connsiteY31" fmla="*/ 6853077 h 6858000"/>
              <a:gd name="connsiteX32" fmla="*/ 6096001 w 6096001"/>
              <a:gd name="connsiteY32" fmla="*/ 6445123 h 6858000"/>
              <a:gd name="connsiteX33" fmla="*/ 6096001 w 6096001"/>
              <a:gd name="connsiteY33" fmla="*/ 6454972 h 6858000"/>
              <a:gd name="connsiteX34" fmla="*/ 5693117 w 6096001"/>
              <a:gd name="connsiteY34" fmla="*/ 6858000 h 6858000"/>
              <a:gd name="connsiteX35" fmla="*/ 5688193 w 6096001"/>
              <a:gd name="connsiteY35" fmla="*/ 6853077 h 6858000"/>
              <a:gd name="connsiteX36" fmla="*/ 6096001 w 6096001"/>
              <a:gd name="connsiteY36" fmla="*/ 6395872 h 6858000"/>
              <a:gd name="connsiteX37" fmla="*/ 6096001 w 6096001"/>
              <a:gd name="connsiteY37" fmla="*/ 6405722 h 6858000"/>
              <a:gd name="connsiteX38" fmla="*/ 5643885 w 6096001"/>
              <a:gd name="connsiteY38" fmla="*/ 6858000 h 6858000"/>
              <a:gd name="connsiteX39" fmla="*/ 5638959 w 6096001"/>
              <a:gd name="connsiteY39" fmla="*/ 6853077 h 6858000"/>
              <a:gd name="connsiteX40" fmla="*/ 6096001 w 6096001"/>
              <a:gd name="connsiteY40" fmla="*/ 6346622 h 6858000"/>
              <a:gd name="connsiteX41" fmla="*/ 6096001 w 6096001"/>
              <a:gd name="connsiteY41" fmla="*/ 6356472 h 6858000"/>
              <a:gd name="connsiteX42" fmla="*/ 5594652 w 6096001"/>
              <a:gd name="connsiteY42" fmla="*/ 6858000 h 6858000"/>
              <a:gd name="connsiteX43" fmla="*/ 5589727 w 6096001"/>
              <a:gd name="connsiteY43" fmla="*/ 6853077 h 6858000"/>
              <a:gd name="connsiteX44" fmla="*/ 6096001 w 6096001"/>
              <a:gd name="connsiteY44" fmla="*/ 6297374 h 6858000"/>
              <a:gd name="connsiteX45" fmla="*/ 6096001 w 6096001"/>
              <a:gd name="connsiteY45" fmla="*/ 6307222 h 6858000"/>
              <a:gd name="connsiteX46" fmla="*/ 5545420 w 6096001"/>
              <a:gd name="connsiteY46" fmla="*/ 6858000 h 6858000"/>
              <a:gd name="connsiteX47" fmla="*/ 5540497 w 6096001"/>
              <a:gd name="connsiteY47" fmla="*/ 6853077 h 6858000"/>
              <a:gd name="connsiteX48" fmla="*/ 6096001 w 6096001"/>
              <a:gd name="connsiteY48" fmla="*/ 6248125 h 6858000"/>
              <a:gd name="connsiteX49" fmla="*/ 6096001 w 6096001"/>
              <a:gd name="connsiteY49" fmla="*/ 6257973 h 6858000"/>
              <a:gd name="connsiteX50" fmla="*/ 5496189 w 6096001"/>
              <a:gd name="connsiteY50" fmla="*/ 6858000 h 6858000"/>
              <a:gd name="connsiteX51" fmla="*/ 5491265 w 6096001"/>
              <a:gd name="connsiteY51" fmla="*/ 6853077 h 6858000"/>
              <a:gd name="connsiteX52" fmla="*/ 6096001 w 6096001"/>
              <a:gd name="connsiteY52" fmla="*/ 6198875 h 6858000"/>
              <a:gd name="connsiteX53" fmla="*/ 6096001 w 6096001"/>
              <a:gd name="connsiteY53" fmla="*/ 6208724 h 6858000"/>
              <a:gd name="connsiteX54" fmla="*/ 5446957 w 6096001"/>
              <a:gd name="connsiteY54" fmla="*/ 6858000 h 6858000"/>
              <a:gd name="connsiteX55" fmla="*/ 5442033 w 6096001"/>
              <a:gd name="connsiteY55" fmla="*/ 6853077 h 6858000"/>
              <a:gd name="connsiteX56" fmla="*/ 6096001 w 6096001"/>
              <a:gd name="connsiteY56" fmla="*/ 6149625 h 6858000"/>
              <a:gd name="connsiteX57" fmla="*/ 6096001 w 6096001"/>
              <a:gd name="connsiteY57" fmla="*/ 6159474 h 6858000"/>
              <a:gd name="connsiteX58" fmla="*/ 5397725 w 6096001"/>
              <a:gd name="connsiteY58" fmla="*/ 6858000 h 6858000"/>
              <a:gd name="connsiteX59" fmla="*/ 5392801 w 6096001"/>
              <a:gd name="connsiteY59" fmla="*/ 6853077 h 6858000"/>
              <a:gd name="connsiteX60" fmla="*/ 6096001 w 6096001"/>
              <a:gd name="connsiteY60" fmla="*/ 6100376 h 6858000"/>
              <a:gd name="connsiteX61" fmla="*/ 6096001 w 6096001"/>
              <a:gd name="connsiteY61" fmla="*/ 6110224 h 6858000"/>
              <a:gd name="connsiteX62" fmla="*/ 5348493 w 6096001"/>
              <a:gd name="connsiteY62" fmla="*/ 6858000 h 6858000"/>
              <a:gd name="connsiteX63" fmla="*/ 5343569 w 6096001"/>
              <a:gd name="connsiteY63" fmla="*/ 6853077 h 6858000"/>
              <a:gd name="connsiteX64" fmla="*/ 6096001 w 6096001"/>
              <a:gd name="connsiteY64" fmla="*/ 6051125 h 6858000"/>
              <a:gd name="connsiteX65" fmla="*/ 6096001 w 6096001"/>
              <a:gd name="connsiteY65" fmla="*/ 6060974 h 6858000"/>
              <a:gd name="connsiteX66" fmla="*/ 5299261 w 6096001"/>
              <a:gd name="connsiteY66" fmla="*/ 6858000 h 6858000"/>
              <a:gd name="connsiteX67" fmla="*/ 5294336 w 6096001"/>
              <a:gd name="connsiteY67" fmla="*/ 6853077 h 6858000"/>
              <a:gd name="connsiteX68" fmla="*/ 6096001 w 6096001"/>
              <a:gd name="connsiteY68" fmla="*/ 6001875 h 6858000"/>
              <a:gd name="connsiteX69" fmla="*/ 6096001 w 6096001"/>
              <a:gd name="connsiteY69" fmla="*/ 6011725 h 6858000"/>
              <a:gd name="connsiteX70" fmla="*/ 5250029 w 6096001"/>
              <a:gd name="connsiteY70" fmla="*/ 6858000 h 6858000"/>
              <a:gd name="connsiteX71" fmla="*/ 5245104 w 6096001"/>
              <a:gd name="connsiteY71" fmla="*/ 6853077 h 6858000"/>
              <a:gd name="connsiteX72" fmla="*/ 6096001 w 6096001"/>
              <a:gd name="connsiteY72" fmla="*/ 5952627 h 6858000"/>
              <a:gd name="connsiteX73" fmla="*/ 6096001 w 6096001"/>
              <a:gd name="connsiteY73" fmla="*/ 5962476 h 6858000"/>
              <a:gd name="connsiteX74" fmla="*/ 5200798 w 6096001"/>
              <a:gd name="connsiteY74" fmla="*/ 6858000 h 6858000"/>
              <a:gd name="connsiteX75" fmla="*/ 5195873 w 6096001"/>
              <a:gd name="connsiteY75" fmla="*/ 6853077 h 6858000"/>
              <a:gd name="connsiteX76" fmla="*/ 6096001 w 6096001"/>
              <a:gd name="connsiteY76" fmla="*/ 5903377 h 6858000"/>
              <a:gd name="connsiteX77" fmla="*/ 6096001 w 6096001"/>
              <a:gd name="connsiteY77" fmla="*/ 5913226 h 6858000"/>
              <a:gd name="connsiteX78" fmla="*/ 5151566 w 6096001"/>
              <a:gd name="connsiteY78" fmla="*/ 6858000 h 6858000"/>
              <a:gd name="connsiteX79" fmla="*/ 5146641 w 6096001"/>
              <a:gd name="connsiteY79" fmla="*/ 6853077 h 6858000"/>
              <a:gd name="connsiteX80" fmla="*/ 6096001 w 6096001"/>
              <a:gd name="connsiteY80" fmla="*/ 5854128 h 6858000"/>
              <a:gd name="connsiteX81" fmla="*/ 6096001 w 6096001"/>
              <a:gd name="connsiteY81" fmla="*/ 5863977 h 6858000"/>
              <a:gd name="connsiteX82" fmla="*/ 5102335 w 6096001"/>
              <a:gd name="connsiteY82" fmla="*/ 6858000 h 6858000"/>
              <a:gd name="connsiteX83" fmla="*/ 5097410 w 6096001"/>
              <a:gd name="connsiteY83" fmla="*/ 6853077 h 6858000"/>
              <a:gd name="connsiteX84" fmla="*/ 6096001 w 6096001"/>
              <a:gd name="connsiteY84" fmla="*/ 5804878 h 6858000"/>
              <a:gd name="connsiteX85" fmla="*/ 6096001 w 6096001"/>
              <a:gd name="connsiteY85" fmla="*/ 5814728 h 6858000"/>
              <a:gd name="connsiteX86" fmla="*/ 5053103 w 6096001"/>
              <a:gd name="connsiteY86" fmla="*/ 6858000 h 6858000"/>
              <a:gd name="connsiteX87" fmla="*/ 5048178 w 6096001"/>
              <a:gd name="connsiteY87" fmla="*/ 6853077 h 6858000"/>
              <a:gd name="connsiteX88" fmla="*/ 6096001 w 6096001"/>
              <a:gd name="connsiteY88" fmla="*/ 5755628 h 6858000"/>
              <a:gd name="connsiteX89" fmla="*/ 6096001 w 6096001"/>
              <a:gd name="connsiteY89" fmla="*/ 5765476 h 6858000"/>
              <a:gd name="connsiteX90" fmla="*/ 5003869 w 6096001"/>
              <a:gd name="connsiteY90" fmla="*/ 6858000 h 6858000"/>
              <a:gd name="connsiteX91" fmla="*/ 4998945 w 6096001"/>
              <a:gd name="connsiteY91" fmla="*/ 6853077 h 6858000"/>
              <a:gd name="connsiteX92" fmla="*/ 6096001 w 6096001"/>
              <a:gd name="connsiteY92" fmla="*/ 5706378 h 6858000"/>
              <a:gd name="connsiteX93" fmla="*/ 6096001 w 6096001"/>
              <a:gd name="connsiteY93" fmla="*/ 5716227 h 6858000"/>
              <a:gd name="connsiteX94" fmla="*/ 4954637 w 6096001"/>
              <a:gd name="connsiteY94" fmla="*/ 6858000 h 6858000"/>
              <a:gd name="connsiteX95" fmla="*/ 4949713 w 6096001"/>
              <a:gd name="connsiteY95" fmla="*/ 6853077 h 6858000"/>
              <a:gd name="connsiteX96" fmla="*/ 6096001 w 6096001"/>
              <a:gd name="connsiteY96" fmla="*/ 5657130 h 6858000"/>
              <a:gd name="connsiteX97" fmla="*/ 6096001 w 6096001"/>
              <a:gd name="connsiteY97" fmla="*/ 5666978 h 6858000"/>
              <a:gd name="connsiteX98" fmla="*/ 4905407 w 6096001"/>
              <a:gd name="connsiteY98" fmla="*/ 6858000 h 6858000"/>
              <a:gd name="connsiteX99" fmla="*/ 4900483 w 6096001"/>
              <a:gd name="connsiteY99" fmla="*/ 6853077 h 6858000"/>
              <a:gd name="connsiteX100" fmla="*/ 6096001 w 6096001"/>
              <a:gd name="connsiteY100" fmla="*/ 5607880 h 6858000"/>
              <a:gd name="connsiteX101" fmla="*/ 6096001 w 6096001"/>
              <a:gd name="connsiteY101" fmla="*/ 5617729 h 6858000"/>
              <a:gd name="connsiteX102" fmla="*/ 4856175 w 6096001"/>
              <a:gd name="connsiteY102" fmla="*/ 6858000 h 6858000"/>
              <a:gd name="connsiteX103" fmla="*/ 4851251 w 6096001"/>
              <a:gd name="connsiteY103" fmla="*/ 6853077 h 6858000"/>
              <a:gd name="connsiteX104" fmla="*/ 6096001 w 6096001"/>
              <a:gd name="connsiteY104" fmla="*/ 5558631 h 6858000"/>
              <a:gd name="connsiteX105" fmla="*/ 6096001 w 6096001"/>
              <a:gd name="connsiteY105" fmla="*/ 5568479 h 6858000"/>
              <a:gd name="connsiteX106" fmla="*/ 4806943 w 6096001"/>
              <a:gd name="connsiteY106" fmla="*/ 6858000 h 6858000"/>
              <a:gd name="connsiteX107" fmla="*/ 4802019 w 6096001"/>
              <a:gd name="connsiteY107" fmla="*/ 6853077 h 6858000"/>
              <a:gd name="connsiteX108" fmla="*/ 6096001 w 6096001"/>
              <a:gd name="connsiteY108" fmla="*/ 5509381 h 6858000"/>
              <a:gd name="connsiteX109" fmla="*/ 6096001 w 6096001"/>
              <a:gd name="connsiteY109" fmla="*/ 5519230 h 6858000"/>
              <a:gd name="connsiteX110" fmla="*/ 4757711 w 6096001"/>
              <a:gd name="connsiteY110" fmla="*/ 6858000 h 6858000"/>
              <a:gd name="connsiteX111" fmla="*/ 4752787 w 6096001"/>
              <a:gd name="connsiteY111" fmla="*/ 6853077 h 6858000"/>
              <a:gd name="connsiteX112" fmla="*/ 6096001 w 6096001"/>
              <a:gd name="connsiteY112" fmla="*/ 5460130 h 6858000"/>
              <a:gd name="connsiteX113" fmla="*/ 6096001 w 6096001"/>
              <a:gd name="connsiteY113" fmla="*/ 5469980 h 6858000"/>
              <a:gd name="connsiteX114" fmla="*/ 4708479 w 6096001"/>
              <a:gd name="connsiteY114" fmla="*/ 6858000 h 6858000"/>
              <a:gd name="connsiteX115" fmla="*/ 4703553 w 6096001"/>
              <a:gd name="connsiteY115" fmla="*/ 6853077 h 6858000"/>
              <a:gd name="connsiteX116" fmla="*/ 6096001 w 6096001"/>
              <a:gd name="connsiteY116" fmla="*/ 5410880 h 6858000"/>
              <a:gd name="connsiteX117" fmla="*/ 6096001 w 6096001"/>
              <a:gd name="connsiteY117" fmla="*/ 5420730 h 6858000"/>
              <a:gd name="connsiteX118" fmla="*/ 4659246 w 6096001"/>
              <a:gd name="connsiteY118" fmla="*/ 6858000 h 6858000"/>
              <a:gd name="connsiteX119" fmla="*/ 4654321 w 6096001"/>
              <a:gd name="connsiteY119" fmla="*/ 6853077 h 6858000"/>
              <a:gd name="connsiteX120" fmla="*/ 6096001 w 6096001"/>
              <a:gd name="connsiteY120" fmla="*/ 5361631 h 6858000"/>
              <a:gd name="connsiteX121" fmla="*/ 6096001 w 6096001"/>
              <a:gd name="connsiteY121" fmla="*/ 5371480 h 6858000"/>
              <a:gd name="connsiteX122" fmla="*/ 4610015 w 6096001"/>
              <a:gd name="connsiteY122" fmla="*/ 6858000 h 6858000"/>
              <a:gd name="connsiteX123" fmla="*/ 4605090 w 6096001"/>
              <a:gd name="connsiteY123" fmla="*/ 6853077 h 6858000"/>
              <a:gd name="connsiteX124" fmla="*/ 6096001 w 6096001"/>
              <a:gd name="connsiteY124" fmla="*/ 5312382 h 6858000"/>
              <a:gd name="connsiteX125" fmla="*/ 6096001 w 6096001"/>
              <a:gd name="connsiteY125" fmla="*/ 5322232 h 6858000"/>
              <a:gd name="connsiteX126" fmla="*/ 4560784 w 6096001"/>
              <a:gd name="connsiteY126" fmla="*/ 6858000 h 6858000"/>
              <a:gd name="connsiteX127" fmla="*/ 4555859 w 6096001"/>
              <a:gd name="connsiteY127" fmla="*/ 6853077 h 6858000"/>
              <a:gd name="connsiteX128" fmla="*/ 6096001 w 6096001"/>
              <a:gd name="connsiteY128" fmla="*/ 5263132 h 6858000"/>
              <a:gd name="connsiteX129" fmla="*/ 6096001 w 6096001"/>
              <a:gd name="connsiteY129" fmla="*/ 5272982 h 6858000"/>
              <a:gd name="connsiteX130" fmla="*/ 4511552 w 6096001"/>
              <a:gd name="connsiteY130" fmla="*/ 6858000 h 6858000"/>
              <a:gd name="connsiteX131" fmla="*/ 4506627 w 6096001"/>
              <a:gd name="connsiteY131" fmla="*/ 6853077 h 6858000"/>
              <a:gd name="connsiteX132" fmla="*/ 6096001 w 6096001"/>
              <a:gd name="connsiteY132" fmla="*/ 5213883 h 6858000"/>
              <a:gd name="connsiteX133" fmla="*/ 6096001 w 6096001"/>
              <a:gd name="connsiteY133" fmla="*/ 5223732 h 6858000"/>
              <a:gd name="connsiteX134" fmla="*/ 4462320 w 6096001"/>
              <a:gd name="connsiteY134" fmla="*/ 6858000 h 6858000"/>
              <a:gd name="connsiteX135" fmla="*/ 4457395 w 6096001"/>
              <a:gd name="connsiteY135" fmla="*/ 6853077 h 6858000"/>
              <a:gd name="connsiteX136" fmla="*/ 6096001 w 6096001"/>
              <a:gd name="connsiteY136" fmla="*/ 5164634 h 6858000"/>
              <a:gd name="connsiteX137" fmla="*/ 6096001 w 6096001"/>
              <a:gd name="connsiteY137" fmla="*/ 5174483 h 6858000"/>
              <a:gd name="connsiteX138" fmla="*/ 4413088 w 6096001"/>
              <a:gd name="connsiteY138" fmla="*/ 6858000 h 6858000"/>
              <a:gd name="connsiteX139" fmla="*/ 4408163 w 6096001"/>
              <a:gd name="connsiteY139" fmla="*/ 6853077 h 6858000"/>
              <a:gd name="connsiteX140" fmla="*/ 6096001 w 6096001"/>
              <a:gd name="connsiteY140" fmla="*/ 5115384 h 6858000"/>
              <a:gd name="connsiteX141" fmla="*/ 6096001 w 6096001"/>
              <a:gd name="connsiteY141" fmla="*/ 5125232 h 6858000"/>
              <a:gd name="connsiteX142" fmla="*/ 4363855 w 6096001"/>
              <a:gd name="connsiteY142" fmla="*/ 6858000 h 6858000"/>
              <a:gd name="connsiteX143" fmla="*/ 4358931 w 6096001"/>
              <a:gd name="connsiteY143" fmla="*/ 6853077 h 6858000"/>
              <a:gd name="connsiteX144" fmla="*/ 6096001 w 6096001"/>
              <a:gd name="connsiteY144" fmla="*/ 5066134 h 6858000"/>
              <a:gd name="connsiteX145" fmla="*/ 6096001 w 6096001"/>
              <a:gd name="connsiteY145" fmla="*/ 5075982 h 6858000"/>
              <a:gd name="connsiteX146" fmla="*/ 4314623 w 6096001"/>
              <a:gd name="connsiteY146" fmla="*/ 6858000 h 6858000"/>
              <a:gd name="connsiteX147" fmla="*/ 4309699 w 6096001"/>
              <a:gd name="connsiteY147" fmla="*/ 6853077 h 6858000"/>
              <a:gd name="connsiteX148" fmla="*/ 6096001 w 6096001"/>
              <a:gd name="connsiteY148" fmla="*/ 5016885 h 6858000"/>
              <a:gd name="connsiteX149" fmla="*/ 6096001 w 6096001"/>
              <a:gd name="connsiteY149" fmla="*/ 5026734 h 6858000"/>
              <a:gd name="connsiteX150" fmla="*/ 4265393 w 6096001"/>
              <a:gd name="connsiteY150" fmla="*/ 6858000 h 6858000"/>
              <a:gd name="connsiteX151" fmla="*/ 4260468 w 6096001"/>
              <a:gd name="connsiteY151" fmla="*/ 6853077 h 6858000"/>
              <a:gd name="connsiteX152" fmla="*/ 6096001 w 6096001"/>
              <a:gd name="connsiteY152" fmla="*/ 4967636 h 6858000"/>
              <a:gd name="connsiteX153" fmla="*/ 6096001 w 6096001"/>
              <a:gd name="connsiteY153" fmla="*/ 4977484 h 6858000"/>
              <a:gd name="connsiteX154" fmla="*/ 4216161 w 6096001"/>
              <a:gd name="connsiteY154" fmla="*/ 6858000 h 6858000"/>
              <a:gd name="connsiteX155" fmla="*/ 4211236 w 6096001"/>
              <a:gd name="connsiteY155" fmla="*/ 6853077 h 6858000"/>
              <a:gd name="connsiteX156" fmla="*/ 6096001 w 6096001"/>
              <a:gd name="connsiteY156" fmla="*/ 4918386 h 6858000"/>
              <a:gd name="connsiteX157" fmla="*/ 6096001 w 6096001"/>
              <a:gd name="connsiteY157" fmla="*/ 4928235 h 6858000"/>
              <a:gd name="connsiteX158" fmla="*/ 4166929 w 6096001"/>
              <a:gd name="connsiteY158" fmla="*/ 6858000 h 6858000"/>
              <a:gd name="connsiteX159" fmla="*/ 4162004 w 6096001"/>
              <a:gd name="connsiteY159" fmla="*/ 6853077 h 6858000"/>
              <a:gd name="connsiteX160" fmla="*/ 6096001 w 6096001"/>
              <a:gd name="connsiteY160" fmla="*/ 4869137 h 6858000"/>
              <a:gd name="connsiteX161" fmla="*/ 6096001 w 6096001"/>
              <a:gd name="connsiteY161" fmla="*/ 4878985 h 6858000"/>
              <a:gd name="connsiteX162" fmla="*/ 4117697 w 6096001"/>
              <a:gd name="connsiteY162" fmla="*/ 6858000 h 6858000"/>
              <a:gd name="connsiteX163" fmla="*/ 4112773 w 6096001"/>
              <a:gd name="connsiteY163" fmla="*/ 6853077 h 6858000"/>
              <a:gd name="connsiteX164" fmla="*/ 6096001 w 6096001"/>
              <a:gd name="connsiteY164" fmla="*/ 4819886 h 6858000"/>
              <a:gd name="connsiteX165" fmla="*/ 6096001 w 6096001"/>
              <a:gd name="connsiteY165" fmla="*/ 4829735 h 6858000"/>
              <a:gd name="connsiteX166" fmla="*/ 4068465 w 6096001"/>
              <a:gd name="connsiteY166" fmla="*/ 6858000 h 6858000"/>
              <a:gd name="connsiteX167" fmla="*/ 4063539 w 6096001"/>
              <a:gd name="connsiteY167" fmla="*/ 6853077 h 6858000"/>
              <a:gd name="connsiteX168" fmla="*/ 6096001 w 6096001"/>
              <a:gd name="connsiteY168" fmla="*/ 4770637 h 6858000"/>
              <a:gd name="connsiteX169" fmla="*/ 6096001 w 6096001"/>
              <a:gd name="connsiteY169" fmla="*/ 4780485 h 6858000"/>
              <a:gd name="connsiteX170" fmla="*/ 4019232 w 6096001"/>
              <a:gd name="connsiteY170" fmla="*/ 6858000 h 6858000"/>
              <a:gd name="connsiteX171" fmla="*/ 4014307 w 6096001"/>
              <a:gd name="connsiteY171" fmla="*/ 6853077 h 6858000"/>
              <a:gd name="connsiteX172" fmla="*/ 6096001 w 6096001"/>
              <a:gd name="connsiteY172" fmla="*/ 4721388 h 6858000"/>
              <a:gd name="connsiteX173" fmla="*/ 6096001 w 6096001"/>
              <a:gd name="connsiteY173" fmla="*/ 4731235 h 6858000"/>
              <a:gd name="connsiteX174" fmla="*/ 3970000 w 6096001"/>
              <a:gd name="connsiteY174" fmla="*/ 6858000 h 6858000"/>
              <a:gd name="connsiteX175" fmla="*/ 3965077 w 6096001"/>
              <a:gd name="connsiteY175" fmla="*/ 6853077 h 6858000"/>
              <a:gd name="connsiteX176" fmla="*/ 6096001 w 6096001"/>
              <a:gd name="connsiteY176" fmla="*/ 4672139 h 6858000"/>
              <a:gd name="connsiteX177" fmla="*/ 6096001 w 6096001"/>
              <a:gd name="connsiteY177" fmla="*/ 4681986 h 6858000"/>
              <a:gd name="connsiteX178" fmla="*/ 3920769 w 6096001"/>
              <a:gd name="connsiteY178" fmla="*/ 6858000 h 6858000"/>
              <a:gd name="connsiteX179" fmla="*/ 3915845 w 6096001"/>
              <a:gd name="connsiteY179" fmla="*/ 6853077 h 6858000"/>
              <a:gd name="connsiteX180" fmla="*/ 6096001 w 6096001"/>
              <a:gd name="connsiteY180" fmla="*/ 4622889 h 6858000"/>
              <a:gd name="connsiteX181" fmla="*/ 6096001 w 6096001"/>
              <a:gd name="connsiteY181" fmla="*/ 4632736 h 6858000"/>
              <a:gd name="connsiteX182" fmla="*/ 3871537 w 6096001"/>
              <a:gd name="connsiteY182" fmla="*/ 6858000 h 6858000"/>
              <a:gd name="connsiteX183" fmla="*/ 3866613 w 6096001"/>
              <a:gd name="connsiteY183" fmla="*/ 6853077 h 6858000"/>
              <a:gd name="connsiteX184" fmla="*/ 6096001 w 6096001"/>
              <a:gd name="connsiteY184" fmla="*/ 4573639 h 6858000"/>
              <a:gd name="connsiteX185" fmla="*/ 6096001 w 6096001"/>
              <a:gd name="connsiteY185" fmla="*/ 4583488 h 6858000"/>
              <a:gd name="connsiteX186" fmla="*/ 3822306 w 6096001"/>
              <a:gd name="connsiteY186" fmla="*/ 6858000 h 6858000"/>
              <a:gd name="connsiteX187" fmla="*/ 3817381 w 6096001"/>
              <a:gd name="connsiteY187" fmla="*/ 6853077 h 6858000"/>
              <a:gd name="connsiteX188" fmla="*/ 6096001 w 6096001"/>
              <a:gd name="connsiteY188" fmla="*/ 4524389 h 6858000"/>
              <a:gd name="connsiteX189" fmla="*/ 6096001 w 6096001"/>
              <a:gd name="connsiteY189" fmla="*/ 4534238 h 6858000"/>
              <a:gd name="connsiteX190" fmla="*/ 3773074 w 6096001"/>
              <a:gd name="connsiteY190" fmla="*/ 6858000 h 6858000"/>
              <a:gd name="connsiteX191" fmla="*/ 3768149 w 6096001"/>
              <a:gd name="connsiteY191" fmla="*/ 6853077 h 6858000"/>
              <a:gd name="connsiteX192" fmla="*/ 6096001 w 6096001"/>
              <a:gd name="connsiteY192" fmla="*/ 4475141 h 6858000"/>
              <a:gd name="connsiteX193" fmla="*/ 6096001 w 6096001"/>
              <a:gd name="connsiteY193" fmla="*/ 4484988 h 6858000"/>
              <a:gd name="connsiteX194" fmla="*/ 3723841 w 6096001"/>
              <a:gd name="connsiteY194" fmla="*/ 6858000 h 6858000"/>
              <a:gd name="connsiteX195" fmla="*/ 3718919 w 6096001"/>
              <a:gd name="connsiteY195" fmla="*/ 6853077 h 6858000"/>
              <a:gd name="connsiteX196" fmla="*/ 6096001 w 6096001"/>
              <a:gd name="connsiteY196" fmla="*/ 4425892 h 6858000"/>
              <a:gd name="connsiteX197" fmla="*/ 6096001 w 6096001"/>
              <a:gd name="connsiteY197" fmla="*/ 4435738 h 6858000"/>
              <a:gd name="connsiteX198" fmla="*/ 3674609 w 6096001"/>
              <a:gd name="connsiteY198" fmla="*/ 6858000 h 6858000"/>
              <a:gd name="connsiteX199" fmla="*/ 3669687 w 6096001"/>
              <a:gd name="connsiteY199" fmla="*/ 6853077 h 6858000"/>
              <a:gd name="connsiteX200" fmla="*/ 6096001 w 6096001"/>
              <a:gd name="connsiteY200" fmla="*/ 4376642 h 6858000"/>
              <a:gd name="connsiteX201" fmla="*/ 6096001 w 6096001"/>
              <a:gd name="connsiteY201" fmla="*/ 4386489 h 6858000"/>
              <a:gd name="connsiteX202" fmla="*/ 3625378 w 6096001"/>
              <a:gd name="connsiteY202" fmla="*/ 6858000 h 6858000"/>
              <a:gd name="connsiteX203" fmla="*/ 3620455 w 6096001"/>
              <a:gd name="connsiteY203" fmla="*/ 6853077 h 6858000"/>
              <a:gd name="connsiteX204" fmla="*/ 6096001 w 6096001"/>
              <a:gd name="connsiteY204" fmla="*/ 4327392 h 6858000"/>
              <a:gd name="connsiteX205" fmla="*/ 6096001 w 6096001"/>
              <a:gd name="connsiteY205" fmla="*/ 4337239 h 6858000"/>
              <a:gd name="connsiteX206" fmla="*/ 3576146 w 6096001"/>
              <a:gd name="connsiteY206" fmla="*/ 6858000 h 6858000"/>
              <a:gd name="connsiteX207" fmla="*/ 3571223 w 6096001"/>
              <a:gd name="connsiteY207" fmla="*/ 6853077 h 6858000"/>
              <a:gd name="connsiteX208" fmla="*/ 6096001 w 6096001"/>
              <a:gd name="connsiteY208" fmla="*/ 4278142 h 6858000"/>
              <a:gd name="connsiteX209" fmla="*/ 6096001 w 6096001"/>
              <a:gd name="connsiteY209" fmla="*/ 4287990 h 6858000"/>
              <a:gd name="connsiteX210" fmla="*/ 3526915 w 6096001"/>
              <a:gd name="connsiteY210" fmla="*/ 6858000 h 6858000"/>
              <a:gd name="connsiteX211" fmla="*/ 3521990 w 6096001"/>
              <a:gd name="connsiteY211" fmla="*/ 6853077 h 6858000"/>
              <a:gd name="connsiteX212" fmla="*/ 6096001 w 6096001"/>
              <a:gd name="connsiteY212" fmla="*/ 4228892 h 6858000"/>
              <a:gd name="connsiteX213" fmla="*/ 6096001 w 6096001"/>
              <a:gd name="connsiteY213" fmla="*/ 4238741 h 6858000"/>
              <a:gd name="connsiteX214" fmla="*/ 3477683 w 6096001"/>
              <a:gd name="connsiteY214" fmla="*/ 6858000 h 6858000"/>
              <a:gd name="connsiteX215" fmla="*/ 3472758 w 6096001"/>
              <a:gd name="connsiteY215" fmla="*/ 6853077 h 6858000"/>
              <a:gd name="connsiteX216" fmla="*/ 6096001 w 6096001"/>
              <a:gd name="connsiteY216" fmla="*/ 4179643 h 6858000"/>
              <a:gd name="connsiteX217" fmla="*/ 6096001 w 6096001"/>
              <a:gd name="connsiteY217" fmla="*/ 4189490 h 6858000"/>
              <a:gd name="connsiteX218" fmla="*/ 3428449 w 6096001"/>
              <a:gd name="connsiteY218" fmla="*/ 6858000 h 6858000"/>
              <a:gd name="connsiteX219" fmla="*/ 3423527 w 6096001"/>
              <a:gd name="connsiteY219" fmla="*/ 6853077 h 6858000"/>
              <a:gd name="connsiteX220" fmla="*/ 6096001 w 6096001"/>
              <a:gd name="connsiteY220" fmla="*/ 4130394 h 6858000"/>
              <a:gd name="connsiteX221" fmla="*/ 6096001 w 6096001"/>
              <a:gd name="connsiteY221" fmla="*/ 4140240 h 6858000"/>
              <a:gd name="connsiteX222" fmla="*/ 3379217 w 6096001"/>
              <a:gd name="connsiteY222" fmla="*/ 6858000 h 6858000"/>
              <a:gd name="connsiteX223" fmla="*/ 3374296 w 6096001"/>
              <a:gd name="connsiteY223" fmla="*/ 6853077 h 6858000"/>
              <a:gd name="connsiteX224" fmla="*/ 6096001 w 6096001"/>
              <a:gd name="connsiteY224" fmla="*/ 4081144 h 6858000"/>
              <a:gd name="connsiteX225" fmla="*/ 6096001 w 6096001"/>
              <a:gd name="connsiteY225" fmla="*/ 4090992 h 6858000"/>
              <a:gd name="connsiteX226" fmla="*/ 3329987 w 6096001"/>
              <a:gd name="connsiteY226" fmla="*/ 6858000 h 6858000"/>
              <a:gd name="connsiteX227" fmla="*/ 3325064 w 6096001"/>
              <a:gd name="connsiteY227" fmla="*/ 6853077 h 6858000"/>
              <a:gd name="connsiteX228" fmla="*/ 6096001 w 6096001"/>
              <a:gd name="connsiteY228" fmla="*/ 4031895 h 6858000"/>
              <a:gd name="connsiteX229" fmla="*/ 6096001 w 6096001"/>
              <a:gd name="connsiteY229" fmla="*/ 4041742 h 6858000"/>
              <a:gd name="connsiteX230" fmla="*/ 3280755 w 6096001"/>
              <a:gd name="connsiteY230" fmla="*/ 6858000 h 6858000"/>
              <a:gd name="connsiteX231" fmla="*/ 3275832 w 6096001"/>
              <a:gd name="connsiteY231" fmla="*/ 6853077 h 6858000"/>
              <a:gd name="connsiteX232" fmla="*/ 6096001 w 6096001"/>
              <a:gd name="connsiteY232" fmla="*/ 3982645 h 6858000"/>
              <a:gd name="connsiteX233" fmla="*/ 6096001 w 6096001"/>
              <a:gd name="connsiteY233" fmla="*/ 3992492 h 6858000"/>
              <a:gd name="connsiteX234" fmla="*/ 3231523 w 6096001"/>
              <a:gd name="connsiteY234" fmla="*/ 6858000 h 6858000"/>
              <a:gd name="connsiteX235" fmla="*/ 3226600 w 6096001"/>
              <a:gd name="connsiteY235" fmla="*/ 6853077 h 6858000"/>
              <a:gd name="connsiteX236" fmla="*/ 6096001 w 6096001"/>
              <a:gd name="connsiteY236" fmla="*/ 3933395 h 6858000"/>
              <a:gd name="connsiteX237" fmla="*/ 6096001 w 6096001"/>
              <a:gd name="connsiteY237" fmla="*/ 3943243 h 6858000"/>
              <a:gd name="connsiteX238" fmla="*/ 3182291 w 6096001"/>
              <a:gd name="connsiteY238" fmla="*/ 6858000 h 6858000"/>
              <a:gd name="connsiteX239" fmla="*/ 3177367 w 6096001"/>
              <a:gd name="connsiteY239" fmla="*/ 6853077 h 6858000"/>
              <a:gd name="connsiteX240" fmla="*/ 6096001 w 6096001"/>
              <a:gd name="connsiteY240" fmla="*/ 3884145 h 6858000"/>
              <a:gd name="connsiteX241" fmla="*/ 6096001 w 6096001"/>
              <a:gd name="connsiteY241" fmla="*/ 3893993 h 6858000"/>
              <a:gd name="connsiteX242" fmla="*/ 3133058 w 6096001"/>
              <a:gd name="connsiteY242" fmla="*/ 6858000 h 6858000"/>
              <a:gd name="connsiteX243" fmla="*/ 3128135 w 6096001"/>
              <a:gd name="connsiteY243" fmla="*/ 6853077 h 6858000"/>
              <a:gd name="connsiteX244" fmla="*/ 6096001 w 6096001"/>
              <a:gd name="connsiteY244" fmla="*/ 3834897 h 6858000"/>
              <a:gd name="connsiteX245" fmla="*/ 6096001 w 6096001"/>
              <a:gd name="connsiteY245" fmla="*/ 3844743 h 6858000"/>
              <a:gd name="connsiteX246" fmla="*/ 3083826 w 6096001"/>
              <a:gd name="connsiteY246" fmla="*/ 6858000 h 6858000"/>
              <a:gd name="connsiteX247" fmla="*/ 3078905 w 6096001"/>
              <a:gd name="connsiteY247" fmla="*/ 6853077 h 6858000"/>
              <a:gd name="connsiteX248" fmla="*/ 6096001 w 6096001"/>
              <a:gd name="connsiteY248" fmla="*/ 3785646 h 6858000"/>
              <a:gd name="connsiteX249" fmla="*/ 6096001 w 6096001"/>
              <a:gd name="connsiteY249" fmla="*/ 3795494 h 6858000"/>
              <a:gd name="connsiteX250" fmla="*/ 3034595 w 6096001"/>
              <a:gd name="connsiteY250" fmla="*/ 6858000 h 6858000"/>
              <a:gd name="connsiteX251" fmla="*/ 3029671 w 6096001"/>
              <a:gd name="connsiteY251" fmla="*/ 6853077 h 6858000"/>
              <a:gd name="connsiteX252" fmla="*/ 6096001 w 6096001"/>
              <a:gd name="connsiteY252" fmla="*/ 3736396 h 6858000"/>
              <a:gd name="connsiteX253" fmla="*/ 6096001 w 6096001"/>
              <a:gd name="connsiteY253" fmla="*/ 3746244 h 6858000"/>
              <a:gd name="connsiteX254" fmla="*/ 2985364 w 6096001"/>
              <a:gd name="connsiteY254" fmla="*/ 6858000 h 6858000"/>
              <a:gd name="connsiteX255" fmla="*/ 2980439 w 6096001"/>
              <a:gd name="connsiteY255" fmla="*/ 6853077 h 6858000"/>
              <a:gd name="connsiteX256" fmla="*/ 6096001 w 6096001"/>
              <a:gd name="connsiteY256" fmla="*/ 3687146 h 6858000"/>
              <a:gd name="connsiteX257" fmla="*/ 6096001 w 6096001"/>
              <a:gd name="connsiteY257" fmla="*/ 3696994 h 6858000"/>
              <a:gd name="connsiteX258" fmla="*/ 2936131 w 6096001"/>
              <a:gd name="connsiteY258" fmla="*/ 6858000 h 6858000"/>
              <a:gd name="connsiteX259" fmla="*/ 2931207 w 6096001"/>
              <a:gd name="connsiteY259" fmla="*/ 6853077 h 6858000"/>
              <a:gd name="connsiteX260" fmla="*/ 6096001 w 6096001"/>
              <a:gd name="connsiteY260" fmla="*/ 3637898 h 6858000"/>
              <a:gd name="connsiteX261" fmla="*/ 6096001 w 6096001"/>
              <a:gd name="connsiteY261" fmla="*/ 3647745 h 6858000"/>
              <a:gd name="connsiteX262" fmla="*/ 2886899 w 6096001"/>
              <a:gd name="connsiteY262" fmla="*/ 6858000 h 6858000"/>
              <a:gd name="connsiteX263" fmla="*/ 2881976 w 6096001"/>
              <a:gd name="connsiteY263" fmla="*/ 6853077 h 6858000"/>
              <a:gd name="connsiteX264" fmla="*/ 6096001 w 6096001"/>
              <a:gd name="connsiteY264" fmla="*/ 3588648 h 6858000"/>
              <a:gd name="connsiteX265" fmla="*/ 6096001 w 6096001"/>
              <a:gd name="connsiteY265" fmla="*/ 3598495 h 6858000"/>
              <a:gd name="connsiteX266" fmla="*/ 2837667 w 6096001"/>
              <a:gd name="connsiteY266" fmla="*/ 6858000 h 6858000"/>
              <a:gd name="connsiteX267" fmla="*/ 2832744 w 6096001"/>
              <a:gd name="connsiteY267" fmla="*/ 6853077 h 6858000"/>
              <a:gd name="connsiteX268" fmla="*/ 6096001 w 6096001"/>
              <a:gd name="connsiteY268" fmla="*/ 3539399 h 6858000"/>
              <a:gd name="connsiteX269" fmla="*/ 6096001 w 6096001"/>
              <a:gd name="connsiteY269" fmla="*/ 3549246 h 6858000"/>
              <a:gd name="connsiteX270" fmla="*/ 2788435 w 6096001"/>
              <a:gd name="connsiteY270" fmla="*/ 6858000 h 6858000"/>
              <a:gd name="connsiteX271" fmla="*/ 2783513 w 6096001"/>
              <a:gd name="connsiteY271" fmla="*/ 6853077 h 6858000"/>
              <a:gd name="connsiteX272" fmla="*/ 6096001 w 6096001"/>
              <a:gd name="connsiteY272" fmla="*/ 3489522 h 6858000"/>
              <a:gd name="connsiteX273" fmla="*/ 6096001 w 6096001"/>
              <a:gd name="connsiteY273" fmla="*/ 3499368 h 6858000"/>
              <a:gd name="connsiteX274" fmla="*/ 2737972 w 6096001"/>
              <a:gd name="connsiteY274" fmla="*/ 6858000 h 6858000"/>
              <a:gd name="connsiteX275" fmla="*/ 2733050 w 6096001"/>
              <a:gd name="connsiteY275" fmla="*/ 6853077 h 6858000"/>
              <a:gd name="connsiteX276" fmla="*/ 6096001 w 6096001"/>
              <a:gd name="connsiteY276" fmla="*/ 3440280 h 6858000"/>
              <a:gd name="connsiteX277" fmla="*/ 6096001 w 6096001"/>
              <a:gd name="connsiteY277" fmla="*/ 3450127 h 6858000"/>
              <a:gd name="connsiteX278" fmla="*/ 2688741 w 6096001"/>
              <a:gd name="connsiteY278" fmla="*/ 6858000 h 6858000"/>
              <a:gd name="connsiteX279" fmla="*/ 2683817 w 6096001"/>
              <a:gd name="connsiteY279" fmla="*/ 6853077 h 6858000"/>
              <a:gd name="connsiteX280" fmla="*/ 6096001 w 6096001"/>
              <a:gd name="connsiteY280" fmla="*/ 3391040 h 6858000"/>
              <a:gd name="connsiteX281" fmla="*/ 6096001 w 6096001"/>
              <a:gd name="connsiteY281" fmla="*/ 3400887 h 6858000"/>
              <a:gd name="connsiteX282" fmla="*/ 2639509 w 6096001"/>
              <a:gd name="connsiteY282" fmla="*/ 6858000 h 6858000"/>
              <a:gd name="connsiteX283" fmla="*/ 2634585 w 6096001"/>
              <a:gd name="connsiteY283" fmla="*/ 6853077 h 6858000"/>
              <a:gd name="connsiteX284" fmla="*/ 6096001 w 6096001"/>
              <a:gd name="connsiteY284" fmla="*/ 3341799 h 6858000"/>
              <a:gd name="connsiteX285" fmla="*/ 6096001 w 6096001"/>
              <a:gd name="connsiteY285" fmla="*/ 3351645 h 6858000"/>
              <a:gd name="connsiteX286" fmla="*/ 2590276 w 6096001"/>
              <a:gd name="connsiteY286" fmla="*/ 6858000 h 6858000"/>
              <a:gd name="connsiteX287" fmla="*/ 2585353 w 6096001"/>
              <a:gd name="connsiteY287" fmla="*/ 6853077 h 6858000"/>
              <a:gd name="connsiteX288" fmla="*/ 6096001 w 6096001"/>
              <a:gd name="connsiteY288" fmla="*/ 3292559 h 6858000"/>
              <a:gd name="connsiteX289" fmla="*/ 6096001 w 6096001"/>
              <a:gd name="connsiteY289" fmla="*/ 3302404 h 6858000"/>
              <a:gd name="connsiteX290" fmla="*/ 2541044 w 6096001"/>
              <a:gd name="connsiteY290" fmla="*/ 6858000 h 6858000"/>
              <a:gd name="connsiteX291" fmla="*/ 2536121 w 6096001"/>
              <a:gd name="connsiteY291" fmla="*/ 6853077 h 6858000"/>
              <a:gd name="connsiteX292" fmla="*/ 6096001 w 6096001"/>
              <a:gd name="connsiteY292" fmla="*/ 3243318 h 6858000"/>
              <a:gd name="connsiteX293" fmla="*/ 6096001 w 6096001"/>
              <a:gd name="connsiteY293" fmla="*/ 3253165 h 6858000"/>
              <a:gd name="connsiteX294" fmla="*/ 2491813 w 6096001"/>
              <a:gd name="connsiteY294" fmla="*/ 6858000 h 6858000"/>
              <a:gd name="connsiteX295" fmla="*/ 2486889 w 6096001"/>
              <a:gd name="connsiteY295" fmla="*/ 6853077 h 6858000"/>
              <a:gd name="connsiteX296" fmla="*/ 6096001 w 6096001"/>
              <a:gd name="connsiteY296" fmla="*/ 3194078 h 6858000"/>
              <a:gd name="connsiteX297" fmla="*/ 6096001 w 6096001"/>
              <a:gd name="connsiteY297" fmla="*/ 3203924 h 6858000"/>
              <a:gd name="connsiteX298" fmla="*/ 2442581 w 6096001"/>
              <a:gd name="connsiteY298" fmla="*/ 6858000 h 6858000"/>
              <a:gd name="connsiteX299" fmla="*/ 2437659 w 6096001"/>
              <a:gd name="connsiteY299" fmla="*/ 6853077 h 6858000"/>
              <a:gd name="connsiteX300" fmla="*/ 6096001 w 6096001"/>
              <a:gd name="connsiteY300" fmla="*/ 3144836 h 6858000"/>
              <a:gd name="connsiteX301" fmla="*/ 6096001 w 6096001"/>
              <a:gd name="connsiteY301" fmla="*/ 3154683 h 6858000"/>
              <a:gd name="connsiteX302" fmla="*/ 2393349 w 6096001"/>
              <a:gd name="connsiteY302" fmla="*/ 6858000 h 6858000"/>
              <a:gd name="connsiteX303" fmla="*/ 2388425 w 6096001"/>
              <a:gd name="connsiteY303" fmla="*/ 6853077 h 6858000"/>
              <a:gd name="connsiteX304" fmla="*/ 6096001 w 6096001"/>
              <a:gd name="connsiteY304" fmla="*/ 3095595 h 6858000"/>
              <a:gd name="connsiteX305" fmla="*/ 6096001 w 6096001"/>
              <a:gd name="connsiteY305" fmla="*/ 3105443 h 6858000"/>
              <a:gd name="connsiteX306" fmla="*/ 2344118 w 6096001"/>
              <a:gd name="connsiteY306" fmla="*/ 6858000 h 6858000"/>
              <a:gd name="connsiteX307" fmla="*/ 2339193 w 6096001"/>
              <a:gd name="connsiteY307" fmla="*/ 6853077 h 6858000"/>
              <a:gd name="connsiteX308" fmla="*/ 6096001 w 6096001"/>
              <a:gd name="connsiteY308" fmla="*/ 3046355 h 6858000"/>
              <a:gd name="connsiteX309" fmla="*/ 6096001 w 6096001"/>
              <a:gd name="connsiteY309" fmla="*/ 3056201 h 6858000"/>
              <a:gd name="connsiteX310" fmla="*/ 2294885 w 6096001"/>
              <a:gd name="connsiteY310" fmla="*/ 6858000 h 6858000"/>
              <a:gd name="connsiteX311" fmla="*/ 2289962 w 6096001"/>
              <a:gd name="connsiteY311" fmla="*/ 6853077 h 6858000"/>
              <a:gd name="connsiteX312" fmla="*/ 6096001 w 6096001"/>
              <a:gd name="connsiteY312" fmla="*/ 2997114 h 6858000"/>
              <a:gd name="connsiteX313" fmla="*/ 6096001 w 6096001"/>
              <a:gd name="connsiteY313" fmla="*/ 3006960 h 6858000"/>
              <a:gd name="connsiteX314" fmla="*/ 2245654 w 6096001"/>
              <a:gd name="connsiteY314" fmla="*/ 6858000 h 6858000"/>
              <a:gd name="connsiteX315" fmla="*/ 2240730 w 6096001"/>
              <a:gd name="connsiteY315" fmla="*/ 6853077 h 6858000"/>
              <a:gd name="connsiteX316" fmla="*/ 6096001 w 6096001"/>
              <a:gd name="connsiteY316" fmla="*/ 2947873 h 6858000"/>
              <a:gd name="connsiteX317" fmla="*/ 6096001 w 6096001"/>
              <a:gd name="connsiteY317" fmla="*/ 2957719 h 6858000"/>
              <a:gd name="connsiteX318" fmla="*/ 2196421 w 6096001"/>
              <a:gd name="connsiteY318" fmla="*/ 6858000 h 6858000"/>
              <a:gd name="connsiteX319" fmla="*/ 2191499 w 6096001"/>
              <a:gd name="connsiteY319" fmla="*/ 6853077 h 6858000"/>
              <a:gd name="connsiteX320" fmla="*/ 6096001 w 6096001"/>
              <a:gd name="connsiteY320" fmla="*/ 2898633 h 6858000"/>
              <a:gd name="connsiteX321" fmla="*/ 6096001 w 6096001"/>
              <a:gd name="connsiteY321" fmla="*/ 2908479 h 6858000"/>
              <a:gd name="connsiteX322" fmla="*/ 2147189 w 6096001"/>
              <a:gd name="connsiteY322" fmla="*/ 6858000 h 6858000"/>
              <a:gd name="connsiteX323" fmla="*/ 2142268 w 6096001"/>
              <a:gd name="connsiteY323" fmla="*/ 6853077 h 6858000"/>
              <a:gd name="connsiteX324" fmla="*/ 6096001 w 6096001"/>
              <a:gd name="connsiteY324" fmla="*/ 2849393 h 6858000"/>
              <a:gd name="connsiteX325" fmla="*/ 6096001 w 6096001"/>
              <a:gd name="connsiteY325" fmla="*/ 2859239 h 6858000"/>
              <a:gd name="connsiteX326" fmla="*/ 2097958 w 6096001"/>
              <a:gd name="connsiteY326" fmla="*/ 6858000 h 6858000"/>
              <a:gd name="connsiteX327" fmla="*/ 2093036 w 6096001"/>
              <a:gd name="connsiteY327" fmla="*/ 6853077 h 6858000"/>
              <a:gd name="connsiteX328" fmla="*/ 6096001 w 6096001"/>
              <a:gd name="connsiteY328" fmla="*/ 2800151 h 6858000"/>
              <a:gd name="connsiteX329" fmla="*/ 6096001 w 6096001"/>
              <a:gd name="connsiteY329" fmla="*/ 2809998 h 6858000"/>
              <a:gd name="connsiteX330" fmla="*/ 2048727 w 6096001"/>
              <a:gd name="connsiteY330" fmla="*/ 6858000 h 6858000"/>
              <a:gd name="connsiteX331" fmla="*/ 2043803 w 6096001"/>
              <a:gd name="connsiteY331" fmla="*/ 6853077 h 6858000"/>
              <a:gd name="connsiteX332" fmla="*/ 6096001 w 6096001"/>
              <a:gd name="connsiteY332" fmla="*/ 2750911 h 6858000"/>
              <a:gd name="connsiteX333" fmla="*/ 6096001 w 6096001"/>
              <a:gd name="connsiteY333" fmla="*/ 2760757 h 6858000"/>
              <a:gd name="connsiteX334" fmla="*/ 1999495 w 6096001"/>
              <a:gd name="connsiteY334" fmla="*/ 6858000 h 6858000"/>
              <a:gd name="connsiteX335" fmla="*/ 1994571 w 6096001"/>
              <a:gd name="connsiteY335" fmla="*/ 6853077 h 6858000"/>
              <a:gd name="connsiteX336" fmla="*/ 6096001 w 6096001"/>
              <a:gd name="connsiteY336" fmla="*/ 2701670 h 6858000"/>
              <a:gd name="connsiteX337" fmla="*/ 6096001 w 6096001"/>
              <a:gd name="connsiteY337" fmla="*/ 2711516 h 6858000"/>
              <a:gd name="connsiteX338" fmla="*/ 1950262 w 6096001"/>
              <a:gd name="connsiteY338" fmla="*/ 6858000 h 6858000"/>
              <a:gd name="connsiteX339" fmla="*/ 1945339 w 6096001"/>
              <a:gd name="connsiteY339" fmla="*/ 6853077 h 6858000"/>
              <a:gd name="connsiteX340" fmla="*/ 6096001 w 6096001"/>
              <a:gd name="connsiteY340" fmla="*/ 2652429 h 6858000"/>
              <a:gd name="connsiteX341" fmla="*/ 6096001 w 6096001"/>
              <a:gd name="connsiteY341" fmla="*/ 2662275 h 6858000"/>
              <a:gd name="connsiteX342" fmla="*/ 1901030 w 6096001"/>
              <a:gd name="connsiteY342" fmla="*/ 6858000 h 6858000"/>
              <a:gd name="connsiteX343" fmla="*/ 1896107 w 6096001"/>
              <a:gd name="connsiteY343" fmla="*/ 6853077 h 6858000"/>
              <a:gd name="connsiteX344" fmla="*/ 6096001 w 6096001"/>
              <a:gd name="connsiteY344" fmla="*/ 2603189 h 6858000"/>
              <a:gd name="connsiteX345" fmla="*/ 6096001 w 6096001"/>
              <a:gd name="connsiteY345" fmla="*/ 2613035 h 6858000"/>
              <a:gd name="connsiteX346" fmla="*/ 1851798 w 6096001"/>
              <a:gd name="connsiteY346" fmla="*/ 6858000 h 6858000"/>
              <a:gd name="connsiteX347" fmla="*/ 1846876 w 6096001"/>
              <a:gd name="connsiteY347" fmla="*/ 6853077 h 6858000"/>
              <a:gd name="connsiteX348" fmla="*/ 6096001 w 6096001"/>
              <a:gd name="connsiteY348" fmla="*/ 2553948 h 6858000"/>
              <a:gd name="connsiteX349" fmla="*/ 6096001 w 6096001"/>
              <a:gd name="connsiteY349" fmla="*/ 2563794 h 6858000"/>
              <a:gd name="connsiteX350" fmla="*/ 1802566 w 6096001"/>
              <a:gd name="connsiteY350" fmla="*/ 6858000 h 6858000"/>
              <a:gd name="connsiteX351" fmla="*/ 1797644 w 6096001"/>
              <a:gd name="connsiteY351" fmla="*/ 6853077 h 6858000"/>
              <a:gd name="connsiteX352" fmla="*/ 6096001 w 6096001"/>
              <a:gd name="connsiteY352" fmla="*/ 2504707 h 6858000"/>
              <a:gd name="connsiteX353" fmla="*/ 6096001 w 6096001"/>
              <a:gd name="connsiteY353" fmla="*/ 2514553 h 6858000"/>
              <a:gd name="connsiteX354" fmla="*/ 1753336 w 6096001"/>
              <a:gd name="connsiteY354" fmla="*/ 6858000 h 6858000"/>
              <a:gd name="connsiteX355" fmla="*/ 1748411 w 6096001"/>
              <a:gd name="connsiteY355" fmla="*/ 6853077 h 6858000"/>
              <a:gd name="connsiteX356" fmla="*/ 6096001 w 6096001"/>
              <a:gd name="connsiteY356" fmla="*/ 2455466 h 6858000"/>
              <a:gd name="connsiteX357" fmla="*/ 6096001 w 6096001"/>
              <a:gd name="connsiteY357" fmla="*/ 2465313 h 6858000"/>
              <a:gd name="connsiteX358" fmla="*/ 1704104 w 6096001"/>
              <a:gd name="connsiteY358" fmla="*/ 6858000 h 6858000"/>
              <a:gd name="connsiteX359" fmla="*/ 1699180 w 6096001"/>
              <a:gd name="connsiteY359" fmla="*/ 6853077 h 6858000"/>
              <a:gd name="connsiteX360" fmla="*/ 6096001 w 6096001"/>
              <a:gd name="connsiteY360" fmla="*/ 2406226 h 6858000"/>
              <a:gd name="connsiteX361" fmla="*/ 6096001 w 6096001"/>
              <a:gd name="connsiteY361" fmla="*/ 2416072 h 6858000"/>
              <a:gd name="connsiteX362" fmla="*/ 1654871 w 6096001"/>
              <a:gd name="connsiteY362" fmla="*/ 6858000 h 6858000"/>
              <a:gd name="connsiteX363" fmla="*/ 1649948 w 6096001"/>
              <a:gd name="connsiteY363" fmla="*/ 6853077 h 6858000"/>
              <a:gd name="connsiteX364" fmla="*/ 6096001 w 6096001"/>
              <a:gd name="connsiteY364" fmla="*/ 2356985 h 6858000"/>
              <a:gd name="connsiteX365" fmla="*/ 6096001 w 6096001"/>
              <a:gd name="connsiteY365" fmla="*/ 2366831 h 6858000"/>
              <a:gd name="connsiteX366" fmla="*/ 1605639 w 6096001"/>
              <a:gd name="connsiteY366" fmla="*/ 6858000 h 6858000"/>
              <a:gd name="connsiteX367" fmla="*/ 1600716 w 6096001"/>
              <a:gd name="connsiteY367" fmla="*/ 6853077 h 6858000"/>
              <a:gd name="connsiteX368" fmla="*/ 6096001 w 6096001"/>
              <a:gd name="connsiteY368" fmla="*/ 2307744 h 6858000"/>
              <a:gd name="connsiteX369" fmla="*/ 6096001 w 6096001"/>
              <a:gd name="connsiteY369" fmla="*/ 2317590 h 6858000"/>
              <a:gd name="connsiteX370" fmla="*/ 1556407 w 6096001"/>
              <a:gd name="connsiteY370" fmla="*/ 6858000 h 6858000"/>
              <a:gd name="connsiteX371" fmla="*/ 1551484 w 6096001"/>
              <a:gd name="connsiteY371" fmla="*/ 6853077 h 6858000"/>
              <a:gd name="connsiteX372" fmla="*/ 6096001 w 6096001"/>
              <a:gd name="connsiteY372" fmla="*/ 2258503 h 6858000"/>
              <a:gd name="connsiteX373" fmla="*/ 6096001 w 6096001"/>
              <a:gd name="connsiteY373" fmla="*/ 2268349 h 6858000"/>
              <a:gd name="connsiteX374" fmla="*/ 1507175 w 6096001"/>
              <a:gd name="connsiteY374" fmla="*/ 6858000 h 6858000"/>
              <a:gd name="connsiteX375" fmla="*/ 1502253 w 6096001"/>
              <a:gd name="connsiteY375" fmla="*/ 6853077 h 6858000"/>
              <a:gd name="connsiteX376" fmla="*/ 6096001 w 6096001"/>
              <a:gd name="connsiteY376" fmla="*/ 2209263 h 6858000"/>
              <a:gd name="connsiteX377" fmla="*/ 6096001 w 6096001"/>
              <a:gd name="connsiteY377" fmla="*/ 2219109 h 6858000"/>
              <a:gd name="connsiteX378" fmla="*/ 1457943 w 6096001"/>
              <a:gd name="connsiteY378" fmla="*/ 6858000 h 6858000"/>
              <a:gd name="connsiteX379" fmla="*/ 1453020 w 6096001"/>
              <a:gd name="connsiteY379" fmla="*/ 6853077 h 6858000"/>
              <a:gd name="connsiteX380" fmla="*/ 6096001 w 6096001"/>
              <a:gd name="connsiteY380" fmla="*/ 2160022 h 6858000"/>
              <a:gd name="connsiteX381" fmla="*/ 6096001 w 6096001"/>
              <a:gd name="connsiteY381" fmla="*/ 2169869 h 6858000"/>
              <a:gd name="connsiteX382" fmla="*/ 1408713 w 6096001"/>
              <a:gd name="connsiteY382" fmla="*/ 6858000 h 6858000"/>
              <a:gd name="connsiteX383" fmla="*/ 1403788 w 6096001"/>
              <a:gd name="connsiteY383" fmla="*/ 6853077 h 6858000"/>
              <a:gd name="connsiteX384" fmla="*/ 6096001 w 6096001"/>
              <a:gd name="connsiteY384" fmla="*/ 2110781 h 6858000"/>
              <a:gd name="connsiteX385" fmla="*/ 6096001 w 6096001"/>
              <a:gd name="connsiteY385" fmla="*/ 2120628 h 6858000"/>
              <a:gd name="connsiteX386" fmla="*/ 1359480 w 6096001"/>
              <a:gd name="connsiteY386" fmla="*/ 6858000 h 6858000"/>
              <a:gd name="connsiteX387" fmla="*/ 1354556 w 6096001"/>
              <a:gd name="connsiteY387" fmla="*/ 6853077 h 6858000"/>
              <a:gd name="connsiteX388" fmla="*/ 6096001 w 6096001"/>
              <a:gd name="connsiteY388" fmla="*/ 2061540 h 6858000"/>
              <a:gd name="connsiteX389" fmla="*/ 6096001 w 6096001"/>
              <a:gd name="connsiteY389" fmla="*/ 2071387 h 6858000"/>
              <a:gd name="connsiteX390" fmla="*/ 1310248 w 6096001"/>
              <a:gd name="connsiteY390" fmla="*/ 6858000 h 6858000"/>
              <a:gd name="connsiteX391" fmla="*/ 1305324 w 6096001"/>
              <a:gd name="connsiteY391" fmla="*/ 6853077 h 6858000"/>
              <a:gd name="connsiteX392" fmla="*/ 6096001 w 6096001"/>
              <a:gd name="connsiteY392" fmla="*/ 2012300 h 6858000"/>
              <a:gd name="connsiteX393" fmla="*/ 6096001 w 6096001"/>
              <a:gd name="connsiteY393" fmla="*/ 2022146 h 6858000"/>
              <a:gd name="connsiteX394" fmla="*/ 1261016 w 6096001"/>
              <a:gd name="connsiteY394" fmla="*/ 6858000 h 6858000"/>
              <a:gd name="connsiteX395" fmla="*/ 1256093 w 6096001"/>
              <a:gd name="connsiteY395" fmla="*/ 6853077 h 6858000"/>
              <a:gd name="connsiteX396" fmla="*/ 6096001 w 6096001"/>
              <a:gd name="connsiteY396" fmla="*/ 1963059 h 6858000"/>
              <a:gd name="connsiteX397" fmla="*/ 6096001 w 6096001"/>
              <a:gd name="connsiteY397" fmla="*/ 1972905 h 6858000"/>
              <a:gd name="connsiteX398" fmla="*/ 1211784 w 6096001"/>
              <a:gd name="connsiteY398" fmla="*/ 6858000 h 6858000"/>
              <a:gd name="connsiteX399" fmla="*/ 1206862 w 6096001"/>
              <a:gd name="connsiteY399" fmla="*/ 6853077 h 6858000"/>
              <a:gd name="connsiteX400" fmla="*/ 6096001 w 6096001"/>
              <a:gd name="connsiteY400" fmla="*/ 1913819 h 6858000"/>
              <a:gd name="connsiteX401" fmla="*/ 6096001 w 6096001"/>
              <a:gd name="connsiteY401" fmla="*/ 1923665 h 6858000"/>
              <a:gd name="connsiteX402" fmla="*/ 1162552 w 6096001"/>
              <a:gd name="connsiteY402" fmla="*/ 6858000 h 6858000"/>
              <a:gd name="connsiteX403" fmla="*/ 1157630 w 6096001"/>
              <a:gd name="connsiteY403" fmla="*/ 6853077 h 6858000"/>
              <a:gd name="connsiteX404" fmla="*/ 6096001 w 6096001"/>
              <a:gd name="connsiteY404" fmla="*/ 1864577 h 6858000"/>
              <a:gd name="connsiteX405" fmla="*/ 6096001 w 6096001"/>
              <a:gd name="connsiteY405" fmla="*/ 1874424 h 6858000"/>
              <a:gd name="connsiteX406" fmla="*/ 1113321 w 6096001"/>
              <a:gd name="connsiteY406" fmla="*/ 6858000 h 6858000"/>
              <a:gd name="connsiteX407" fmla="*/ 1108397 w 6096001"/>
              <a:gd name="connsiteY407" fmla="*/ 6853077 h 6858000"/>
              <a:gd name="connsiteX408" fmla="*/ 6096001 w 6096001"/>
              <a:gd name="connsiteY408" fmla="*/ 1815337 h 6858000"/>
              <a:gd name="connsiteX409" fmla="*/ 6096001 w 6096001"/>
              <a:gd name="connsiteY409" fmla="*/ 1825183 h 6858000"/>
              <a:gd name="connsiteX410" fmla="*/ 1064090 w 6096001"/>
              <a:gd name="connsiteY410" fmla="*/ 6858000 h 6858000"/>
              <a:gd name="connsiteX411" fmla="*/ 1059165 w 6096001"/>
              <a:gd name="connsiteY411" fmla="*/ 6853077 h 6858000"/>
              <a:gd name="connsiteX412" fmla="*/ 6096001 w 6096001"/>
              <a:gd name="connsiteY412" fmla="*/ 1766096 h 6858000"/>
              <a:gd name="connsiteX413" fmla="*/ 6096001 w 6096001"/>
              <a:gd name="connsiteY413" fmla="*/ 1775942 h 6858000"/>
              <a:gd name="connsiteX414" fmla="*/ 1014857 w 6096001"/>
              <a:gd name="connsiteY414" fmla="*/ 6858000 h 6858000"/>
              <a:gd name="connsiteX415" fmla="*/ 1009933 w 6096001"/>
              <a:gd name="connsiteY415" fmla="*/ 6853077 h 6858000"/>
              <a:gd name="connsiteX416" fmla="*/ 6096001 w 6096001"/>
              <a:gd name="connsiteY416" fmla="*/ 1716855 h 6858000"/>
              <a:gd name="connsiteX417" fmla="*/ 6096001 w 6096001"/>
              <a:gd name="connsiteY417" fmla="*/ 1726701 h 6858000"/>
              <a:gd name="connsiteX418" fmla="*/ 965625 w 6096001"/>
              <a:gd name="connsiteY418" fmla="*/ 6858000 h 6858000"/>
              <a:gd name="connsiteX419" fmla="*/ 960701 w 6096001"/>
              <a:gd name="connsiteY419" fmla="*/ 6853077 h 6858000"/>
              <a:gd name="connsiteX420" fmla="*/ 6096001 w 6096001"/>
              <a:gd name="connsiteY420" fmla="*/ 1667614 h 6858000"/>
              <a:gd name="connsiteX421" fmla="*/ 6096001 w 6096001"/>
              <a:gd name="connsiteY421" fmla="*/ 1677460 h 6858000"/>
              <a:gd name="connsiteX422" fmla="*/ 916393 w 6096001"/>
              <a:gd name="connsiteY422" fmla="*/ 6858000 h 6858000"/>
              <a:gd name="connsiteX423" fmla="*/ 911471 w 6096001"/>
              <a:gd name="connsiteY423" fmla="*/ 6853077 h 6858000"/>
              <a:gd name="connsiteX424" fmla="*/ 6096001 w 6096001"/>
              <a:gd name="connsiteY424" fmla="*/ 1618374 h 6858000"/>
              <a:gd name="connsiteX425" fmla="*/ 6096001 w 6096001"/>
              <a:gd name="connsiteY425" fmla="*/ 1628220 h 6858000"/>
              <a:gd name="connsiteX426" fmla="*/ 867161 w 6096001"/>
              <a:gd name="connsiteY426" fmla="*/ 6858000 h 6858000"/>
              <a:gd name="connsiteX427" fmla="*/ 862239 w 6096001"/>
              <a:gd name="connsiteY427" fmla="*/ 6853077 h 6858000"/>
              <a:gd name="connsiteX428" fmla="*/ 6096001 w 6096001"/>
              <a:gd name="connsiteY428" fmla="*/ 1569133 h 6858000"/>
              <a:gd name="connsiteX429" fmla="*/ 6096001 w 6096001"/>
              <a:gd name="connsiteY429" fmla="*/ 1578980 h 6858000"/>
              <a:gd name="connsiteX430" fmla="*/ 817930 w 6096001"/>
              <a:gd name="connsiteY430" fmla="*/ 6858000 h 6858000"/>
              <a:gd name="connsiteX431" fmla="*/ 813006 w 6096001"/>
              <a:gd name="connsiteY431" fmla="*/ 6853077 h 6858000"/>
              <a:gd name="connsiteX432" fmla="*/ 6096001 w 6096001"/>
              <a:gd name="connsiteY432" fmla="*/ 1519892 h 6858000"/>
              <a:gd name="connsiteX433" fmla="*/ 6096001 w 6096001"/>
              <a:gd name="connsiteY433" fmla="*/ 1529739 h 6858000"/>
              <a:gd name="connsiteX434" fmla="*/ 768698 w 6096001"/>
              <a:gd name="connsiteY434" fmla="*/ 6858000 h 6858000"/>
              <a:gd name="connsiteX435" fmla="*/ 763774 w 6096001"/>
              <a:gd name="connsiteY435" fmla="*/ 6853077 h 6858000"/>
              <a:gd name="connsiteX436" fmla="*/ 6096001 w 6096001"/>
              <a:gd name="connsiteY436" fmla="*/ 1470652 h 6858000"/>
              <a:gd name="connsiteX437" fmla="*/ 6096001 w 6096001"/>
              <a:gd name="connsiteY437" fmla="*/ 1480498 h 6858000"/>
              <a:gd name="connsiteX438" fmla="*/ 719465 w 6096001"/>
              <a:gd name="connsiteY438" fmla="*/ 6858000 h 6858000"/>
              <a:gd name="connsiteX439" fmla="*/ 714542 w 6096001"/>
              <a:gd name="connsiteY439" fmla="*/ 6853077 h 6858000"/>
              <a:gd name="connsiteX440" fmla="*/ 6096001 w 6096001"/>
              <a:gd name="connsiteY440" fmla="*/ 1421412 h 6858000"/>
              <a:gd name="connsiteX441" fmla="*/ 6096001 w 6096001"/>
              <a:gd name="connsiteY441" fmla="*/ 1431258 h 6858000"/>
              <a:gd name="connsiteX442" fmla="*/ 670233 w 6096001"/>
              <a:gd name="connsiteY442" fmla="*/ 6858000 h 6858000"/>
              <a:gd name="connsiteX443" fmla="*/ 665310 w 6096001"/>
              <a:gd name="connsiteY443" fmla="*/ 6853077 h 6858000"/>
              <a:gd name="connsiteX444" fmla="*/ 6096001 w 6096001"/>
              <a:gd name="connsiteY444" fmla="*/ 1372171 h 6858000"/>
              <a:gd name="connsiteX445" fmla="*/ 6096001 w 6096001"/>
              <a:gd name="connsiteY445" fmla="*/ 1382017 h 6858000"/>
              <a:gd name="connsiteX446" fmla="*/ 621001 w 6096001"/>
              <a:gd name="connsiteY446" fmla="*/ 6858000 h 6858000"/>
              <a:gd name="connsiteX447" fmla="*/ 616078 w 6096001"/>
              <a:gd name="connsiteY447" fmla="*/ 6853077 h 6858000"/>
              <a:gd name="connsiteX448" fmla="*/ 6096001 w 6096001"/>
              <a:gd name="connsiteY448" fmla="*/ 1322930 h 6858000"/>
              <a:gd name="connsiteX449" fmla="*/ 6096001 w 6096001"/>
              <a:gd name="connsiteY449" fmla="*/ 1332776 h 6858000"/>
              <a:gd name="connsiteX450" fmla="*/ 571770 w 6096001"/>
              <a:gd name="connsiteY450" fmla="*/ 6858000 h 6858000"/>
              <a:gd name="connsiteX451" fmla="*/ 566848 w 6096001"/>
              <a:gd name="connsiteY451" fmla="*/ 6853077 h 6858000"/>
              <a:gd name="connsiteX452" fmla="*/ 6096001 w 6096001"/>
              <a:gd name="connsiteY452" fmla="*/ 1272686 h 6858000"/>
              <a:gd name="connsiteX453" fmla="*/ 6096001 w 6096001"/>
              <a:gd name="connsiteY453" fmla="*/ 1282535 h 6858000"/>
              <a:gd name="connsiteX454" fmla="*/ 522538 w 6096001"/>
              <a:gd name="connsiteY454" fmla="*/ 6858000 h 6858000"/>
              <a:gd name="connsiteX455" fmla="*/ 517615 w 6096001"/>
              <a:gd name="connsiteY455" fmla="*/ 6853077 h 6858000"/>
              <a:gd name="connsiteX456" fmla="*/ 6096001 w 6096001"/>
              <a:gd name="connsiteY456" fmla="*/ 1223436 h 6858000"/>
              <a:gd name="connsiteX457" fmla="*/ 6096001 w 6096001"/>
              <a:gd name="connsiteY457" fmla="*/ 1233285 h 6858000"/>
              <a:gd name="connsiteX458" fmla="*/ 473307 w 6096001"/>
              <a:gd name="connsiteY458" fmla="*/ 6858000 h 6858000"/>
              <a:gd name="connsiteX459" fmla="*/ 468383 w 6096001"/>
              <a:gd name="connsiteY459" fmla="*/ 6853077 h 6858000"/>
              <a:gd name="connsiteX460" fmla="*/ 6096001 w 6096001"/>
              <a:gd name="connsiteY460" fmla="*/ 1174187 h 6858000"/>
              <a:gd name="connsiteX461" fmla="*/ 6096001 w 6096001"/>
              <a:gd name="connsiteY461" fmla="*/ 1184035 h 6858000"/>
              <a:gd name="connsiteX462" fmla="*/ 424074 w 6096001"/>
              <a:gd name="connsiteY462" fmla="*/ 6858000 h 6858000"/>
              <a:gd name="connsiteX463" fmla="*/ 419151 w 6096001"/>
              <a:gd name="connsiteY463" fmla="*/ 6853077 h 6858000"/>
              <a:gd name="connsiteX464" fmla="*/ 6096001 w 6096001"/>
              <a:gd name="connsiteY464" fmla="*/ 1124937 h 6858000"/>
              <a:gd name="connsiteX465" fmla="*/ 6096001 w 6096001"/>
              <a:gd name="connsiteY465" fmla="*/ 1134786 h 6858000"/>
              <a:gd name="connsiteX466" fmla="*/ 374842 w 6096001"/>
              <a:gd name="connsiteY466" fmla="*/ 6858000 h 6858000"/>
              <a:gd name="connsiteX467" fmla="*/ 369919 w 6096001"/>
              <a:gd name="connsiteY467" fmla="*/ 6853077 h 6858000"/>
              <a:gd name="connsiteX468" fmla="*/ 6096001 w 6096001"/>
              <a:gd name="connsiteY468" fmla="*/ 1075688 h 6858000"/>
              <a:gd name="connsiteX469" fmla="*/ 6096001 w 6096001"/>
              <a:gd name="connsiteY469" fmla="*/ 1085536 h 6858000"/>
              <a:gd name="connsiteX470" fmla="*/ 325610 w 6096001"/>
              <a:gd name="connsiteY470" fmla="*/ 6858000 h 6858000"/>
              <a:gd name="connsiteX471" fmla="*/ 320687 w 6096001"/>
              <a:gd name="connsiteY471" fmla="*/ 6853077 h 6858000"/>
              <a:gd name="connsiteX472" fmla="*/ 6096001 w 6096001"/>
              <a:gd name="connsiteY472" fmla="*/ 1026438 h 6858000"/>
              <a:gd name="connsiteX473" fmla="*/ 6096001 w 6096001"/>
              <a:gd name="connsiteY473" fmla="*/ 1036286 h 6858000"/>
              <a:gd name="connsiteX474" fmla="*/ 276378 w 6096001"/>
              <a:gd name="connsiteY474" fmla="*/ 6858000 h 6858000"/>
              <a:gd name="connsiteX475" fmla="*/ 271455 w 6096001"/>
              <a:gd name="connsiteY475" fmla="*/ 6853077 h 6858000"/>
              <a:gd name="connsiteX476" fmla="*/ 6096001 w 6096001"/>
              <a:gd name="connsiteY476" fmla="*/ 977189 h 6858000"/>
              <a:gd name="connsiteX477" fmla="*/ 6096001 w 6096001"/>
              <a:gd name="connsiteY477" fmla="*/ 987037 h 6858000"/>
              <a:gd name="connsiteX478" fmla="*/ 227147 w 6096001"/>
              <a:gd name="connsiteY478" fmla="*/ 6858000 h 6858000"/>
              <a:gd name="connsiteX479" fmla="*/ 222223 w 6096001"/>
              <a:gd name="connsiteY479" fmla="*/ 6853077 h 6858000"/>
              <a:gd name="connsiteX480" fmla="*/ 6096001 w 6096001"/>
              <a:gd name="connsiteY480" fmla="*/ 927939 h 6858000"/>
              <a:gd name="connsiteX481" fmla="*/ 6096001 w 6096001"/>
              <a:gd name="connsiteY481" fmla="*/ 937787 h 6858000"/>
              <a:gd name="connsiteX482" fmla="*/ 177915 w 6096001"/>
              <a:gd name="connsiteY482" fmla="*/ 6858000 h 6858000"/>
              <a:gd name="connsiteX483" fmla="*/ 172991 w 6096001"/>
              <a:gd name="connsiteY483" fmla="*/ 6853077 h 6858000"/>
              <a:gd name="connsiteX484" fmla="*/ 6096001 w 6096001"/>
              <a:gd name="connsiteY484" fmla="*/ 878690 h 6858000"/>
              <a:gd name="connsiteX485" fmla="*/ 6096001 w 6096001"/>
              <a:gd name="connsiteY485" fmla="*/ 888537 h 6858000"/>
              <a:gd name="connsiteX486" fmla="*/ 128683 w 6096001"/>
              <a:gd name="connsiteY486" fmla="*/ 6858000 h 6858000"/>
              <a:gd name="connsiteX487" fmla="*/ 123760 w 6096001"/>
              <a:gd name="connsiteY487" fmla="*/ 6853077 h 6858000"/>
              <a:gd name="connsiteX488" fmla="*/ 6096001 w 6096001"/>
              <a:gd name="connsiteY488" fmla="*/ 829441 h 6858000"/>
              <a:gd name="connsiteX489" fmla="*/ 6096001 w 6096001"/>
              <a:gd name="connsiteY489" fmla="*/ 839288 h 6858000"/>
              <a:gd name="connsiteX490" fmla="*/ 79451 w 6096001"/>
              <a:gd name="connsiteY490" fmla="*/ 6858000 h 6858000"/>
              <a:gd name="connsiteX491" fmla="*/ 74528 w 6096001"/>
              <a:gd name="connsiteY491" fmla="*/ 6853077 h 6858000"/>
              <a:gd name="connsiteX492" fmla="*/ 6096001 w 6096001"/>
              <a:gd name="connsiteY492" fmla="*/ 780191 h 6858000"/>
              <a:gd name="connsiteX493" fmla="*/ 6096001 w 6096001"/>
              <a:gd name="connsiteY493" fmla="*/ 790039 h 6858000"/>
              <a:gd name="connsiteX494" fmla="*/ 30219 w 6096001"/>
              <a:gd name="connsiteY494" fmla="*/ 6858000 h 6858000"/>
              <a:gd name="connsiteX495" fmla="*/ 25296 w 6096001"/>
              <a:gd name="connsiteY495" fmla="*/ 6853077 h 6858000"/>
              <a:gd name="connsiteX496" fmla="*/ 6096001 w 6096001"/>
              <a:gd name="connsiteY496" fmla="*/ 730941 h 6858000"/>
              <a:gd name="connsiteX497" fmla="*/ 6096001 w 6096001"/>
              <a:gd name="connsiteY497" fmla="*/ 740789 h 6858000"/>
              <a:gd name="connsiteX498" fmla="*/ 0 w 6096001"/>
              <a:gd name="connsiteY498" fmla="*/ 6838981 h 6858000"/>
              <a:gd name="connsiteX499" fmla="*/ 0 w 6096001"/>
              <a:gd name="connsiteY499" fmla="*/ 6829134 h 6858000"/>
              <a:gd name="connsiteX500" fmla="*/ 6096001 w 6096001"/>
              <a:gd name="connsiteY500" fmla="*/ 681692 h 6858000"/>
              <a:gd name="connsiteX501" fmla="*/ 6096001 w 6096001"/>
              <a:gd name="connsiteY501" fmla="*/ 691539 h 6858000"/>
              <a:gd name="connsiteX502" fmla="*/ 0 w 6096001"/>
              <a:gd name="connsiteY502" fmla="*/ 6789731 h 6858000"/>
              <a:gd name="connsiteX503" fmla="*/ 0 w 6096001"/>
              <a:gd name="connsiteY503" fmla="*/ 6779883 h 6858000"/>
              <a:gd name="connsiteX504" fmla="*/ 6096001 w 6096001"/>
              <a:gd name="connsiteY504" fmla="*/ 632442 h 6858000"/>
              <a:gd name="connsiteX505" fmla="*/ 6096001 w 6096001"/>
              <a:gd name="connsiteY505" fmla="*/ 642290 h 6858000"/>
              <a:gd name="connsiteX506" fmla="*/ 0 w 6096001"/>
              <a:gd name="connsiteY506" fmla="*/ 6740483 h 6858000"/>
              <a:gd name="connsiteX507" fmla="*/ 0 w 6096001"/>
              <a:gd name="connsiteY507" fmla="*/ 6730633 h 6858000"/>
              <a:gd name="connsiteX508" fmla="*/ 6096001 w 6096001"/>
              <a:gd name="connsiteY508" fmla="*/ 583192 h 6858000"/>
              <a:gd name="connsiteX509" fmla="*/ 6096001 w 6096001"/>
              <a:gd name="connsiteY509" fmla="*/ 593041 h 6858000"/>
              <a:gd name="connsiteX510" fmla="*/ 0 w 6096001"/>
              <a:gd name="connsiteY510" fmla="*/ 6691232 h 6858000"/>
              <a:gd name="connsiteX511" fmla="*/ 0 w 6096001"/>
              <a:gd name="connsiteY511" fmla="*/ 6681383 h 6858000"/>
              <a:gd name="connsiteX512" fmla="*/ 6096001 w 6096001"/>
              <a:gd name="connsiteY512" fmla="*/ 533942 h 6858000"/>
              <a:gd name="connsiteX513" fmla="*/ 6096001 w 6096001"/>
              <a:gd name="connsiteY513" fmla="*/ 543791 h 6858000"/>
              <a:gd name="connsiteX514" fmla="*/ 0 w 6096001"/>
              <a:gd name="connsiteY514" fmla="*/ 6641982 h 6858000"/>
              <a:gd name="connsiteX515" fmla="*/ 0 w 6096001"/>
              <a:gd name="connsiteY515" fmla="*/ 6632134 h 6858000"/>
              <a:gd name="connsiteX516" fmla="*/ 6096001 w 6096001"/>
              <a:gd name="connsiteY516" fmla="*/ 484693 h 6858000"/>
              <a:gd name="connsiteX517" fmla="*/ 6096001 w 6096001"/>
              <a:gd name="connsiteY517" fmla="*/ 494542 h 6858000"/>
              <a:gd name="connsiteX518" fmla="*/ 0 w 6096001"/>
              <a:gd name="connsiteY518" fmla="*/ 6592732 h 6858000"/>
              <a:gd name="connsiteX519" fmla="*/ 0 w 6096001"/>
              <a:gd name="connsiteY519" fmla="*/ 6582885 h 6858000"/>
              <a:gd name="connsiteX520" fmla="*/ 6096001 w 6096001"/>
              <a:gd name="connsiteY520" fmla="*/ 435443 h 6858000"/>
              <a:gd name="connsiteX521" fmla="*/ 6096001 w 6096001"/>
              <a:gd name="connsiteY521" fmla="*/ 445292 h 6858000"/>
              <a:gd name="connsiteX522" fmla="*/ 0 w 6096001"/>
              <a:gd name="connsiteY522" fmla="*/ 6543484 h 6858000"/>
              <a:gd name="connsiteX523" fmla="*/ 0 w 6096001"/>
              <a:gd name="connsiteY523" fmla="*/ 6533635 h 6858000"/>
              <a:gd name="connsiteX524" fmla="*/ 6096001 w 6096001"/>
              <a:gd name="connsiteY524" fmla="*/ 386193 h 6858000"/>
              <a:gd name="connsiteX525" fmla="*/ 6096001 w 6096001"/>
              <a:gd name="connsiteY525" fmla="*/ 396042 h 6858000"/>
              <a:gd name="connsiteX526" fmla="*/ 0 w 6096001"/>
              <a:gd name="connsiteY526" fmla="*/ 6494234 h 6858000"/>
              <a:gd name="connsiteX527" fmla="*/ 0 w 6096001"/>
              <a:gd name="connsiteY527" fmla="*/ 6484386 h 6858000"/>
              <a:gd name="connsiteX528" fmla="*/ 6096001 w 6096001"/>
              <a:gd name="connsiteY528" fmla="*/ 336945 h 6858000"/>
              <a:gd name="connsiteX529" fmla="*/ 6096001 w 6096001"/>
              <a:gd name="connsiteY529" fmla="*/ 346793 h 6858000"/>
              <a:gd name="connsiteX530" fmla="*/ 0 w 6096001"/>
              <a:gd name="connsiteY530" fmla="*/ 6444984 h 6858000"/>
              <a:gd name="connsiteX531" fmla="*/ 0 w 6096001"/>
              <a:gd name="connsiteY531" fmla="*/ 6435136 h 6858000"/>
              <a:gd name="connsiteX532" fmla="*/ 6096001 w 6096001"/>
              <a:gd name="connsiteY532" fmla="*/ 287695 h 6858000"/>
              <a:gd name="connsiteX533" fmla="*/ 6096001 w 6096001"/>
              <a:gd name="connsiteY533" fmla="*/ 297543 h 6858000"/>
              <a:gd name="connsiteX534" fmla="*/ 0 w 6096001"/>
              <a:gd name="connsiteY534" fmla="*/ 6395735 h 6858000"/>
              <a:gd name="connsiteX535" fmla="*/ 0 w 6096001"/>
              <a:gd name="connsiteY535" fmla="*/ 6385886 h 6858000"/>
              <a:gd name="connsiteX536" fmla="*/ 6096001 w 6096001"/>
              <a:gd name="connsiteY536" fmla="*/ 238445 h 6858000"/>
              <a:gd name="connsiteX537" fmla="*/ 6096001 w 6096001"/>
              <a:gd name="connsiteY537" fmla="*/ 248293 h 6858000"/>
              <a:gd name="connsiteX538" fmla="*/ 0 w 6096001"/>
              <a:gd name="connsiteY538" fmla="*/ 6346485 h 6858000"/>
              <a:gd name="connsiteX539" fmla="*/ 0 w 6096001"/>
              <a:gd name="connsiteY539" fmla="*/ 6336636 h 6858000"/>
              <a:gd name="connsiteX540" fmla="*/ 6096001 w 6096001"/>
              <a:gd name="connsiteY540" fmla="*/ 189196 h 6858000"/>
              <a:gd name="connsiteX541" fmla="*/ 6096001 w 6096001"/>
              <a:gd name="connsiteY541" fmla="*/ 199043 h 6858000"/>
              <a:gd name="connsiteX542" fmla="*/ 0 w 6096001"/>
              <a:gd name="connsiteY542" fmla="*/ 6297235 h 6858000"/>
              <a:gd name="connsiteX543" fmla="*/ 0 w 6096001"/>
              <a:gd name="connsiteY543" fmla="*/ 6287387 h 6858000"/>
              <a:gd name="connsiteX544" fmla="*/ 6096001 w 6096001"/>
              <a:gd name="connsiteY544" fmla="*/ 139946 h 6858000"/>
              <a:gd name="connsiteX545" fmla="*/ 6096001 w 6096001"/>
              <a:gd name="connsiteY545" fmla="*/ 149795 h 6858000"/>
              <a:gd name="connsiteX546" fmla="*/ 0 w 6096001"/>
              <a:gd name="connsiteY546" fmla="*/ 6247986 h 6858000"/>
              <a:gd name="connsiteX547" fmla="*/ 0 w 6096001"/>
              <a:gd name="connsiteY547" fmla="*/ 6238137 h 6858000"/>
              <a:gd name="connsiteX548" fmla="*/ 6096001 w 6096001"/>
              <a:gd name="connsiteY548" fmla="*/ 90697 h 6858000"/>
              <a:gd name="connsiteX549" fmla="*/ 6096001 w 6096001"/>
              <a:gd name="connsiteY549" fmla="*/ 100546 h 6858000"/>
              <a:gd name="connsiteX550" fmla="*/ 0 w 6096001"/>
              <a:gd name="connsiteY550" fmla="*/ 6198736 h 6858000"/>
              <a:gd name="connsiteX551" fmla="*/ 0 w 6096001"/>
              <a:gd name="connsiteY551" fmla="*/ 6188889 h 6858000"/>
              <a:gd name="connsiteX552" fmla="*/ 6096001 w 6096001"/>
              <a:gd name="connsiteY552" fmla="*/ 41447 h 6858000"/>
              <a:gd name="connsiteX553" fmla="*/ 6096001 w 6096001"/>
              <a:gd name="connsiteY553" fmla="*/ 51296 h 6858000"/>
              <a:gd name="connsiteX554" fmla="*/ 0 w 6096001"/>
              <a:gd name="connsiteY554" fmla="*/ 6149486 h 6858000"/>
              <a:gd name="connsiteX555" fmla="*/ 0 w 6096001"/>
              <a:gd name="connsiteY555" fmla="*/ 6139639 h 6858000"/>
              <a:gd name="connsiteX556" fmla="*/ 6088202 w 6096001"/>
              <a:gd name="connsiteY556" fmla="*/ 0 h 6858000"/>
              <a:gd name="connsiteX557" fmla="*/ 6093124 w 6096001"/>
              <a:gd name="connsiteY557" fmla="*/ 4923 h 6858000"/>
              <a:gd name="connsiteX558" fmla="*/ 0 w 6096001"/>
              <a:gd name="connsiteY558" fmla="*/ 6100238 h 6858000"/>
              <a:gd name="connsiteX559" fmla="*/ 0 w 6096001"/>
              <a:gd name="connsiteY559" fmla="*/ 6090389 h 6858000"/>
              <a:gd name="connsiteX560" fmla="*/ 6038970 w 6096001"/>
              <a:gd name="connsiteY560" fmla="*/ 0 h 6858000"/>
              <a:gd name="connsiteX561" fmla="*/ 6043892 w 6096001"/>
              <a:gd name="connsiteY561" fmla="*/ 4923 h 6858000"/>
              <a:gd name="connsiteX562" fmla="*/ 0 w 6096001"/>
              <a:gd name="connsiteY562" fmla="*/ 6050988 h 6858000"/>
              <a:gd name="connsiteX563" fmla="*/ 0 w 6096001"/>
              <a:gd name="connsiteY563" fmla="*/ 6041139 h 6858000"/>
              <a:gd name="connsiteX564" fmla="*/ 5989738 w 6096001"/>
              <a:gd name="connsiteY564" fmla="*/ 0 h 6858000"/>
              <a:gd name="connsiteX565" fmla="*/ 5994661 w 6096001"/>
              <a:gd name="connsiteY565" fmla="*/ 4923 h 6858000"/>
              <a:gd name="connsiteX566" fmla="*/ 0 w 6096001"/>
              <a:gd name="connsiteY566" fmla="*/ 6001738 h 6858000"/>
              <a:gd name="connsiteX567" fmla="*/ 0 w 6096001"/>
              <a:gd name="connsiteY567" fmla="*/ 5991890 h 6858000"/>
              <a:gd name="connsiteX568" fmla="*/ 5940507 w 6096001"/>
              <a:gd name="connsiteY568" fmla="*/ 0 h 6858000"/>
              <a:gd name="connsiteX569" fmla="*/ 5945429 w 6096001"/>
              <a:gd name="connsiteY569" fmla="*/ 4923 h 6858000"/>
              <a:gd name="connsiteX570" fmla="*/ 0 w 6096001"/>
              <a:gd name="connsiteY570" fmla="*/ 5952489 h 6858000"/>
              <a:gd name="connsiteX571" fmla="*/ 0 w 6096001"/>
              <a:gd name="connsiteY571" fmla="*/ 5942640 h 6858000"/>
              <a:gd name="connsiteX572" fmla="*/ 5891275 w 6096001"/>
              <a:gd name="connsiteY572" fmla="*/ 0 h 6858000"/>
              <a:gd name="connsiteX573" fmla="*/ 5896197 w 6096001"/>
              <a:gd name="connsiteY573" fmla="*/ 4923 h 6858000"/>
              <a:gd name="connsiteX574" fmla="*/ 0 w 6096001"/>
              <a:gd name="connsiteY574" fmla="*/ 5903239 h 6858000"/>
              <a:gd name="connsiteX575" fmla="*/ 0 w 6096001"/>
              <a:gd name="connsiteY575" fmla="*/ 5893391 h 6858000"/>
              <a:gd name="connsiteX576" fmla="*/ 5842041 w 6096001"/>
              <a:gd name="connsiteY576" fmla="*/ 0 h 6858000"/>
              <a:gd name="connsiteX577" fmla="*/ 5846966 w 6096001"/>
              <a:gd name="connsiteY577" fmla="*/ 4923 h 6858000"/>
              <a:gd name="connsiteX578" fmla="*/ 0 w 6096001"/>
              <a:gd name="connsiteY578" fmla="*/ 5853989 h 6858000"/>
              <a:gd name="connsiteX579" fmla="*/ 0 w 6096001"/>
              <a:gd name="connsiteY579" fmla="*/ 5844142 h 6858000"/>
              <a:gd name="connsiteX580" fmla="*/ 5792809 w 6096001"/>
              <a:gd name="connsiteY580" fmla="*/ 0 h 6858000"/>
              <a:gd name="connsiteX581" fmla="*/ 5797734 w 6096001"/>
              <a:gd name="connsiteY581" fmla="*/ 4923 h 6858000"/>
              <a:gd name="connsiteX582" fmla="*/ 0 w 6096001"/>
              <a:gd name="connsiteY582" fmla="*/ 5804741 h 6858000"/>
              <a:gd name="connsiteX583" fmla="*/ 0 w 6096001"/>
              <a:gd name="connsiteY583" fmla="*/ 5794892 h 6858000"/>
              <a:gd name="connsiteX584" fmla="*/ 5743579 w 6096001"/>
              <a:gd name="connsiteY584" fmla="*/ 0 h 6858000"/>
              <a:gd name="connsiteX585" fmla="*/ 5748501 w 6096001"/>
              <a:gd name="connsiteY585" fmla="*/ 4923 h 6858000"/>
              <a:gd name="connsiteX586" fmla="*/ 0 w 6096001"/>
              <a:gd name="connsiteY586" fmla="*/ 5755491 h 6858000"/>
              <a:gd name="connsiteX587" fmla="*/ 0 w 6096001"/>
              <a:gd name="connsiteY587" fmla="*/ 5745642 h 6858000"/>
              <a:gd name="connsiteX588" fmla="*/ 5694347 w 6096001"/>
              <a:gd name="connsiteY588" fmla="*/ 0 h 6858000"/>
              <a:gd name="connsiteX589" fmla="*/ 5699269 w 6096001"/>
              <a:gd name="connsiteY589" fmla="*/ 4923 h 6858000"/>
              <a:gd name="connsiteX590" fmla="*/ 0 w 6096001"/>
              <a:gd name="connsiteY590" fmla="*/ 5706241 h 6858000"/>
              <a:gd name="connsiteX591" fmla="*/ 0 w 6096001"/>
              <a:gd name="connsiteY591" fmla="*/ 5696393 h 6858000"/>
              <a:gd name="connsiteX592" fmla="*/ 5645115 w 6096001"/>
              <a:gd name="connsiteY592" fmla="*/ 0 h 6858000"/>
              <a:gd name="connsiteX593" fmla="*/ 5650039 w 6096001"/>
              <a:gd name="connsiteY593" fmla="*/ 4923 h 6858000"/>
              <a:gd name="connsiteX594" fmla="*/ 0 w 6096001"/>
              <a:gd name="connsiteY594" fmla="*/ 5656991 h 6858000"/>
              <a:gd name="connsiteX595" fmla="*/ 0 w 6096001"/>
              <a:gd name="connsiteY595" fmla="*/ 5647143 h 6858000"/>
              <a:gd name="connsiteX596" fmla="*/ 5595883 w 6096001"/>
              <a:gd name="connsiteY596" fmla="*/ 0 h 6858000"/>
              <a:gd name="connsiteX597" fmla="*/ 5600807 w 6096001"/>
              <a:gd name="connsiteY597" fmla="*/ 4923 h 6858000"/>
              <a:gd name="connsiteX598" fmla="*/ 0 w 6096001"/>
              <a:gd name="connsiteY598" fmla="*/ 5607742 h 6858000"/>
              <a:gd name="connsiteX599" fmla="*/ 0 w 6096001"/>
              <a:gd name="connsiteY599" fmla="*/ 5597893 h 6858000"/>
              <a:gd name="connsiteX600" fmla="*/ 5546650 w 6096001"/>
              <a:gd name="connsiteY600" fmla="*/ 0 h 6858000"/>
              <a:gd name="connsiteX601" fmla="*/ 5551575 w 6096001"/>
              <a:gd name="connsiteY601" fmla="*/ 4923 h 6858000"/>
              <a:gd name="connsiteX602" fmla="*/ 0 w 6096001"/>
              <a:gd name="connsiteY602" fmla="*/ 5558492 h 6858000"/>
              <a:gd name="connsiteX603" fmla="*/ 0 w 6096001"/>
              <a:gd name="connsiteY603" fmla="*/ 5548644 h 6858000"/>
              <a:gd name="connsiteX604" fmla="*/ 5497418 w 6096001"/>
              <a:gd name="connsiteY604" fmla="*/ 0 h 6858000"/>
              <a:gd name="connsiteX605" fmla="*/ 5502343 w 6096001"/>
              <a:gd name="connsiteY605" fmla="*/ 4923 h 6858000"/>
              <a:gd name="connsiteX606" fmla="*/ 0 w 6096001"/>
              <a:gd name="connsiteY606" fmla="*/ 5509242 h 6858000"/>
              <a:gd name="connsiteX607" fmla="*/ 0 w 6096001"/>
              <a:gd name="connsiteY607" fmla="*/ 5499394 h 6858000"/>
              <a:gd name="connsiteX608" fmla="*/ 5448187 w 6096001"/>
              <a:gd name="connsiteY608" fmla="*/ 0 h 6858000"/>
              <a:gd name="connsiteX609" fmla="*/ 5453109 w 6096001"/>
              <a:gd name="connsiteY609" fmla="*/ 4923 h 6858000"/>
              <a:gd name="connsiteX610" fmla="*/ 0 w 6096001"/>
              <a:gd name="connsiteY610" fmla="*/ 5459993 h 6858000"/>
              <a:gd name="connsiteX611" fmla="*/ 0 w 6096001"/>
              <a:gd name="connsiteY611" fmla="*/ 5450144 h 6858000"/>
              <a:gd name="connsiteX612" fmla="*/ 5398955 w 6096001"/>
              <a:gd name="connsiteY612" fmla="*/ 0 h 6858000"/>
              <a:gd name="connsiteX613" fmla="*/ 5403877 w 6096001"/>
              <a:gd name="connsiteY613" fmla="*/ 4923 h 6858000"/>
              <a:gd name="connsiteX614" fmla="*/ 0 w 6096001"/>
              <a:gd name="connsiteY614" fmla="*/ 5408803 h 6858000"/>
              <a:gd name="connsiteX615" fmla="*/ 0 w 6096001"/>
              <a:gd name="connsiteY615" fmla="*/ 5398956 h 6858000"/>
              <a:gd name="connsiteX616" fmla="*/ 5349724 w 6096001"/>
              <a:gd name="connsiteY616" fmla="*/ 0 h 6858000"/>
              <a:gd name="connsiteX617" fmla="*/ 5354647 w 6096001"/>
              <a:gd name="connsiteY617" fmla="*/ 4923 h 6858000"/>
              <a:gd name="connsiteX618" fmla="*/ 0 w 6096001"/>
              <a:gd name="connsiteY618" fmla="*/ 5359571 h 6858000"/>
              <a:gd name="connsiteX619" fmla="*/ 0 w 6096001"/>
              <a:gd name="connsiteY619" fmla="*/ 5349724 h 6858000"/>
              <a:gd name="connsiteX620" fmla="*/ 5300492 w 6096001"/>
              <a:gd name="connsiteY620" fmla="*/ 0 h 6858000"/>
              <a:gd name="connsiteX621" fmla="*/ 5305415 w 6096001"/>
              <a:gd name="connsiteY621" fmla="*/ 4923 h 6858000"/>
              <a:gd name="connsiteX622" fmla="*/ 0 w 6096001"/>
              <a:gd name="connsiteY622" fmla="*/ 5310339 h 6858000"/>
              <a:gd name="connsiteX623" fmla="*/ 0 w 6096001"/>
              <a:gd name="connsiteY623" fmla="*/ 5300492 h 6858000"/>
              <a:gd name="connsiteX624" fmla="*/ 5251259 w 6096001"/>
              <a:gd name="connsiteY624" fmla="*/ 0 h 6858000"/>
              <a:gd name="connsiteX625" fmla="*/ 5256183 w 6096001"/>
              <a:gd name="connsiteY625" fmla="*/ 4923 h 6858000"/>
              <a:gd name="connsiteX626" fmla="*/ 0 w 6096001"/>
              <a:gd name="connsiteY626" fmla="*/ 5261107 h 6858000"/>
              <a:gd name="connsiteX627" fmla="*/ 0 w 6096001"/>
              <a:gd name="connsiteY627" fmla="*/ 5251261 h 6858000"/>
              <a:gd name="connsiteX628" fmla="*/ 5202027 w 6096001"/>
              <a:gd name="connsiteY628" fmla="*/ 0 h 6858000"/>
              <a:gd name="connsiteX629" fmla="*/ 5206951 w 6096001"/>
              <a:gd name="connsiteY629" fmla="*/ 4923 h 6858000"/>
              <a:gd name="connsiteX630" fmla="*/ 0 w 6096001"/>
              <a:gd name="connsiteY630" fmla="*/ 5211875 h 6858000"/>
              <a:gd name="connsiteX631" fmla="*/ 0 w 6096001"/>
              <a:gd name="connsiteY631" fmla="*/ 5202029 h 6858000"/>
              <a:gd name="connsiteX632" fmla="*/ 5152797 w 6096001"/>
              <a:gd name="connsiteY632" fmla="*/ 0 h 6858000"/>
              <a:gd name="connsiteX633" fmla="*/ 5157719 w 6096001"/>
              <a:gd name="connsiteY633" fmla="*/ 4923 h 6858000"/>
              <a:gd name="connsiteX634" fmla="*/ 0 w 6096001"/>
              <a:gd name="connsiteY634" fmla="*/ 5162643 h 6858000"/>
              <a:gd name="connsiteX635" fmla="*/ 0 w 6096001"/>
              <a:gd name="connsiteY635" fmla="*/ 5152797 h 6858000"/>
              <a:gd name="connsiteX636" fmla="*/ 5103565 w 6096001"/>
              <a:gd name="connsiteY636" fmla="*/ 0 h 6858000"/>
              <a:gd name="connsiteX637" fmla="*/ 5108487 w 6096001"/>
              <a:gd name="connsiteY637" fmla="*/ 4923 h 6858000"/>
              <a:gd name="connsiteX638" fmla="*/ 0 w 6096001"/>
              <a:gd name="connsiteY638" fmla="*/ 5113411 h 6858000"/>
              <a:gd name="connsiteX639" fmla="*/ 0 w 6096001"/>
              <a:gd name="connsiteY639" fmla="*/ 5103565 h 6858000"/>
              <a:gd name="connsiteX640" fmla="*/ 5054333 w 6096001"/>
              <a:gd name="connsiteY640" fmla="*/ 0 h 6858000"/>
              <a:gd name="connsiteX641" fmla="*/ 5059256 w 6096001"/>
              <a:gd name="connsiteY641" fmla="*/ 4923 h 6858000"/>
              <a:gd name="connsiteX642" fmla="*/ 0 w 6096001"/>
              <a:gd name="connsiteY642" fmla="*/ 5064179 h 6858000"/>
              <a:gd name="connsiteX643" fmla="*/ 0 w 6096001"/>
              <a:gd name="connsiteY643" fmla="*/ 5054333 h 6858000"/>
              <a:gd name="connsiteX644" fmla="*/ 5005101 w 6096001"/>
              <a:gd name="connsiteY644" fmla="*/ 0 h 6858000"/>
              <a:gd name="connsiteX645" fmla="*/ 5010024 w 6096001"/>
              <a:gd name="connsiteY645" fmla="*/ 4923 h 6858000"/>
              <a:gd name="connsiteX646" fmla="*/ 0 w 6096001"/>
              <a:gd name="connsiteY646" fmla="*/ 5014948 h 6858000"/>
              <a:gd name="connsiteX647" fmla="*/ 0 w 6096001"/>
              <a:gd name="connsiteY647" fmla="*/ 5005101 h 6858000"/>
              <a:gd name="connsiteX648" fmla="*/ 4955869 w 6096001"/>
              <a:gd name="connsiteY648" fmla="*/ 0 h 6858000"/>
              <a:gd name="connsiteX649" fmla="*/ 4960792 w 6096001"/>
              <a:gd name="connsiteY649" fmla="*/ 4923 h 6858000"/>
              <a:gd name="connsiteX650" fmla="*/ 0 w 6096001"/>
              <a:gd name="connsiteY650" fmla="*/ 4965716 h 6858000"/>
              <a:gd name="connsiteX651" fmla="*/ 0 w 6096001"/>
              <a:gd name="connsiteY651" fmla="*/ 4955869 h 6858000"/>
              <a:gd name="connsiteX652" fmla="*/ 4906635 w 6096001"/>
              <a:gd name="connsiteY652" fmla="*/ 0 h 6858000"/>
              <a:gd name="connsiteX653" fmla="*/ 4911560 w 6096001"/>
              <a:gd name="connsiteY653" fmla="*/ 4923 h 6858000"/>
              <a:gd name="connsiteX654" fmla="*/ 0 w 6096001"/>
              <a:gd name="connsiteY654" fmla="*/ 4916484 h 6858000"/>
              <a:gd name="connsiteX655" fmla="*/ 0 w 6096001"/>
              <a:gd name="connsiteY655" fmla="*/ 4906637 h 6858000"/>
              <a:gd name="connsiteX656" fmla="*/ 4857404 w 6096001"/>
              <a:gd name="connsiteY656" fmla="*/ 0 h 6858000"/>
              <a:gd name="connsiteX657" fmla="*/ 4862329 w 6096001"/>
              <a:gd name="connsiteY657" fmla="*/ 4923 h 6858000"/>
              <a:gd name="connsiteX658" fmla="*/ 0 w 6096001"/>
              <a:gd name="connsiteY658" fmla="*/ 4867252 h 6858000"/>
              <a:gd name="connsiteX659" fmla="*/ 0 w 6096001"/>
              <a:gd name="connsiteY659" fmla="*/ 4857406 h 6858000"/>
              <a:gd name="connsiteX660" fmla="*/ 4808173 w 6096001"/>
              <a:gd name="connsiteY660" fmla="*/ 0 h 6858000"/>
              <a:gd name="connsiteX661" fmla="*/ 4813095 w 6096001"/>
              <a:gd name="connsiteY661" fmla="*/ 4923 h 6858000"/>
              <a:gd name="connsiteX662" fmla="*/ 0 w 6096001"/>
              <a:gd name="connsiteY662" fmla="*/ 4818020 h 6858000"/>
              <a:gd name="connsiteX663" fmla="*/ 0 w 6096001"/>
              <a:gd name="connsiteY663" fmla="*/ 4808174 h 6858000"/>
              <a:gd name="connsiteX664" fmla="*/ 4758941 w 6096001"/>
              <a:gd name="connsiteY664" fmla="*/ 0 h 6858000"/>
              <a:gd name="connsiteX665" fmla="*/ 4763863 w 6096001"/>
              <a:gd name="connsiteY665" fmla="*/ 4923 h 6858000"/>
              <a:gd name="connsiteX666" fmla="*/ 0 w 6096001"/>
              <a:gd name="connsiteY666" fmla="*/ 4768788 h 6858000"/>
              <a:gd name="connsiteX667" fmla="*/ 0 w 6096001"/>
              <a:gd name="connsiteY667" fmla="*/ 4758942 h 6858000"/>
              <a:gd name="connsiteX668" fmla="*/ 4709709 w 6096001"/>
              <a:gd name="connsiteY668" fmla="*/ 0 h 6858000"/>
              <a:gd name="connsiteX669" fmla="*/ 4714633 w 6096001"/>
              <a:gd name="connsiteY669" fmla="*/ 4923 h 6858000"/>
              <a:gd name="connsiteX670" fmla="*/ 0 w 6096001"/>
              <a:gd name="connsiteY670" fmla="*/ 4719556 h 6858000"/>
              <a:gd name="connsiteX671" fmla="*/ 0 w 6096001"/>
              <a:gd name="connsiteY671" fmla="*/ 4709710 h 6858000"/>
              <a:gd name="connsiteX672" fmla="*/ 4660477 w 6096001"/>
              <a:gd name="connsiteY672" fmla="*/ 0 h 6858000"/>
              <a:gd name="connsiteX673" fmla="*/ 4665401 w 6096001"/>
              <a:gd name="connsiteY673" fmla="*/ 4923 h 6858000"/>
              <a:gd name="connsiteX674" fmla="*/ 0 w 6096001"/>
              <a:gd name="connsiteY674" fmla="*/ 4670324 h 6858000"/>
              <a:gd name="connsiteX675" fmla="*/ 0 w 6096001"/>
              <a:gd name="connsiteY675" fmla="*/ 4660478 h 6858000"/>
              <a:gd name="connsiteX676" fmla="*/ 4611245 w 6096001"/>
              <a:gd name="connsiteY676" fmla="*/ 0 h 6858000"/>
              <a:gd name="connsiteX677" fmla="*/ 4616169 w 6096001"/>
              <a:gd name="connsiteY677" fmla="*/ 4923 h 6858000"/>
              <a:gd name="connsiteX678" fmla="*/ 0 w 6096001"/>
              <a:gd name="connsiteY678" fmla="*/ 4621093 h 6858000"/>
              <a:gd name="connsiteX679" fmla="*/ 0 w 6096001"/>
              <a:gd name="connsiteY679" fmla="*/ 4611246 h 6858000"/>
              <a:gd name="connsiteX680" fmla="*/ 4562013 w 6096001"/>
              <a:gd name="connsiteY680" fmla="*/ 0 h 6858000"/>
              <a:gd name="connsiteX681" fmla="*/ 4566937 w 6096001"/>
              <a:gd name="connsiteY681" fmla="*/ 4923 h 6858000"/>
              <a:gd name="connsiteX682" fmla="*/ 0 w 6096001"/>
              <a:gd name="connsiteY682" fmla="*/ 4571861 h 6858000"/>
              <a:gd name="connsiteX683" fmla="*/ 0 w 6096001"/>
              <a:gd name="connsiteY683" fmla="*/ 4562014 h 6858000"/>
              <a:gd name="connsiteX684" fmla="*/ 4512782 w 6096001"/>
              <a:gd name="connsiteY684" fmla="*/ 0 h 6858000"/>
              <a:gd name="connsiteX685" fmla="*/ 4517704 w 6096001"/>
              <a:gd name="connsiteY685" fmla="*/ 4923 h 6858000"/>
              <a:gd name="connsiteX686" fmla="*/ 0 w 6096001"/>
              <a:gd name="connsiteY686" fmla="*/ 4522629 h 6858000"/>
              <a:gd name="connsiteX687" fmla="*/ 0 w 6096001"/>
              <a:gd name="connsiteY687" fmla="*/ 4512782 h 6858000"/>
              <a:gd name="connsiteX688" fmla="*/ 4463550 w 6096001"/>
              <a:gd name="connsiteY688" fmla="*/ 0 h 6858000"/>
              <a:gd name="connsiteX689" fmla="*/ 4468472 w 6096001"/>
              <a:gd name="connsiteY689" fmla="*/ 4923 h 6858000"/>
              <a:gd name="connsiteX690" fmla="*/ 0 w 6096001"/>
              <a:gd name="connsiteY690" fmla="*/ 4473397 h 6858000"/>
              <a:gd name="connsiteX691" fmla="*/ 0 w 6096001"/>
              <a:gd name="connsiteY691" fmla="*/ 4463551 h 6858000"/>
              <a:gd name="connsiteX692" fmla="*/ 4414319 w 6096001"/>
              <a:gd name="connsiteY692" fmla="*/ 0 h 6858000"/>
              <a:gd name="connsiteX693" fmla="*/ 4419241 w 6096001"/>
              <a:gd name="connsiteY693" fmla="*/ 4923 h 6858000"/>
              <a:gd name="connsiteX694" fmla="*/ 0 w 6096001"/>
              <a:gd name="connsiteY694" fmla="*/ 4424165 h 6858000"/>
              <a:gd name="connsiteX695" fmla="*/ 0 w 6096001"/>
              <a:gd name="connsiteY695" fmla="*/ 4414319 h 6858000"/>
              <a:gd name="connsiteX696" fmla="*/ 4365087 w 6096001"/>
              <a:gd name="connsiteY696" fmla="*/ 0 h 6858000"/>
              <a:gd name="connsiteX697" fmla="*/ 4370009 w 6096001"/>
              <a:gd name="connsiteY697" fmla="*/ 4923 h 6858000"/>
              <a:gd name="connsiteX698" fmla="*/ 0 w 6096001"/>
              <a:gd name="connsiteY698" fmla="*/ 4374933 h 6858000"/>
              <a:gd name="connsiteX699" fmla="*/ 0 w 6096001"/>
              <a:gd name="connsiteY699" fmla="*/ 4365087 h 6858000"/>
              <a:gd name="connsiteX700" fmla="*/ 4315855 w 6096001"/>
              <a:gd name="connsiteY700" fmla="*/ 0 h 6858000"/>
              <a:gd name="connsiteX701" fmla="*/ 4320777 w 6096001"/>
              <a:gd name="connsiteY701" fmla="*/ 4923 h 6858000"/>
              <a:gd name="connsiteX702" fmla="*/ 0 w 6096001"/>
              <a:gd name="connsiteY702" fmla="*/ 4325701 h 6858000"/>
              <a:gd name="connsiteX703" fmla="*/ 0 w 6096001"/>
              <a:gd name="connsiteY703" fmla="*/ 4315855 h 6858000"/>
              <a:gd name="connsiteX704" fmla="*/ 4266621 w 6096001"/>
              <a:gd name="connsiteY704" fmla="*/ 0 h 6858000"/>
              <a:gd name="connsiteX705" fmla="*/ 4271546 w 6096001"/>
              <a:gd name="connsiteY705" fmla="*/ 4923 h 6858000"/>
              <a:gd name="connsiteX706" fmla="*/ 0 w 6096001"/>
              <a:gd name="connsiteY706" fmla="*/ 4276469 h 6858000"/>
              <a:gd name="connsiteX707" fmla="*/ 0 w 6096001"/>
              <a:gd name="connsiteY707" fmla="*/ 4266623 h 6858000"/>
              <a:gd name="connsiteX708" fmla="*/ 4217389 w 6096001"/>
              <a:gd name="connsiteY708" fmla="*/ 0 h 6858000"/>
              <a:gd name="connsiteX709" fmla="*/ 4222314 w 6096001"/>
              <a:gd name="connsiteY709" fmla="*/ 4923 h 6858000"/>
              <a:gd name="connsiteX710" fmla="*/ 0 w 6096001"/>
              <a:gd name="connsiteY710" fmla="*/ 4227238 h 6858000"/>
              <a:gd name="connsiteX711" fmla="*/ 0 w 6096001"/>
              <a:gd name="connsiteY711" fmla="*/ 4217391 h 6858000"/>
              <a:gd name="connsiteX712" fmla="*/ 4168159 w 6096001"/>
              <a:gd name="connsiteY712" fmla="*/ 0 h 6858000"/>
              <a:gd name="connsiteX713" fmla="*/ 4173081 w 6096001"/>
              <a:gd name="connsiteY713" fmla="*/ 4923 h 6858000"/>
              <a:gd name="connsiteX714" fmla="*/ 0 w 6096001"/>
              <a:gd name="connsiteY714" fmla="*/ 4178006 h 6858000"/>
              <a:gd name="connsiteX715" fmla="*/ 0 w 6096001"/>
              <a:gd name="connsiteY715" fmla="*/ 4168159 h 6858000"/>
              <a:gd name="connsiteX716" fmla="*/ 4118927 w 6096001"/>
              <a:gd name="connsiteY716" fmla="*/ 0 h 6858000"/>
              <a:gd name="connsiteX717" fmla="*/ 4123849 w 6096001"/>
              <a:gd name="connsiteY717" fmla="*/ 4923 h 6858000"/>
              <a:gd name="connsiteX718" fmla="*/ 0 w 6096001"/>
              <a:gd name="connsiteY718" fmla="*/ 4128774 h 6858000"/>
              <a:gd name="connsiteX719" fmla="*/ 0 w 6096001"/>
              <a:gd name="connsiteY719" fmla="*/ 4118927 h 6858000"/>
              <a:gd name="connsiteX720" fmla="*/ 4069695 w 6096001"/>
              <a:gd name="connsiteY720" fmla="*/ 0 h 6858000"/>
              <a:gd name="connsiteX721" fmla="*/ 4074619 w 6096001"/>
              <a:gd name="connsiteY721" fmla="*/ 4923 h 6858000"/>
              <a:gd name="connsiteX722" fmla="*/ 0 w 6096001"/>
              <a:gd name="connsiteY722" fmla="*/ 4079542 h 6858000"/>
              <a:gd name="connsiteX723" fmla="*/ 0 w 6096001"/>
              <a:gd name="connsiteY723" fmla="*/ 4069695 h 6858000"/>
              <a:gd name="connsiteX724" fmla="*/ 4020463 w 6096001"/>
              <a:gd name="connsiteY724" fmla="*/ 0 h 6858000"/>
              <a:gd name="connsiteX725" fmla="*/ 4025387 w 6096001"/>
              <a:gd name="connsiteY725" fmla="*/ 4923 h 6858000"/>
              <a:gd name="connsiteX726" fmla="*/ 0 w 6096001"/>
              <a:gd name="connsiteY726" fmla="*/ 4030310 h 6858000"/>
              <a:gd name="connsiteX727" fmla="*/ 0 w 6096001"/>
              <a:gd name="connsiteY727" fmla="*/ 4020464 h 6858000"/>
              <a:gd name="connsiteX728" fmla="*/ 3971230 w 6096001"/>
              <a:gd name="connsiteY728" fmla="*/ 0 h 6858000"/>
              <a:gd name="connsiteX729" fmla="*/ 3976155 w 6096001"/>
              <a:gd name="connsiteY729" fmla="*/ 4923 h 6858000"/>
              <a:gd name="connsiteX730" fmla="*/ 0 w 6096001"/>
              <a:gd name="connsiteY730" fmla="*/ 3981078 h 6858000"/>
              <a:gd name="connsiteX731" fmla="*/ 0 w 6096001"/>
              <a:gd name="connsiteY731" fmla="*/ 3971232 h 6858000"/>
              <a:gd name="connsiteX732" fmla="*/ 3921998 w 6096001"/>
              <a:gd name="connsiteY732" fmla="*/ 0 h 6858000"/>
              <a:gd name="connsiteX733" fmla="*/ 3926923 w 6096001"/>
              <a:gd name="connsiteY733" fmla="*/ 4923 h 6858000"/>
              <a:gd name="connsiteX734" fmla="*/ 0 w 6096001"/>
              <a:gd name="connsiteY734" fmla="*/ 3931846 h 6858000"/>
              <a:gd name="connsiteX735" fmla="*/ 0 w 6096001"/>
              <a:gd name="connsiteY735" fmla="*/ 3922000 h 6858000"/>
              <a:gd name="connsiteX736" fmla="*/ 3872768 w 6096001"/>
              <a:gd name="connsiteY736" fmla="*/ 0 h 6858000"/>
              <a:gd name="connsiteX737" fmla="*/ 3877689 w 6096001"/>
              <a:gd name="connsiteY737" fmla="*/ 4923 h 6858000"/>
              <a:gd name="connsiteX738" fmla="*/ 0 w 6096001"/>
              <a:gd name="connsiteY738" fmla="*/ 3882614 h 6858000"/>
              <a:gd name="connsiteX739" fmla="*/ 0 w 6096001"/>
              <a:gd name="connsiteY739" fmla="*/ 3872768 h 6858000"/>
              <a:gd name="connsiteX740" fmla="*/ 3823536 w 6096001"/>
              <a:gd name="connsiteY740" fmla="*/ 0 h 6858000"/>
              <a:gd name="connsiteX741" fmla="*/ 3828458 w 6096001"/>
              <a:gd name="connsiteY741" fmla="*/ 4923 h 6858000"/>
              <a:gd name="connsiteX742" fmla="*/ 0 w 6096001"/>
              <a:gd name="connsiteY742" fmla="*/ 3833382 h 6858000"/>
              <a:gd name="connsiteX743" fmla="*/ 0 w 6096001"/>
              <a:gd name="connsiteY743" fmla="*/ 3823536 h 6858000"/>
              <a:gd name="connsiteX744" fmla="*/ 3774304 w 6096001"/>
              <a:gd name="connsiteY744" fmla="*/ 0 h 6858000"/>
              <a:gd name="connsiteX745" fmla="*/ 3779227 w 6096001"/>
              <a:gd name="connsiteY745" fmla="*/ 4923 h 6858000"/>
              <a:gd name="connsiteX746" fmla="*/ 0 w 6096001"/>
              <a:gd name="connsiteY746" fmla="*/ 3784151 h 6858000"/>
              <a:gd name="connsiteX747" fmla="*/ 0 w 6096001"/>
              <a:gd name="connsiteY747" fmla="*/ 3774304 h 6858000"/>
              <a:gd name="connsiteX748" fmla="*/ 3725072 w 6096001"/>
              <a:gd name="connsiteY748" fmla="*/ 0 h 6858000"/>
              <a:gd name="connsiteX749" fmla="*/ 3729995 w 6096001"/>
              <a:gd name="connsiteY749" fmla="*/ 4923 h 6858000"/>
              <a:gd name="connsiteX750" fmla="*/ 0 w 6096001"/>
              <a:gd name="connsiteY750" fmla="*/ 3734919 h 6858000"/>
              <a:gd name="connsiteX751" fmla="*/ 0 w 6096001"/>
              <a:gd name="connsiteY751" fmla="*/ 3725073 h 6858000"/>
              <a:gd name="connsiteX752" fmla="*/ 3675839 w 6096001"/>
              <a:gd name="connsiteY752" fmla="*/ 0 h 6858000"/>
              <a:gd name="connsiteX753" fmla="*/ 3680763 w 6096001"/>
              <a:gd name="connsiteY753" fmla="*/ 4923 h 6858000"/>
              <a:gd name="connsiteX754" fmla="*/ 0 w 6096001"/>
              <a:gd name="connsiteY754" fmla="*/ 3685687 h 6858000"/>
              <a:gd name="connsiteX755" fmla="*/ 0 w 6096001"/>
              <a:gd name="connsiteY755" fmla="*/ 3675841 h 6858000"/>
              <a:gd name="connsiteX756" fmla="*/ 3626607 w 6096001"/>
              <a:gd name="connsiteY756" fmla="*/ 0 h 6858000"/>
              <a:gd name="connsiteX757" fmla="*/ 3631531 w 6096001"/>
              <a:gd name="connsiteY757" fmla="*/ 4923 h 6858000"/>
              <a:gd name="connsiteX758" fmla="*/ 0 w 6096001"/>
              <a:gd name="connsiteY758" fmla="*/ 3636455 h 6858000"/>
              <a:gd name="connsiteX759" fmla="*/ 0 w 6096001"/>
              <a:gd name="connsiteY759" fmla="*/ 3626608 h 6858000"/>
              <a:gd name="connsiteX760" fmla="*/ 3577377 w 6096001"/>
              <a:gd name="connsiteY760" fmla="*/ 0 h 6858000"/>
              <a:gd name="connsiteX761" fmla="*/ 3582298 w 6096001"/>
              <a:gd name="connsiteY761" fmla="*/ 4923 h 6858000"/>
              <a:gd name="connsiteX762" fmla="*/ 0 w 6096001"/>
              <a:gd name="connsiteY762" fmla="*/ 3587222 h 6858000"/>
              <a:gd name="connsiteX763" fmla="*/ 0 w 6096001"/>
              <a:gd name="connsiteY763" fmla="*/ 3577377 h 6858000"/>
              <a:gd name="connsiteX764" fmla="*/ 3528145 w 6096001"/>
              <a:gd name="connsiteY764" fmla="*/ 0 h 6858000"/>
              <a:gd name="connsiteX765" fmla="*/ 3533067 w 6096001"/>
              <a:gd name="connsiteY765" fmla="*/ 4923 h 6858000"/>
              <a:gd name="connsiteX766" fmla="*/ 0 w 6096001"/>
              <a:gd name="connsiteY766" fmla="*/ 3537990 h 6858000"/>
              <a:gd name="connsiteX767" fmla="*/ 0 w 6096001"/>
              <a:gd name="connsiteY767" fmla="*/ 3528145 h 6858000"/>
              <a:gd name="connsiteX768" fmla="*/ 3478913 w 6096001"/>
              <a:gd name="connsiteY768" fmla="*/ 0 h 6858000"/>
              <a:gd name="connsiteX769" fmla="*/ 3483836 w 6096001"/>
              <a:gd name="connsiteY769" fmla="*/ 4923 h 6858000"/>
              <a:gd name="connsiteX770" fmla="*/ 0 w 6096001"/>
              <a:gd name="connsiteY770" fmla="*/ 3488760 h 6858000"/>
              <a:gd name="connsiteX771" fmla="*/ 0 w 6096001"/>
              <a:gd name="connsiteY771" fmla="*/ 3478913 h 6858000"/>
              <a:gd name="connsiteX772" fmla="*/ 3429681 w 6096001"/>
              <a:gd name="connsiteY772" fmla="*/ 0 h 6858000"/>
              <a:gd name="connsiteX773" fmla="*/ 3434604 w 6096001"/>
              <a:gd name="connsiteY773" fmla="*/ 4923 h 6858000"/>
              <a:gd name="connsiteX774" fmla="*/ 0 w 6096001"/>
              <a:gd name="connsiteY774" fmla="*/ 3439527 h 6858000"/>
              <a:gd name="connsiteX775" fmla="*/ 0 w 6096001"/>
              <a:gd name="connsiteY775" fmla="*/ 3429681 h 6858000"/>
              <a:gd name="connsiteX776" fmla="*/ 3380449 w 6096001"/>
              <a:gd name="connsiteY776" fmla="*/ 0 h 6858000"/>
              <a:gd name="connsiteX777" fmla="*/ 3385372 w 6096001"/>
              <a:gd name="connsiteY777" fmla="*/ 4923 h 6858000"/>
              <a:gd name="connsiteX778" fmla="*/ 0 w 6096001"/>
              <a:gd name="connsiteY778" fmla="*/ 3390296 h 6858000"/>
              <a:gd name="connsiteX779" fmla="*/ 0 w 6096001"/>
              <a:gd name="connsiteY779" fmla="*/ 3380449 h 6858000"/>
              <a:gd name="connsiteX780" fmla="*/ 3331216 w 6096001"/>
              <a:gd name="connsiteY780" fmla="*/ 0 h 6858000"/>
              <a:gd name="connsiteX781" fmla="*/ 3336140 w 6096001"/>
              <a:gd name="connsiteY781" fmla="*/ 4923 h 6858000"/>
              <a:gd name="connsiteX782" fmla="*/ 0 w 6096001"/>
              <a:gd name="connsiteY782" fmla="*/ 3341064 h 6858000"/>
              <a:gd name="connsiteX783" fmla="*/ 0 w 6096001"/>
              <a:gd name="connsiteY783" fmla="*/ 3331216 h 6858000"/>
              <a:gd name="connsiteX784" fmla="*/ 3281984 w 6096001"/>
              <a:gd name="connsiteY784" fmla="*/ 0 h 6858000"/>
              <a:gd name="connsiteX785" fmla="*/ 3286909 w 6096001"/>
              <a:gd name="connsiteY785" fmla="*/ 4923 h 6858000"/>
              <a:gd name="connsiteX786" fmla="*/ 0 w 6096001"/>
              <a:gd name="connsiteY786" fmla="*/ 3291832 h 6858000"/>
              <a:gd name="connsiteX787" fmla="*/ 0 w 6096001"/>
              <a:gd name="connsiteY787" fmla="*/ 3281984 h 6858000"/>
              <a:gd name="connsiteX788" fmla="*/ 3232753 w 6096001"/>
              <a:gd name="connsiteY788" fmla="*/ 0 h 6858000"/>
              <a:gd name="connsiteX789" fmla="*/ 3237675 w 6096001"/>
              <a:gd name="connsiteY789" fmla="*/ 4923 h 6858000"/>
              <a:gd name="connsiteX790" fmla="*/ 0 w 6096001"/>
              <a:gd name="connsiteY790" fmla="*/ 3242599 h 6858000"/>
              <a:gd name="connsiteX791" fmla="*/ 0 w 6096001"/>
              <a:gd name="connsiteY791" fmla="*/ 3232754 h 6858000"/>
              <a:gd name="connsiteX792" fmla="*/ 3183521 w 6096001"/>
              <a:gd name="connsiteY792" fmla="*/ 0 h 6858000"/>
              <a:gd name="connsiteX793" fmla="*/ 3188443 w 6096001"/>
              <a:gd name="connsiteY793" fmla="*/ 4923 h 6858000"/>
              <a:gd name="connsiteX794" fmla="*/ 0 w 6096001"/>
              <a:gd name="connsiteY794" fmla="*/ 3193367 h 6858000"/>
              <a:gd name="connsiteX795" fmla="*/ 0 w 6096001"/>
              <a:gd name="connsiteY795" fmla="*/ 3183522 h 6858000"/>
              <a:gd name="connsiteX796" fmla="*/ 3134288 w 6096001"/>
              <a:gd name="connsiteY796" fmla="*/ 0 h 6858000"/>
              <a:gd name="connsiteX797" fmla="*/ 3139213 w 6096001"/>
              <a:gd name="connsiteY797" fmla="*/ 4923 h 6858000"/>
              <a:gd name="connsiteX798" fmla="*/ 0 w 6096001"/>
              <a:gd name="connsiteY798" fmla="*/ 3144136 h 6858000"/>
              <a:gd name="connsiteX799" fmla="*/ 0 w 6096001"/>
              <a:gd name="connsiteY799" fmla="*/ 3134290 h 6858000"/>
              <a:gd name="connsiteX800" fmla="*/ 3085057 w 6096001"/>
              <a:gd name="connsiteY800" fmla="*/ 0 h 6858000"/>
              <a:gd name="connsiteX801" fmla="*/ 3089980 w 6096001"/>
              <a:gd name="connsiteY801" fmla="*/ 4923 h 6858000"/>
              <a:gd name="connsiteX802" fmla="*/ 0 w 6096001"/>
              <a:gd name="connsiteY802" fmla="*/ 3094903 h 6858000"/>
              <a:gd name="connsiteX803" fmla="*/ 0 w 6096001"/>
              <a:gd name="connsiteY803" fmla="*/ 3085057 h 6858000"/>
              <a:gd name="connsiteX804" fmla="*/ 3035825 w 6096001"/>
              <a:gd name="connsiteY804" fmla="*/ 0 h 6858000"/>
              <a:gd name="connsiteX805" fmla="*/ 3040748 w 6096001"/>
              <a:gd name="connsiteY805" fmla="*/ 4923 h 6858000"/>
              <a:gd name="connsiteX806" fmla="*/ 0 w 6096001"/>
              <a:gd name="connsiteY806" fmla="*/ 3045672 h 6858000"/>
              <a:gd name="connsiteX807" fmla="*/ 0 w 6096001"/>
              <a:gd name="connsiteY807" fmla="*/ 3035825 h 6858000"/>
              <a:gd name="connsiteX808" fmla="*/ 2986593 w 6096001"/>
              <a:gd name="connsiteY808" fmla="*/ 0 h 6858000"/>
              <a:gd name="connsiteX809" fmla="*/ 2991516 w 6096001"/>
              <a:gd name="connsiteY809" fmla="*/ 4923 h 6858000"/>
              <a:gd name="connsiteX810" fmla="*/ 0 w 6096001"/>
              <a:gd name="connsiteY810" fmla="*/ 2996440 h 6858000"/>
              <a:gd name="connsiteX811" fmla="*/ 0 w 6096001"/>
              <a:gd name="connsiteY811" fmla="*/ 2986593 h 6858000"/>
              <a:gd name="connsiteX812" fmla="*/ 2937362 w 6096001"/>
              <a:gd name="connsiteY812" fmla="*/ 0 h 6858000"/>
              <a:gd name="connsiteX813" fmla="*/ 2942284 w 6096001"/>
              <a:gd name="connsiteY813" fmla="*/ 4923 h 6858000"/>
              <a:gd name="connsiteX814" fmla="*/ 0 w 6096001"/>
              <a:gd name="connsiteY814" fmla="*/ 2947207 h 6858000"/>
              <a:gd name="connsiteX815" fmla="*/ 0 w 6096001"/>
              <a:gd name="connsiteY815" fmla="*/ 2937363 h 6858000"/>
              <a:gd name="connsiteX816" fmla="*/ 2888130 w 6096001"/>
              <a:gd name="connsiteY816" fmla="*/ 0 h 6858000"/>
              <a:gd name="connsiteX817" fmla="*/ 2893052 w 6096001"/>
              <a:gd name="connsiteY817" fmla="*/ 4923 h 6858000"/>
              <a:gd name="connsiteX818" fmla="*/ 0 w 6096001"/>
              <a:gd name="connsiteY818" fmla="*/ 2897976 h 6858000"/>
              <a:gd name="connsiteX819" fmla="*/ 0 w 6096001"/>
              <a:gd name="connsiteY819" fmla="*/ 2888131 h 6858000"/>
              <a:gd name="connsiteX820" fmla="*/ 2838897 w 6096001"/>
              <a:gd name="connsiteY820" fmla="*/ 0 h 6858000"/>
              <a:gd name="connsiteX821" fmla="*/ 2843821 w 6096001"/>
              <a:gd name="connsiteY821" fmla="*/ 4923 h 6858000"/>
              <a:gd name="connsiteX822" fmla="*/ 0 w 6096001"/>
              <a:gd name="connsiteY822" fmla="*/ 2848745 h 6858000"/>
              <a:gd name="connsiteX823" fmla="*/ 0 w 6096001"/>
              <a:gd name="connsiteY823" fmla="*/ 2838898 h 6858000"/>
              <a:gd name="connsiteX824" fmla="*/ 2789665 w 6096001"/>
              <a:gd name="connsiteY824" fmla="*/ 0 h 6858000"/>
              <a:gd name="connsiteX825" fmla="*/ 2794590 w 6096001"/>
              <a:gd name="connsiteY825" fmla="*/ 4923 h 6858000"/>
              <a:gd name="connsiteX826" fmla="*/ 0 w 6096001"/>
              <a:gd name="connsiteY826" fmla="*/ 2799513 h 6858000"/>
              <a:gd name="connsiteX827" fmla="*/ 0 w 6096001"/>
              <a:gd name="connsiteY827" fmla="*/ 2789666 h 6858000"/>
              <a:gd name="connsiteX828" fmla="*/ 2740433 w 6096001"/>
              <a:gd name="connsiteY828" fmla="*/ 0 h 6858000"/>
              <a:gd name="connsiteX829" fmla="*/ 2745357 w 6096001"/>
              <a:gd name="connsiteY829" fmla="*/ 4923 h 6858000"/>
              <a:gd name="connsiteX830" fmla="*/ 0 w 6096001"/>
              <a:gd name="connsiteY830" fmla="*/ 2750280 h 6858000"/>
              <a:gd name="connsiteX831" fmla="*/ 0 w 6096001"/>
              <a:gd name="connsiteY831" fmla="*/ 2740434 h 6858000"/>
              <a:gd name="connsiteX832" fmla="*/ 2691201 w 6096001"/>
              <a:gd name="connsiteY832" fmla="*/ 0 h 6858000"/>
              <a:gd name="connsiteX833" fmla="*/ 2696125 w 6096001"/>
              <a:gd name="connsiteY833" fmla="*/ 4923 h 6858000"/>
              <a:gd name="connsiteX834" fmla="*/ 0 w 6096001"/>
              <a:gd name="connsiteY834" fmla="*/ 2701048 h 6858000"/>
              <a:gd name="connsiteX835" fmla="*/ 0 w 6096001"/>
              <a:gd name="connsiteY835" fmla="*/ 2691202 h 6858000"/>
              <a:gd name="connsiteX836" fmla="*/ 2641971 w 6096001"/>
              <a:gd name="connsiteY836" fmla="*/ 0 h 6858000"/>
              <a:gd name="connsiteX837" fmla="*/ 2646893 w 6096001"/>
              <a:gd name="connsiteY837" fmla="*/ 4923 h 6858000"/>
              <a:gd name="connsiteX838" fmla="*/ 0 w 6096001"/>
              <a:gd name="connsiteY838" fmla="*/ 2651816 h 6858000"/>
              <a:gd name="connsiteX839" fmla="*/ 0 w 6096001"/>
              <a:gd name="connsiteY839" fmla="*/ 2641971 h 6858000"/>
              <a:gd name="connsiteX840" fmla="*/ 2592739 w 6096001"/>
              <a:gd name="connsiteY840" fmla="*/ 0 h 6858000"/>
              <a:gd name="connsiteX841" fmla="*/ 2597661 w 6096001"/>
              <a:gd name="connsiteY841" fmla="*/ 4923 h 6858000"/>
              <a:gd name="connsiteX842" fmla="*/ 0 w 6096001"/>
              <a:gd name="connsiteY842" fmla="*/ 2602584 h 6858000"/>
              <a:gd name="connsiteX843" fmla="*/ 0 w 6096001"/>
              <a:gd name="connsiteY843" fmla="*/ 2592739 h 6858000"/>
              <a:gd name="connsiteX844" fmla="*/ 2543506 w 6096001"/>
              <a:gd name="connsiteY844" fmla="*/ 0 h 6858000"/>
              <a:gd name="connsiteX845" fmla="*/ 2548430 w 6096001"/>
              <a:gd name="connsiteY845" fmla="*/ 4923 h 6858000"/>
              <a:gd name="connsiteX846" fmla="*/ 0 w 6096001"/>
              <a:gd name="connsiteY846" fmla="*/ 2553354 h 6858000"/>
              <a:gd name="connsiteX847" fmla="*/ 0 w 6096001"/>
              <a:gd name="connsiteY847" fmla="*/ 2543506 h 6858000"/>
              <a:gd name="connsiteX848" fmla="*/ 2494274 w 6096001"/>
              <a:gd name="connsiteY848" fmla="*/ 0 h 6858000"/>
              <a:gd name="connsiteX849" fmla="*/ 2499199 w 6096001"/>
              <a:gd name="connsiteY849" fmla="*/ 4923 h 6858000"/>
              <a:gd name="connsiteX850" fmla="*/ 0 w 6096001"/>
              <a:gd name="connsiteY850" fmla="*/ 2504122 h 6858000"/>
              <a:gd name="connsiteX851" fmla="*/ 0 w 6096001"/>
              <a:gd name="connsiteY851" fmla="*/ 2494274 h 6858000"/>
              <a:gd name="connsiteX852" fmla="*/ 2445042 w 6096001"/>
              <a:gd name="connsiteY852" fmla="*/ 0 h 6858000"/>
              <a:gd name="connsiteX853" fmla="*/ 2449965 w 6096001"/>
              <a:gd name="connsiteY853" fmla="*/ 4923 h 6858000"/>
              <a:gd name="connsiteX854" fmla="*/ 0 w 6096001"/>
              <a:gd name="connsiteY854" fmla="*/ 2454889 h 6858000"/>
              <a:gd name="connsiteX855" fmla="*/ 0 w 6096001"/>
              <a:gd name="connsiteY855" fmla="*/ 2445043 h 6858000"/>
              <a:gd name="connsiteX856" fmla="*/ 2395810 w 6096001"/>
              <a:gd name="connsiteY856" fmla="*/ 0 h 6858000"/>
              <a:gd name="connsiteX857" fmla="*/ 2400733 w 6096001"/>
              <a:gd name="connsiteY857" fmla="*/ 4923 h 6858000"/>
              <a:gd name="connsiteX858" fmla="*/ 0 w 6096001"/>
              <a:gd name="connsiteY858" fmla="*/ 2405657 h 6858000"/>
              <a:gd name="connsiteX859" fmla="*/ 0 w 6096001"/>
              <a:gd name="connsiteY859" fmla="*/ 2395811 h 6858000"/>
              <a:gd name="connsiteX860" fmla="*/ 2346579 w 6096001"/>
              <a:gd name="connsiteY860" fmla="*/ 0 h 6858000"/>
              <a:gd name="connsiteX861" fmla="*/ 2351501 w 6096001"/>
              <a:gd name="connsiteY861" fmla="*/ 4923 h 6858000"/>
              <a:gd name="connsiteX862" fmla="*/ 0 w 6096001"/>
              <a:gd name="connsiteY862" fmla="*/ 2356425 h 6858000"/>
              <a:gd name="connsiteX863" fmla="*/ 0 w 6096001"/>
              <a:gd name="connsiteY863" fmla="*/ 2346579 h 6858000"/>
              <a:gd name="connsiteX864" fmla="*/ 2297348 w 6096001"/>
              <a:gd name="connsiteY864" fmla="*/ 0 h 6858000"/>
              <a:gd name="connsiteX865" fmla="*/ 2302270 w 6096001"/>
              <a:gd name="connsiteY865" fmla="*/ 4923 h 6858000"/>
              <a:gd name="connsiteX866" fmla="*/ 0 w 6096001"/>
              <a:gd name="connsiteY866" fmla="*/ 2307193 h 6858000"/>
              <a:gd name="connsiteX867" fmla="*/ 0 w 6096001"/>
              <a:gd name="connsiteY867" fmla="*/ 2297348 h 6858000"/>
              <a:gd name="connsiteX868" fmla="*/ 2248115 w 6096001"/>
              <a:gd name="connsiteY868" fmla="*/ 0 h 6858000"/>
              <a:gd name="connsiteX869" fmla="*/ 2253038 w 6096001"/>
              <a:gd name="connsiteY869" fmla="*/ 4923 h 6858000"/>
              <a:gd name="connsiteX870" fmla="*/ 0 w 6096001"/>
              <a:gd name="connsiteY870" fmla="*/ 2257961 h 6858000"/>
              <a:gd name="connsiteX871" fmla="*/ 0 w 6096001"/>
              <a:gd name="connsiteY871" fmla="*/ 2248115 h 6858000"/>
              <a:gd name="connsiteX872" fmla="*/ 2198883 w 6096001"/>
              <a:gd name="connsiteY872" fmla="*/ 0 h 6858000"/>
              <a:gd name="connsiteX873" fmla="*/ 2203807 w 6096001"/>
              <a:gd name="connsiteY873" fmla="*/ 4923 h 6858000"/>
              <a:gd name="connsiteX874" fmla="*/ 0 w 6096001"/>
              <a:gd name="connsiteY874" fmla="*/ 2208731 h 6858000"/>
              <a:gd name="connsiteX875" fmla="*/ 0 w 6096001"/>
              <a:gd name="connsiteY875" fmla="*/ 2198885 h 6858000"/>
              <a:gd name="connsiteX876" fmla="*/ 2148421 w 6096001"/>
              <a:gd name="connsiteY876" fmla="*/ 0 h 6858000"/>
              <a:gd name="connsiteX877" fmla="*/ 2153344 w 6096001"/>
              <a:gd name="connsiteY877" fmla="*/ 4923 h 6858000"/>
              <a:gd name="connsiteX878" fmla="*/ 0 w 6096001"/>
              <a:gd name="connsiteY878" fmla="*/ 2158268 h 6858000"/>
              <a:gd name="connsiteX879" fmla="*/ 0 w 6096001"/>
              <a:gd name="connsiteY879" fmla="*/ 2148421 h 6858000"/>
              <a:gd name="connsiteX880" fmla="*/ 2099189 w 6096001"/>
              <a:gd name="connsiteY880" fmla="*/ 0 h 6858000"/>
              <a:gd name="connsiteX881" fmla="*/ 2104112 w 6096001"/>
              <a:gd name="connsiteY881" fmla="*/ 4923 h 6858000"/>
              <a:gd name="connsiteX882" fmla="*/ 0 w 6096001"/>
              <a:gd name="connsiteY882" fmla="*/ 2109036 h 6858000"/>
              <a:gd name="connsiteX883" fmla="*/ 0 w 6096001"/>
              <a:gd name="connsiteY883" fmla="*/ 2099189 h 6858000"/>
              <a:gd name="connsiteX884" fmla="*/ 2049958 w 6096001"/>
              <a:gd name="connsiteY884" fmla="*/ 0 h 6858000"/>
              <a:gd name="connsiteX885" fmla="*/ 2054880 w 6096001"/>
              <a:gd name="connsiteY885" fmla="*/ 4923 h 6858000"/>
              <a:gd name="connsiteX886" fmla="*/ 0 w 6096001"/>
              <a:gd name="connsiteY886" fmla="*/ 2059804 h 6858000"/>
              <a:gd name="connsiteX887" fmla="*/ 0 w 6096001"/>
              <a:gd name="connsiteY887" fmla="*/ 2049959 h 6858000"/>
              <a:gd name="connsiteX888" fmla="*/ 2000725 w 6096001"/>
              <a:gd name="connsiteY888" fmla="*/ 0 h 6858000"/>
              <a:gd name="connsiteX889" fmla="*/ 2005649 w 6096001"/>
              <a:gd name="connsiteY889" fmla="*/ 4923 h 6858000"/>
              <a:gd name="connsiteX890" fmla="*/ 0 w 6096001"/>
              <a:gd name="connsiteY890" fmla="*/ 2010572 h 6858000"/>
              <a:gd name="connsiteX891" fmla="*/ 0 w 6096001"/>
              <a:gd name="connsiteY891" fmla="*/ 2000725 h 6858000"/>
              <a:gd name="connsiteX892" fmla="*/ 1951493 w 6096001"/>
              <a:gd name="connsiteY892" fmla="*/ 0 h 6858000"/>
              <a:gd name="connsiteX893" fmla="*/ 1956418 w 6096001"/>
              <a:gd name="connsiteY893" fmla="*/ 4923 h 6858000"/>
              <a:gd name="connsiteX894" fmla="*/ 0 w 6096001"/>
              <a:gd name="connsiteY894" fmla="*/ 1961341 h 6858000"/>
              <a:gd name="connsiteX895" fmla="*/ 0 w 6096001"/>
              <a:gd name="connsiteY895" fmla="*/ 1951494 h 6858000"/>
              <a:gd name="connsiteX896" fmla="*/ 1902262 w 6096001"/>
              <a:gd name="connsiteY896" fmla="*/ 0 h 6858000"/>
              <a:gd name="connsiteX897" fmla="*/ 1907185 w 6096001"/>
              <a:gd name="connsiteY897" fmla="*/ 4923 h 6858000"/>
              <a:gd name="connsiteX898" fmla="*/ 0 w 6096001"/>
              <a:gd name="connsiteY898" fmla="*/ 1912108 h 6858000"/>
              <a:gd name="connsiteX899" fmla="*/ 0 w 6096001"/>
              <a:gd name="connsiteY899" fmla="*/ 1902262 h 6858000"/>
              <a:gd name="connsiteX900" fmla="*/ 1853030 w 6096001"/>
              <a:gd name="connsiteY900" fmla="*/ 0 h 6858000"/>
              <a:gd name="connsiteX901" fmla="*/ 1857953 w 6096001"/>
              <a:gd name="connsiteY901" fmla="*/ 4923 h 6858000"/>
              <a:gd name="connsiteX902" fmla="*/ 0 w 6096001"/>
              <a:gd name="connsiteY902" fmla="*/ 1862876 h 6858000"/>
              <a:gd name="connsiteX903" fmla="*/ 0 w 6096001"/>
              <a:gd name="connsiteY903" fmla="*/ 1853030 h 6858000"/>
              <a:gd name="connsiteX904" fmla="*/ 1803798 w 6096001"/>
              <a:gd name="connsiteY904" fmla="*/ 0 h 6858000"/>
              <a:gd name="connsiteX905" fmla="*/ 1808722 w 6096001"/>
              <a:gd name="connsiteY905" fmla="*/ 4923 h 6858000"/>
              <a:gd name="connsiteX906" fmla="*/ 0 w 6096001"/>
              <a:gd name="connsiteY906" fmla="*/ 1813644 h 6858000"/>
              <a:gd name="connsiteX907" fmla="*/ 0 w 6096001"/>
              <a:gd name="connsiteY907" fmla="*/ 1803798 h 6858000"/>
              <a:gd name="connsiteX908" fmla="*/ 1754567 w 6096001"/>
              <a:gd name="connsiteY908" fmla="*/ 0 h 6858000"/>
              <a:gd name="connsiteX909" fmla="*/ 1759489 w 6096001"/>
              <a:gd name="connsiteY909" fmla="*/ 4923 h 6858000"/>
              <a:gd name="connsiteX910" fmla="*/ 0 w 6096001"/>
              <a:gd name="connsiteY910" fmla="*/ 1764413 h 6858000"/>
              <a:gd name="connsiteX911" fmla="*/ 0 w 6096001"/>
              <a:gd name="connsiteY911" fmla="*/ 1754567 h 6858000"/>
              <a:gd name="connsiteX912" fmla="*/ 1705335 w 6096001"/>
              <a:gd name="connsiteY912" fmla="*/ 0 h 6858000"/>
              <a:gd name="connsiteX913" fmla="*/ 1710257 w 6096001"/>
              <a:gd name="connsiteY913" fmla="*/ 4923 h 6858000"/>
              <a:gd name="connsiteX914" fmla="*/ 0 w 6096001"/>
              <a:gd name="connsiteY914" fmla="*/ 1715181 h 6858000"/>
              <a:gd name="connsiteX915" fmla="*/ 0 w 6096001"/>
              <a:gd name="connsiteY915" fmla="*/ 1705336 h 6858000"/>
              <a:gd name="connsiteX916" fmla="*/ 1656102 w 6096001"/>
              <a:gd name="connsiteY916" fmla="*/ 0 h 6858000"/>
              <a:gd name="connsiteX917" fmla="*/ 1661027 w 6096001"/>
              <a:gd name="connsiteY917" fmla="*/ 4923 h 6858000"/>
              <a:gd name="connsiteX918" fmla="*/ 0 w 6096001"/>
              <a:gd name="connsiteY918" fmla="*/ 1665950 h 6858000"/>
              <a:gd name="connsiteX919" fmla="*/ 0 w 6096001"/>
              <a:gd name="connsiteY919" fmla="*/ 1656102 h 6858000"/>
              <a:gd name="connsiteX920" fmla="*/ 1606870 w 6096001"/>
              <a:gd name="connsiteY920" fmla="*/ 0 h 6858000"/>
              <a:gd name="connsiteX921" fmla="*/ 1611795 w 6096001"/>
              <a:gd name="connsiteY921" fmla="*/ 4923 h 6858000"/>
              <a:gd name="connsiteX922" fmla="*/ 0 w 6096001"/>
              <a:gd name="connsiteY922" fmla="*/ 1616718 h 6858000"/>
              <a:gd name="connsiteX923" fmla="*/ 0 w 6096001"/>
              <a:gd name="connsiteY923" fmla="*/ 1606870 h 6858000"/>
              <a:gd name="connsiteX924" fmla="*/ 1557638 w 6096001"/>
              <a:gd name="connsiteY924" fmla="*/ 0 h 6858000"/>
              <a:gd name="connsiteX925" fmla="*/ 1562562 w 6096001"/>
              <a:gd name="connsiteY925" fmla="*/ 4923 h 6858000"/>
              <a:gd name="connsiteX926" fmla="*/ 0 w 6096001"/>
              <a:gd name="connsiteY926" fmla="*/ 1567485 h 6858000"/>
              <a:gd name="connsiteX927" fmla="*/ 0 w 6096001"/>
              <a:gd name="connsiteY927" fmla="*/ 1557639 h 6858000"/>
              <a:gd name="connsiteX928" fmla="*/ 1508407 w 6096001"/>
              <a:gd name="connsiteY928" fmla="*/ 0 h 6858000"/>
              <a:gd name="connsiteX929" fmla="*/ 1513330 w 6096001"/>
              <a:gd name="connsiteY929" fmla="*/ 4923 h 6858000"/>
              <a:gd name="connsiteX930" fmla="*/ 0 w 6096001"/>
              <a:gd name="connsiteY930" fmla="*/ 1518253 h 6858000"/>
              <a:gd name="connsiteX931" fmla="*/ 0 w 6096001"/>
              <a:gd name="connsiteY931" fmla="*/ 1508407 h 6858000"/>
              <a:gd name="connsiteX932" fmla="*/ 1459176 w 6096001"/>
              <a:gd name="connsiteY932" fmla="*/ 0 h 6858000"/>
              <a:gd name="connsiteX933" fmla="*/ 1464098 w 6096001"/>
              <a:gd name="connsiteY933" fmla="*/ 4923 h 6858000"/>
              <a:gd name="connsiteX934" fmla="*/ 0 w 6096001"/>
              <a:gd name="connsiteY934" fmla="*/ 1469021 h 6858000"/>
              <a:gd name="connsiteX935" fmla="*/ 0 w 6096001"/>
              <a:gd name="connsiteY935" fmla="*/ 1459176 h 6858000"/>
              <a:gd name="connsiteX936" fmla="*/ 1409944 w 6096001"/>
              <a:gd name="connsiteY936" fmla="*/ 0 h 6858000"/>
              <a:gd name="connsiteX937" fmla="*/ 1414866 w 6096001"/>
              <a:gd name="connsiteY937" fmla="*/ 4923 h 6858000"/>
              <a:gd name="connsiteX938" fmla="*/ 0 w 6096001"/>
              <a:gd name="connsiteY938" fmla="*/ 1419789 h 6858000"/>
              <a:gd name="connsiteX939" fmla="*/ 0 w 6096001"/>
              <a:gd name="connsiteY939" fmla="*/ 1409944 h 6858000"/>
              <a:gd name="connsiteX940" fmla="*/ 1360711 w 6096001"/>
              <a:gd name="connsiteY940" fmla="*/ 0 h 6858000"/>
              <a:gd name="connsiteX941" fmla="*/ 1365635 w 6096001"/>
              <a:gd name="connsiteY941" fmla="*/ 4923 h 6858000"/>
              <a:gd name="connsiteX942" fmla="*/ 0 w 6096001"/>
              <a:gd name="connsiteY942" fmla="*/ 1370559 h 6858000"/>
              <a:gd name="connsiteX943" fmla="*/ 0 w 6096001"/>
              <a:gd name="connsiteY943" fmla="*/ 1360711 h 6858000"/>
              <a:gd name="connsiteX944" fmla="*/ 1311479 w 6096001"/>
              <a:gd name="connsiteY944" fmla="*/ 0 h 6858000"/>
              <a:gd name="connsiteX945" fmla="*/ 1316404 w 6096001"/>
              <a:gd name="connsiteY945" fmla="*/ 4923 h 6858000"/>
              <a:gd name="connsiteX946" fmla="*/ 0 w 6096001"/>
              <a:gd name="connsiteY946" fmla="*/ 1321327 h 6858000"/>
              <a:gd name="connsiteX947" fmla="*/ 0 w 6096001"/>
              <a:gd name="connsiteY947" fmla="*/ 1311479 h 6858000"/>
              <a:gd name="connsiteX948" fmla="*/ 1262248 w 6096001"/>
              <a:gd name="connsiteY948" fmla="*/ 0 h 6858000"/>
              <a:gd name="connsiteX949" fmla="*/ 1267170 w 6096001"/>
              <a:gd name="connsiteY949" fmla="*/ 4923 h 6858000"/>
              <a:gd name="connsiteX950" fmla="*/ 0 w 6096001"/>
              <a:gd name="connsiteY950" fmla="*/ 1272094 h 6858000"/>
              <a:gd name="connsiteX951" fmla="*/ 0 w 6096001"/>
              <a:gd name="connsiteY951" fmla="*/ 1262247 h 6858000"/>
              <a:gd name="connsiteX952" fmla="*/ 1213015 w 6096001"/>
              <a:gd name="connsiteY952" fmla="*/ 0 h 6858000"/>
              <a:gd name="connsiteX953" fmla="*/ 1217939 w 6096001"/>
              <a:gd name="connsiteY953" fmla="*/ 4923 h 6858000"/>
              <a:gd name="connsiteX954" fmla="*/ 0 w 6096001"/>
              <a:gd name="connsiteY954" fmla="*/ 1222862 h 6858000"/>
              <a:gd name="connsiteX955" fmla="*/ 0 w 6096001"/>
              <a:gd name="connsiteY955" fmla="*/ 1213016 h 6858000"/>
              <a:gd name="connsiteX956" fmla="*/ 1163783 w 6096001"/>
              <a:gd name="connsiteY956" fmla="*/ 0 h 6858000"/>
              <a:gd name="connsiteX957" fmla="*/ 1168707 w 6096001"/>
              <a:gd name="connsiteY957" fmla="*/ 4923 h 6858000"/>
              <a:gd name="connsiteX958" fmla="*/ 0 w 6096001"/>
              <a:gd name="connsiteY958" fmla="*/ 1173630 h 6858000"/>
              <a:gd name="connsiteX959" fmla="*/ 0 w 6096001"/>
              <a:gd name="connsiteY959" fmla="*/ 1163784 h 6858000"/>
              <a:gd name="connsiteX960" fmla="*/ 1114553 w 6096001"/>
              <a:gd name="connsiteY960" fmla="*/ 0 h 6858000"/>
              <a:gd name="connsiteX961" fmla="*/ 1119475 w 6096001"/>
              <a:gd name="connsiteY961" fmla="*/ 4923 h 6858000"/>
              <a:gd name="connsiteX962" fmla="*/ 0 w 6096001"/>
              <a:gd name="connsiteY962" fmla="*/ 1124398 h 6858000"/>
              <a:gd name="connsiteX963" fmla="*/ 0 w 6096001"/>
              <a:gd name="connsiteY963" fmla="*/ 1114553 h 6858000"/>
              <a:gd name="connsiteX964" fmla="*/ 1065320 w 6096001"/>
              <a:gd name="connsiteY964" fmla="*/ 0 h 6858000"/>
              <a:gd name="connsiteX965" fmla="*/ 1070243 w 6096001"/>
              <a:gd name="connsiteY965" fmla="*/ 4923 h 6858000"/>
              <a:gd name="connsiteX966" fmla="*/ 0 w 6096001"/>
              <a:gd name="connsiteY966" fmla="*/ 1075166 h 6858000"/>
              <a:gd name="connsiteX967" fmla="*/ 0 w 6096001"/>
              <a:gd name="connsiteY967" fmla="*/ 1065320 h 6858000"/>
              <a:gd name="connsiteX968" fmla="*/ 1016088 w 6096001"/>
              <a:gd name="connsiteY968" fmla="*/ 0 h 6858000"/>
              <a:gd name="connsiteX969" fmla="*/ 1021012 w 6096001"/>
              <a:gd name="connsiteY969" fmla="*/ 4923 h 6858000"/>
              <a:gd name="connsiteX970" fmla="*/ 0 w 6096001"/>
              <a:gd name="connsiteY970" fmla="*/ 1025936 h 6858000"/>
              <a:gd name="connsiteX971" fmla="*/ 0 w 6096001"/>
              <a:gd name="connsiteY971" fmla="*/ 1016088 h 6858000"/>
              <a:gd name="connsiteX972" fmla="*/ 966856 w 6096001"/>
              <a:gd name="connsiteY972" fmla="*/ 0 h 6858000"/>
              <a:gd name="connsiteX973" fmla="*/ 971779 w 6096001"/>
              <a:gd name="connsiteY973" fmla="*/ 4923 h 6858000"/>
              <a:gd name="connsiteX974" fmla="*/ 0 w 6096001"/>
              <a:gd name="connsiteY974" fmla="*/ 976702 h 6858000"/>
              <a:gd name="connsiteX975" fmla="*/ 0 w 6096001"/>
              <a:gd name="connsiteY975" fmla="*/ 966856 h 6858000"/>
              <a:gd name="connsiteX976" fmla="*/ 917624 w 6096001"/>
              <a:gd name="connsiteY976" fmla="*/ 0 h 6858000"/>
              <a:gd name="connsiteX977" fmla="*/ 922547 w 6096001"/>
              <a:gd name="connsiteY977" fmla="*/ 4923 h 6858000"/>
              <a:gd name="connsiteX978" fmla="*/ 0 w 6096001"/>
              <a:gd name="connsiteY978" fmla="*/ 927471 h 6858000"/>
              <a:gd name="connsiteX979" fmla="*/ 0 w 6096001"/>
              <a:gd name="connsiteY979" fmla="*/ 917624 h 6858000"/>
              <a:gd name="connsiteX980" fmla="*/ 868392 w 6096001"/>
              <a:gd name="connsiteY980" fmla="*/ 0 h 6858000"/>
              <a:gd name="connsiteX981" fmla="*/ 873315 w 6096001"/>
              <a:gd name="connsiteY981" fmla="*/ 4923 h 6858000"/>
              <a:gd name="connsiteX982" fmla="*/ 0 w 6096001"/>
              <a:gd name="connsiteY982" fmla="*/ 878239 h 6858000"/>
              <a:gd name="connsiteX983" fmla="*/ 0 w 6096001"/>
              <a:gd name="connsiteY983" fmla="*/ 868392 h 6858000"/>
              <a:gd name="connsiteX984" fmla="*/ 819162 w 6096001"/>
              <a:gd name="connsiteY984" fmla="*/ 0 h 6858000"/>
              <a:gd name="connsiteX985" fmla="*/ 824084 w 6096001"/>
              <a:gd name="connsiteY985" fmla="*/ 4923 h 6858000"/>
              <a:gd name="connsiteX986" fmla="*/ 0 w 6096001"/>
              <a:gd name="connsiteY986" fmla="*/ 829007 h 6858000"/>
              <a:gd name="connsiteX987" fmla="*/ 0 w 6096001"/>
              <a:gd name="connsiteY987" fmla="*/ 819162 h 6858000"/>
              <a:gd name="connsiteX988" fmla="*/ 769930 w 6096001"/>
              <a:gd name="connsiteY988" fmla="*/ 0 h 6858000"/>
              <a:gd name="connsiteX989" fmla="*/ 774852 w 6096001"/>
              <a:gd name="connsiteY989" fmla="*/ 4923 h 6858000"/>
              <a:gd name="connsiteX990" fmla="*/ 0 w 6096001"/>
              <a:gd name="connsiteY990" fmla="*/ 779775 h 6858000"/>
              <a:gd name="connsiteX991" fmla="*/ 0 w 6096001"/>
              <a:gd name="connsiteY991" fmla="*/ 769930 h 6858000"/>
              <a:gd name="connsiteX992" fmla="*/ 720697 w 6096001"/>
              <a:gd name="connsiteY992" fmla="*/ 0 h 6858000"/>
              <a:gd name="connsiteX993" fmla="*/ 725621 w 6096001"/>
              <a:gd name="connsiteY993" fmla="*/ 4923 h 6858000"/>
              <a:gd name="connsiteX994" fmla="*/ 0 w 6096001"/>
              <a:gd name="connsiteY994" fmla="*/ 730544 h 6858000"/>
              <a:gd name="connsiteX995" fmla="*/ 0 w 6096001"/>
              <a:gd name="connsiteY995" fmla="*/ 720697 h 6858000"/>
              <a:gd name="connsiteX996" fmla="*/ 671465 w 6096001"/>
              <a:gd name="connsiteY996" fmla="*/ 0 h 6858000"/>
              <a:gd name="connsiteX997" fmla="*/ 676389 w 6096001"/>
              <a:gd name="connsiteY997" fmla="*/ 4923 h 6858000"/>
              <a:gd name="connsiteX998" fmla="*/ 0 w 6096001"/>
              <a:gd name="connsiteY998" fmla="*/ 681312 h 6858000"/>
              <a:gd name="connsiteX999" fmla="*/ 0 w 6096001"/>
              <a:gd name="connsiteY999" fmla="*/ 671465 h 6858000"/>
              <a:gd name="connsiteX1000" fmla="*/ 622233 w 6096001"/>
              <a:gd name="connsiteY1000" fmla="*/ 0 h 6858000"/>
              <a:gd name="connsiteX1001" fmla="*/ 627156 w 6096001"/>
              <a:gd name="connsiteY1001" fmla="*/ 4923 h 6858000"/>
              <a:gd name="connsiteX1002" fmla="*/ 0 w 6096001"/>
              <a:gd name="connsiteY1002" fmla="*/ 632079 h 6858000"/>
              <a:gd name="connsiteX1003" fmla="*/ 0 w 6096001"/>
              <a:gd name="connsiteY1003" fmla="*/ 622233 h 6858000"/>
              <a:gd name="connsiteX1004" fmla="*/ 573001 w 6096001"/>
              <a:gd name="connsiteY1004" fmla="*/ 0 h 6858000"/>
              <a:gd name="connsiteX1005" fmla="*/ 577925 w 6096001"/>
              <a:gd name="connsiteY1005" fmla="*/ 4923 h 6858000"/>
              <a:gd name="connsiteX1006" fmla="*/ 0 w 6096001"/>
              <a:gd name="connsiteY1006" fmla="*/ 582847 h 6858000"/>
              <a:gd name="connsiteX1007" fmla="*/ 0 w 6096001"/>
              <a:gd name="connsiteY1007" fmla="*/ 573001 h 6858000"/>
              <a:gd name="connsiteX1008" fmla="*/ 523770 w 6096001"/>
              <a:gd name="connsiteY1008" fmla="*/ 0 h 6858000"/>
              <a:gd name="connsiteX1009" fmla="*/ 528692 w 6096001"/>
              <a:gd name="connsiteY1009" fmla="*/ 4923 h 6858000"/>
              <a:gd name="connsiteX1010" fmla="*/ 0 w 6096001"/>
              <a:gd name="connsiteY1010" fmla="*/ 533616 h 6858000"/>
              <a:gd name="connsiteX1011" fmla="*/ 0 w 6096001"/>
              <a:gd name="connsiteY1011" fmla="*/ 523771 h 6858000"/>
              <a:gd name="connsiteX1012" fmla="*/ 474539 w 6096001"/>
              <a:gd name="connsiteY1012" fmla="*/ 0 h 6858000"/>
              <a:gd name="connsiteX1013" fmla="*/ 479461 w 6096001"/>
              <a:gd name="connsiteY1013" fmla="*/ 4923 h 6858000"/>
              <a:gd name="connsiteX1014" fmla="*/ 0 w 6096001"/>
              <a:gd name="connsiteY1014" fmla="*/ 484384 h 6858000"/>
              <a:gd name="connsiteX1015" fmla="*/ 0 w 6096001"/>
              <a:gd name="connsiteY1015" fmla="*/ 474539 h 6858000"/>
              <a:gd name="connsiteX1016" fmla="*/ 425305 w 6096001"/>
              <a:gd name="connsiteY1016" fmla="*/ 0 h 6858000"/>
              <a:gd name="connsiteX1017" fmla="*/ 430230 w 6096001"/>
              <a:gd name="connsiteY1017" fmla="*/ 4923 h 6858000"/>
              <a:gd name="connsiteX1018" fmla="*/ 0 w 6096001"/>
              <a:gd name="connsiteY1018" fmla="*/ 435153 h 6858000"/>
              <a:gd name="connsiteX1019" fmla="*/ 0 w 6096001"/>
              <a:gd name="connsiteY1019" fmla="*/ 425306 h 6858000"/>
              <a:gd name="connsiteX1020" fmla="*/ 376074 w 6096001"/>
              <a:gd name="connsiteY1020" fmla="*/ 0 h 6858000"/>
              <a:gd name="connsiteX1021" fmla="*/ 380997 w 6096001"/>
              <a:gd name="connsiteY1021" fmla="*/ 4923 h 6858000"/>
              <a:gd name="connsiteX1022" fmla="*/ 0 w 6096001"/>
              <a:gd name="connsiteY1022" fmla="*/ 385920 h 6858000"/>
              <a:gd name="connsiteX1023" fmla="*/ 0 w 6096001"/>
              <a:gd name="connsiteY1023" fmla="*/ 376074 h 6858000"/>
              <a:gd name="connsiteX1024" fmla="*/ 326842 w 6096001"/>
              <a:gd name="connsiteY1024" fmla="*/ 0 h 6858000"/>
              <a:gd name="connsiteX1025" fmla="*/ 331765 w 6096001"/>
              <a:gd name="connsiteY1025" fmla="*/ 4923 h 6858000"/>
              <a:gd name="connsiteX1026" fmla="*/ 0 w 6096001"/>
              <a:gd name="connsiteY1026" fmla="*/ 336688 h 6858000"/>
              <a:gd name="connsiteX1027" fmla="*/ 0 w 6096001"/>
              <a:gd name="connsiteY1027" fmla="*/ 326842 h 6858000"/>
              <a:gd name="connsiteX1028" fmla="*/ 277610 w 6096001"/>
              <a:gd name="connsiteY1028" fmla="*/ 0 h 6858000"/>
              <a:gd name="connsiteX1029" fmla="*/ 282533 w 6096001"/>
              <a:gd name="connsiteY1029" fmla="*/ 4923 h 6858000"/>
              <a:gd name="connsiteX1030" fmla="*/ 0 w 6096001"/>
              <a:gd name="connsiteY1030" fmla="*/ 287456 h 6858000"/>
              <a:gd name="connsiteX1031" fmla="*/ 0 w 6096001"/>
              <a:gd name="connsiteY1031" fmla="*/ 277610 h 6858000"/>
              <a:gd name="connsiteX1032" fmla="*/ 228378 w 6096001"/>
              <a:gd name="connsiteY1032" fmla="*/ 0 h 6858000"/>
              <a:gd name="connsiteX1033" fmla="*/ 233301 w 6096001"/>
              <a:gd name="connsiteY1033" fmla="*/ 4923 h 6858000"/>
              <a:gd name="connsiteX1034" fmla="*/ 0 w 6096001"/>
              <a:gd name="connsiteY1034" fmla="*/ 238224 h 6858000"/>
              <a:gd name="connsiteX1035" fmla="*/ 0 w 6096001"/>
              <a:gd name="connsiteY1035" fmla="*/ 228378 h 6858000"/>
              <a:gd name="connsiteX1036" fmla="*/ 179146 w 6096001"/>
              <a:gd name="connsiteY1036" fmla="*/ 0 h 6858000"/>
              <a:gd name="connsiteX1037" fmla="*/ 184069 w 6096001"/>
              <a:gd name="connsiteY1037" fmla="*/ 4923 h 6858000"/>
              <a:gd name="connsiteX1038" fmla="*/ 0 w 6096001"/>
              <a:gd name="connsiteY1038" fmla="*/ 188992 h 6858000"/>
              <a:gd name="connsiteX1039" fmla="*/ 0 w 6096001"/>
              <a:gd name="connsiteY1039" fmla="*/ 179146 h 6858000"/>
              <a:gd name="connsiteX1040" fmla="*/ 129914 w 6096001"/>
              <a:gd name="connsiteY1040" fmla="*/ 0 h 6858000"/>
              <a:gd name="connsiteX1041" fmla="*/ 134837 w 6096001"/>
              <a:gd name="connsiteY1041" fmla="*/ 4923 h 6858000"/>
              <a:gd name="connsiteX1042" fmla="*/ 0 w 6096001"/>
              <a:gd name="connsiteY1042" fmla="*/ 139761 h 6858000"/>
              <a:gd name="connsiteX1043" fmla="*/ 0 w 6096001"/>
              <a:gd name="connsiteY1043" fmla="*/ 129914 h 6858000"/>
              <a:gd name="connsiteX1044" fmla="*/ 80682 w 6096001"/>
              <a:gd name="connsiteY1044" fmla="*/ 0 h 6858000"/>
              <a:gd name="connsiteX1045" fmla="*/ 85606 w 6096001"/>
              <a:gd name="connsiteY1045" fmla="*/ 4923 h 6858000"/>
              <a:gd name="connsiteX1046" fmla="*/ 0 w 6096001"/>
              <a:gd name="connsiteY1046" fmla="*/ 90529 h 6858000"/>
              <a:gd name="connsiteX1047" fmla="*/ 0 w 6096001"/>
              <a:gd name="connsiteY1047" fmla="*/ 80682 h 6858000"/>
              <a:gd name="connsiteX1048" fmla="*/ 31451 w 6096001"/>
              <a:gd name="connsiteY1048" fmla="*/ 0 h 6858000"/>
              <a:gd name="connsiteX1049" fmla="*/ 36374 w 6096001"/>
              <a:gd name="connsiteY1049" fmla="*/ 4923 h 6858000"/>
              <a:gd name="connsiteX1050" fmla="*/ 0 w 6096001"/>
              <a:gd name="connsiteY1050" fmla="*/ 41297 h 6858000"/>
              <a:gd name="connsiteX1051" fmla="*/ 0 w 6096001"/>
              <a:gd name="connsiteY1051" fmla="*/ 31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Lst>
            <a:rect l="l" t="t" r="r" b="b"/>
            <a:pathLst>
              <a:path w="6096001" h="6858000">
                <a:moveTo>
                  <a:pt x="6096001" y="6839121"/>
                </a:moveTo>
                <a:lnTo>
                  <a:pt x="6096001" y="6848970"/>
                </a:lnTo>
                <a:lnTo>
                  <a:pt x="6086972" y="6858000"/>
                </a:lnTo>
                <a:lnTo>
                  <a:pt x="6082047" y="6853077"/>
                </a:lnTo>
                <a:close/>
                <a:moveTo>
                  <a:pt x="6096001" y="6789880"/>
                </a:moveTo>
                <a:lnTo>
                  <a:pt x="6096001" y="6799729"/>
                </a:lnTo>
                <a:lnTo>
                  <a:pt x="6037740" y="6858000"/>
                </a:lnTo>
                <a:lnTo>
                  <a:pt x="6032815" y="6853077"/>
                </a:lnTo>
                <a:close/>
                <a:moveTo>
                  <a:pt x="6096001" y="6740639"/>
                </a:moveTo>
                <a:lnTo>
                  <a:pt x="6096001" y="6750488"/>
                </a:lnTo>
                <a:lnTo>
                  <a:pt x="5988508" y="6858000"/>
                </a:lnTo>
                <a:lnTo>
                  <a:pt x="5983583" y="6853077"/>
                </a:lnTo>
                <a:close/>
                <a:moveTo>
                  <a:pt x="6096001" y="6691398"/>
                </a:moveTo>
                <a:lnTo>
                  <a:pt x="6096001" y="6701246"/>
                </a:lnTo>
                <a:lnTo>
                  <a:pt x="5939275" y="6858000"/>
                </a:lnTo>
                <a:lnTo>
                  <a:pt x="5934351" y="6853077"/>
                </a:lnTo>
                <a:close/>
                <a:moveTo>
                  <a:pt x="6096001" y="6642158"/>
                </a:moveTo>
                <a:lnTo>
                  <a:pt x="6096001" y="6652006"/>
                </a:lnTo>
                <a:lnTo>
                  <a:pt x="5890043" y="6858000"/>
                </a:lnTo>
                <a:lnTo>
                  <a:pt x="5885119" y="6853077"/>
                </a:lnTo>
                <a:close/>
                <a:moveTo>
                  <a:pt x="6096001" y="6592918"/>
                </a:moveTo>
                <a:lnTo>
                  <a:pt x="6096001" y="6602767"/>
                </a:lnTo>
                <a:lnTo>
                  <a:pt x="5840813" y="6858000"/>
                </a:lnTo>
                <a:lnTo>
                  <a:pt x="5835888" y="6853077"/>
                </a:lnTo>
                <a:close/>
                <a:moveTo>
                  <a:pt x="6096001" y="6543677"/>
                </a:moveTo>
                <a:lnTo>
                  <a:pt x="6096001" y="6553526"/>
                </a:lnTo>
                <a:lnTo>
                  <a:pt x="5791581" y="6858000"/>
                </a:lnTo>
                <a:lnTo>
                  <a:pt x="5786656" y="6853077"/>
                </a:lnTo>
                <a:close/>
                <a:moveTo>
                  <a:pt x="6096001" y="6494372"/>
                </a:moveTo>
                <a:lnTo>
                  <a:pt x="6096001" y="6504222"/>
                </a:lnTo>
                <a:lnTo>
                  <a:pt x="5742349" y="6858000"/>
                </a:lnTo>
                <a:lnTo>
                  <a:pt x="5737424" y="6853077"/>
                </a:lnTo>
                <a:close/>
                <a:moveTo>
                  <a:pt x="6096001" y="6445123"/>
                </a:moveTo>
                <a:lnTo>
                  <a:pt x="6096001" y="6454972"/>
                </a:lnTo>
                <a:lnTo>
                  <a:pt x="5693117" y="6858000"/>
                </a:lnTo>
                <a:lnTo>
                  <a:pt x="5688193" y="6853077"/>
                </a:lnTo>
                <a:close/>
                <a:moveTo>
                  <a:pt x="6096001" y="6395872"/>
                </a:moveTo>
                <a:lnTo>
                  <a:pt x="6096001" y="6405722"/>
                </a:lnTo>
                <a:lnTo>
                  <a:pt x="5643885" y="6858000"/>
                </a:lnTo>
                <a:lnTo>
                  <a:pt x="5638959" y="6853077"/>
                </a:lnTo>
                <a:close/>
                <a:moveTo>
                  <a:pt x="6096001" y="6346622"/>
                </a:moveTo>
                <a:lnTo>
                  <a:pt x="6096001" y="6356472"/>
                </a:lnTo>
                <a:lnTo>
                  <a:pt x="5594652" y="6858000"/>
                </a:lnTo>
                <a:lnTo>
                  <a:pt x="5589727" y="6853077"/>
                </a:lnTo>
                <a:close/>
                <a:moveTo>
                  <a:pt x="6096001" y="6297374"/>
                </a:moveTo>
                <a:lnTo>
                  <a:pt x="6096001" y="6307222"/>
                </a:lnTo>
                <a:lnTo>
                  <a:pt x="5545420" y="6858000"/>
                </a:lnTo>
                <a:lnTo>
                  <a:pt x="5540497" y="6853077"/>
                </a:lnTo>
                <a:close/>
                <a:moveTo>
                  <a:pt x="6096001" y="6248125"/>
                </a:moveTo>
                <a:lnTo>
                  <a:pt x="6096001" y="6257973"/>
                </a:lnTo>
                <a:lnTo>
                  <a:pt x="5496189" y="6858000"/>
                </a:lnTo>
                <a:lnTo>
                  <a:pt x="5491265" y="6853077"/>
                </a:lnTo>
                <a:close/>
                <a:moveTo>
                  <a:pt x="6096001" y="6198875"/>
                </a:moveTo>
                <a:lnTo>
                  <a:pt x="6096001" y="6208724"/>
                </a:lnTo>
                <a:lnTo>
                  <a:pt x="5446957" y="6858000"/>
                </a:lnTo>
                <a:lnTo>
                  <a:pt x="5442033" y="6853077"/>
                </a:lnTo>
                <a:close/>
                <a:moveTo>
                  <a:pt x="6096001" y="6149625"/>
                </a:moveTo>
                <a:lnTo>
                  <a:pt x="6096001" y="6159474"/>
                </a:lnTo>
                <a:lnTo>
                  <a:pt x="5397725" y="6858000"/>
                </a:lnTo>
                <a:lnTo>
                  <a:pt x="5392801" y="6853077"/>
                </a:lnTo>
                <a:close/>
                <a:moveTo>
                  <a:pt x="6096001" y="6100376"/>
                </a:moveTo>
                <a:lnTo>
                  <a:pt x="6096001" y="6110224"/>
                </a:lnTo>
                <a:lnTo>
                  <a:pt x="5348493" y="6858000"/>
                </a:lnTo>
                <a:lnTo>
                  <a:pt x="5343569" y="6853077"/>
                </a:lnTo>
                <a:close/>
                <a:moveTo>
                  <a:pt x="6096001" y="6051125"/>
                </a:moveTo>
                <a:lnTo>
                  <a:pt x="6096001" y="6060974"/>
                </a:lnTo>
                <a:lnTo>
                  <a:pt x="5299261" y="6858000"/>
                </a:lnTo>
                <a:lnTo>
                  <a:pt x="5294336" y="6853077"/>
                </a:lnTo>
                <a:close/>
                <a:moveTo>
                  <a:pt x="6096001" y="6001875"/>
                </a:moveTo>
                <a:lnTo>
                  <a:pt x="6096001" y="6011725"/>
                </a:lnTo>
                <a:lnTo>
                  <a:pt x="5250029" y="6858000"/>
                </a:lnTo>
                <a:lnTo>
                  <a:pt x="5245104" y="6853077"/>
                </a:lnTo>
                <a:close/>
                <a:moveTo>
                  <a:pt x="6096001" y="5952627"/>
                </a:moveTo>
                <a:lnTo>
                  <a:pt x="6096001" y="5962476"/>
                </a:lnTo>
                <a:lnTo>
                  <a:pt x="5200798" y="6858000"/>
                </a:lnTo>
                <a:lnTo>
                  <a:pt x="5195873" y="6853077"/>
                </a:lnTo>
                <a:close/>
                <a:moveTo>
                  <a:pt x="6096001" y="5903377"/>
                </a:moveTo>
                <a:lnTo>
                  <a:pt x="6096001" y="5913226"/>
                </a:lnTo>
                <a:lnTo>
                  <a:pt x="5151566" y="6858000"/>
                </a:lnTo>
                <a:lnTo>
                  <a:pt x="5146641" y="6853077"/>
                </a:lnTo>
                <a:close/>
                <a:moveTo>
                  <a:pt x="6096001" y="5854128"/>
                </a:moveTo>
                <a:lnTo>
                  <a:pt x="6096001" y="5863977"/>
                </a:lnTo>
                <a:lnTo>
                  <a:pt x="5102335" y="6858000"/>
                </a:lnTo>
                <a:lnTo>
                  <a:pt x="5097410" y="6853077"/>
                </a:lnTo>
                <a:close/>
                <a:moveTo>
                  <a:pt x="6096001" y="5804878"/>
                </a:moveTo>
                <a:lnTo>
                  <a:pt x="6096001" y="5814728"/>
                </a:lnTo>
                <a:lnTo>
                  <a:pt x="5053103" y="6858000"/>
                </a:lnTo>
                <a:lnTo>
                  <a:pt x="5048178" y="6853077"/>
                </a:lnTo>
                <a:close/>
                <a:moveTo>
                  <a:pt x="6096001" y="5755628"/>
                </a:moveTo>
                <a:lnTo>
                  <a:pt x="6096001" y="5765476"/>
                </a:lnTo>
                <a:lnTo>
                  <a:pt x="5003869" y="6858000"/>
                </a:lnTo>
                <a:lnTo>
                  <a:pt x="4998945" y="6853077"/>
                </a:lnTo>
                <a:close/>
                <a:moveTo>
                  <a:pt x="6096001" y="5706378"/>
                </a:moveTo>
                <a:lnTo>
                  <a:pt x="6096001" y="5716227"/>
                </a:lnTo>
                <a:lnTo>
                  <a:pt x="4954637" y="6858000"/>
                </a:lnTo>
                <a:lnTo>
                  <a:pt x="4949713" y="6853077"/>
                </a:lnTo>
                <a:close/>
                <a:moveTo>
                  <a:pt x="6096001" y="5657130"/>
                </a:moveTo>
                <a:lnTo>
                  <a:pt x="6096001" y="5666978"/>
                </a:lnTo>
                <a:lnTo>
                  <a:pt x="4905407" y="6858000"/>
                </a:lnTo>
                <a:lnTo>
                  <a:pt x="4900483" y="6853077"/>
                </a:lnTo>
                <a:close/>
                <a:moveTo>
                  <a:pt x="6096001" y="5607880"/>
                </a:moveTo>
                <a:lnTo>
                  <a:pt x="6096001" y="5617729"/>
                </a:lnTo>
                <a:lnTo>
                  <a:pt x="4856175" y="6858000"/>
                </a:lnTo>
                <a:lnTo>
                  <a:pt x="4851251" y="6853077"/>
                </a:lnTo>
                <a:close/>
                <a:moveTo>
                  <a:pt x="6096001" y="5558631"/>
                </a:moveTo>
                <a:lnTo>
                  <a:pt x="6096001" y="5568479"/>
                </a:lnTo>
                <a:lnTo>
                  <a:pt x="4806943" y="6858000"/>
                </a:lnTo>
                <a:lnTo>
                  <a:pt x="4802019" y="6853077"/>
                </a:lnTo>
                <a:close/>
                <a:moveTo>
                  <a:pt x="6096001" y="5509381"/>
                </a:moveTo>
                <a:lnTo>
                  <a:pt x="6096001" y="5519230"/>
                </a:lnTo>
                <a:lnTo>
                  <a:pt x="4757711" y="6858000"/>
                </a:lnTo>
                <a:lnTo>
                  <a:pt x="4752787" y="6853077"/>
                </a:lnTo>
                <a:close/>
                <a:moveTo>
                  <a:pt x="6096001" y="5460130"/>
                </a:moveTo>
                <a:lnTo>
                  <a:pt x="6096001" y="5469980"/>
                </a:lnTo>
                <a:lnTo>
                  <a:pt x="4708479" y="6858000"/>
                </a:lnTo>
                <a:lnTo>
                  <a:pt x="4703553" y="6853077"/>
                </a:lnTo>
                <a:close/>
                <a:moveTo>
                  <a:pt x="6096001" y="5410880"/>
                </a:moveTo>
                <a:lnTo>
                  <a:pt x="6096001" y="5420730"/>
                </a:lnTo>
                <a:lnTo>
                  <a:pt x="4659246" y="6858000"/>
                </a:lnTo>
                <a:lnTo>
                  <a:pt x="4654321" y="6853077"/>
                </a:lnTo>
                <a:close/>
                <a:moveTo>
                  <a:pt x="6096001" y="5361631"/>
                </a:moveTo>
                <a:lnTo>
                  <a:pt x="6096001" y="5371480"/>
                </a:lnTo>
                <a:lnTo>
                  <a:pt x="4610015" y="6858000"/>
                </a:lnTo>
                <a:lnTo>
                  <a:pt x="4605090" y="6853077"/>
                </a:lnTo>
                <a:close/>
                <a:moveTo>
                  <a:pt x="6096001" y="5312382"/>
                </a:moveTo>
                <a:lnTo>
                  <a:pt x="6096001" y="5322232"/>
                </a:lnTo>
                <a:lnTo>
                  <a:pt x="4560784" y="6858000"/>
                </a:lnTo>
                <a:lnTo>
                  <a:pt x="4555859" y="6853077"/>
                </a:lnTo>
                <a:close/>
                <a:moveTo>
                  <a:pt x="6096001" y="5263132"/>
                </a:moveTo>
                <a:lnTo>
                  <a:pt x="6096001" y="5272982"/>
                </a:lnTo>
                <a:lnTo>
                  <a:pt x="4511552" y="6858000"/>
                </a:lnTo>
                <a:lnTo>
                  <a:pt x="4506627" y="6853077"/>
                </a:lnTo>
                <a:close/>
                <a:moveTo>
                  <a:pt x="6096001" y="5213883"/>
                </a:moveTo>
                <a:lnTo>
                  <a:pt x="6096001" y="5223732"/>
                </a:lnTo>
                <a:lnTo>
                  <a:pt x="4462320" y="6858000"/>
                </a:lnTo>
                <a:lnTo>
                  <a:pt x="4457395" y="6853077"/>
                </a:lnTo>
                <a:close/>
                <a:moveTo>
                  <a:pt x="6096001" y="5164634"/>
                </a:moveTo>
                <a:lnTo>
                  <a:pt x="6096001" y="5174483"/>
                </a:lnTo>
                <a:lnTo>
                  <a:pt x="4413088" y="6858000"/>
                </a:lnTo>
                <a:lnTo>
                  <a:pt x="4408163" y="6853077"/>
                </a:lnTo>
                <a:close/>
                <a:moveTo>
                  <a:pt x="6096001" y="5115384"/>
                </a:moveTo>
                <a:lnTo>
                  <a:pt x="6096001" y="5125232"/>
                </a:lnTo>
                <a:lnTo>
                  <a:pt x="4363855" y="6858000"/>
                </a:lnTo>
                <a:lnTo>
                  <a:pt x="4358931" y="6853077"/>
                </a:lnTo>
                <a:close/>
                <a:moveTo>
                  <a:pt x="6096001" y="5066134"/>
                </a:moveTo>
                <a:lnTo>
                  <a:pt x="6096001" y="5075982"/>
                </a:lnTo>
                <a:lnTo>
                  <a:pt x="4314623" y="6858000"/>
                </a:lnTo>
                <a:lnTo>
                  <a:pt x="4309699" y="6853077"/>
                </a:lnTo>
                <a:close/>
                <a:moveTo>
                  <a:pt x="6096001" y="5016885"/>
                </a:moveTo>
                <a:lnTo>
                  <a:pt x="6096001" y="5026734"/>
                </a:lnTo>
                <a:lnTo>
                  <a:pt x="4265393" y="6858000"/>
                </a:lnTo>
                <a:lnTo>
                  <a:pt x="4260468" y="6853077"/>
                </a:lnTo>
                <a:close/>
                <a:moveTo>
                  <a:pt x="6096001" y="4967636"/>
                </a:moveTo>
                <a:lnTo>
                  <a:pt x="6096001" y="4977484"/>
                </a:lnTo>
                <a:lnTo>
                  <a:pt x="4216161" y="6858000"/>
                </a:lnTo>
                <a:lnTo>
                  <a:pt x="4211236" y="6853077"/>
                </a:lnTo>
                <a:close/>
                <a:moveTo>
                  <a:pt x="6096001" y="4918386"/>
                </a:moveTo>
                <a:lnTo>
                  <a:pt x="6096001" y="4928235"/>
                </a:lnTo>
                <a:lnTo>
                  <a:pt x="4166929" y="6858000"/>
                </a:lnTo>
                <a:lnTo>
                  <a:pt x="4162004" y="6853077"/>
                </a:lnTo>
                <a:close/>
                <a:moveTo>
                  <a:pt x="6096001" y="4869137"/>
                </a:moveTo>
                <a:lnTo>
                  <a:pt x="6096001" y="4878985"/>
                </a:lnTo>
                <a:lnTo>
                  <a:pt x="4117697" y="6858000"/>
                </a:lnTo>
                <a:lnTo>
                  <a:pt x="4112773" y="6853077"/>
                </a:lnTo>
                <a:close/>
                <a:moveTo>
                  <a:pt x="6096001" y="4819886"/>
                </a:moveTo>
                <a:lnTo>
                  <a:pt x="6096001" y="4829735"/>
                </a:lnTo>
                <a:lnTo>
                  <a:pt x="4068465" y="6858000"/>
                </a:lnTo>
                <a:lnTo>
                  <a:pt x="4063539" y="6853077"/>
                </a:lnTo>
                <a:close/>
                <a:moveTo>
                  <a:pt x="6096001" y="4770637"/>
                </a:moveTo>
                <a:lnTo>
                  <a:pt x="6096001" y="4780485"/>
                </a:lnTo>
                <a:lnTo>
                  <a:pt x="4019232" y="6858000"/>
                </a:lnTo>
                <a:lnTo>
                  <a:pt x="4014307" y="6853077"/>
                </a:lnTo>
                <a:close/>
                <a:moveTo>
                  <a:pt x="6096001" y="4721388"/>
                </a:moveTo>
                <a:lnTo>
                  <a:pt x="6096001" y="4731235"/>
                </a:lnTo>
                <a:lnTo>
                  <a:pt x="3970000" y="6858000"/>
                </a:lnTo>
                <a:lnTo>
                  <a:pt x="3965077" y="6853077"/>
                </a:lnTo>
                <a:close/>
                <a:moveTo>
                  <a:pt x="6096001" y="4672139"/>
                </a:moveTo>
                <a:lnTo>
                  <a:pt x="6096001" y="4681986"/>
                </a:lnTo>
                <a:lnTo>
                  <a:pt x="3920769" y="6858000"/>
                </a:lnTo>
                <a:lnTo>
                  <a:pt x="3915845" y="6853077"/>
                </a:lnTo>
                <a:close/>
                <a:moveTo>
                  <a:pt x="6096001" y="4622889"/>
                </a:moveTo>
                <a:lnTo>
                  <a:pt x="6096001" y="4632736"/>
                </a:lnTo>
                <a:lnTo>
                  <a:pt x="3871537" y="6858000"/>
                </a:lnTo>
                <a:lnTo>
                  <a:pt x="3866613" y="6853077"/>
                </a:lnTo>
                <a:close/>
                <a:moveTo>
                  <a:pt x="6096001" y="4573639"/>
                </a:moveTo>
                <a:lnTo>
                  <a:pt x="6096001" y="4583488"/>
                </a:lnTo>
                <a:lnTo>
                  <a:pt x="3822306" y="6858000"/>
                </a:lnTo>
                <a:lnTo>
                  <a:pt x="3817381" y="6853077"/>
                </a:lnTo>
                <a:close/>
                <a:moveTo>
                  <a:pt x="6096001" y="4524389"/>
                </a:moveTo>
                <a:lnTo>
                  <a:pt x="6096001" y="4534238"/>
                </a:lnTo>
                <a:lnTo>
                  <a:pt x="3773074" y="6858000"/>
                </a:lnTo>
                <a:lnTo>
                  <a:pt x="3768149" y="6853077"/>
                </a:lnTo>
                <a:close/>
                <a:moveTo>
                  <a:pt x="6096001" y="4475141"/>
                </a:moveTo>
                <a:lnTo>
                  <a:pt x="6096001" y="4484988"/>
                </a:lnTo>
                <a:lnTo>
                  <a:pt x="3723841" y="6858000"/>
                </a:lnTo>
                <a:lnTo>
                  <a:pt x="3718919" y="6853077"/>
                </a:lnTo>
                <a:close/>
                <a:moveTo>
                  <a:pt x="6096001" y="4425892"/>
                </a:moveTo>
                <a:lnTo>
                  <a:pt x="6096001" y="4435738"/>
                </a:lnTo>
                <a:lnTo>
                  <a:pt x="3674609" y="6858000"/>
                </a:lnTo>
                <a:lnTo>
                  <a:pt x="3669687" y="6853077"/>
                </a:lnTo>
                <a:close/>
                <a:moveTo>
                  <a:pt x="6096001" y="4376642"/>
                </a:moveTo>
                <a:lnTo>
                  <a:pt x="6096001" y="4386489"/>
                </a:lnTo>
                <a:lnTo>
                  <a:pt x="3625378" y="6858000"/>
                </a:lnTo>
                <a:lnTo>
                  <a:pt x="3620455" y="6853077"/>
                </a:lnTo>
                <a:close/>
                <a:moveTo>
                  <a:pt x="6096001" y="4327392"/>
                </a:moveTo>
                <a:lnTo>
                  <a:pt x="6096001" y="4337239"/>
                </a:lnTo>
                <a:lnTo>
                  <a:pt x="3576146" y="6858000"/>
                </a:lnTo>
                <a:lnTo>
                  <a:pt x="3571223" y="6853077"/>
                </a:lnTo>
                <a:close/>
                <a:moveTo>
                  <a:pt x="6096001" y="4278142"/>
                </a:moveTo>
                <a:lnTo>
                  <a:pt x="6096001" y="4287990"/>
                </a:lnTo>
                <a:lnTo>
                  <a:pt x="3526915" y="6858000"/>
                </a:lnTo>
                <a:lnTo>
                  <a:pt x="3521990" y="6853077"/>
                </a:lnTo>
                <a:close/>
                <a:moveTo>
                  <a:pt x="6096001" y="4228892"/>
                </a:moveTo>
                <a:lnTo>
                  <a:pt x="6096001" y="4238741"/>
                </a:lnTo>
                <a:lnTo>
                  <a:pt x="3477683" y="6858000"/>
                </a:lnTo>
                <a:lnTo>
                  <a:pt x="3472758" y="6853077"/>
                </a:lnTo>
                <a:close/>
                <a:moveTo>
                  <a:pt x="6096001" y="4179643"/>
                </a:moveTo>
                <a:lnTo>
                  <a:pt x="6096001" y="4189490"/>
                </a:lnTo>
                <a:lnTo>
                  <a:pt x="3428449" y="6858000"/>
                </a:lnTo>
                <a:lnTo>
                  <a:pt x="3423527" y="6853077"/>
                </a:lnTo>
                <a:close/>
                <a:moveTo>
                  <a:pt x="6096001" y="4130394"/>
                </a:moveTo>
                <a:lnTo>
                  <a:pt x="6096001" y="4140240"/>
                </a:lnTo>
                <a:lnTo>
                  <a:pt x="3379217" y="6858000"/>
                </a:lnTo>
                <a:lnTo>
                  <a:pt x="3374296" y="6853077"/>
                </a:lnTo>
                <a:close/>
                <a:moveTo>
                  <a:pt x="6096001" y="4081144"/>
                </a:moveTo>
                <a:lnTo>
                  <a:pt x="6096001" y="4090992"/>
                </a:lnTo>
                <a:lnTo>
                  <a:pt x="3329987" y="6858000"/>
                </a:lnTo>
                <a:lnTo>
                  <a:pt x="3325064" y="6853077"/>
                </a:lnTo>
                <a:close/>
                <a:moveTo>
                  <a:pt x="6096001" y="4031895"/>
                </a:moveTo>
                <a:lnTo>
                  <a:pt x="6096001" y="4041742"/>
                </a:lnTo>
                <a:lnTo>
                  <a:pt x="3280755" y="6858000"/>
                </a:lnTo>
                <a:lnTo>
                  <a:pt x="3275832" y="6853077"/>
                </a:lnTo>
                <a:close/>
                <a:moveTo>
                  <a:pt x="6096001" y="3982645"/>
                </a:moveTo>
                <a:lnTo>
                  <a:pt x="6096001" y="3992492"/>
                </a:lnTo>
                <a:lnTo>
                  <a:pt x="3231523" y="6858000"/>
                </a:lnTo>
                <a:lnTo>
                  <a:pt x="3226600" y="6853077"/>
                </a:lnTo>
                <a:close/>
                <a:moveTo>
                  <a:pt x="6096001" y="3933395"/>
                </a:moveTo>
                <a:lnTo>
                  <a:pt x="6096001" y="3943243"/>
                </a:lnTo>
                <a:lnTo>
                  <a:pt x="3182291" y="6858000"/>
                </a:lnTo>
                <a:lnTo>
                  <a:pt x="3177367" y="6853077"/>
                </a:lnTo>
                <a:close/>
                <a:moveTo>
                  <a:pt x="6096001" y="3884145"/>
                </a:moveTo>
                <a:lnTo>
                  <a:pt x="6096001" y="3893993"/>
                </a:lnTo>
                <a:lnTo>
                  <a:pt x="3133058" y="6858000"/>
                </a:lnTo>
                <a:lnTo>
                  <a:pt x="3128135" y="6853077"/>
                </a:lnTo>
                <a:close/>
                <a:moveTo>
                  <a:pt x="6096001" y="3834897"/>
                </a:moveTo>
                <a:lnTo>
                  <a:pt x="6096001" y="3844743"/>
                </a:lnTo>
                <a:lnTo>
                  <a:pt x="3083826" y="6858000"/>
                </a:lnTo>
                <a:lnTo>
                  <a:pt x="3078905" y="6853077"/>
                </a:lnTo>
                <a:close/>
                <a:moveTo>
                  <a:pt x="6096001" y="3785646"/>
                </a:moveTo>
                <a:lnTo>
                  <a:pt x="6096001" y="3795494"/>
                </a:lnTo>
                <a:lnTo>
                  <a:pt x="3034595" y="6858000"/>
                </a:lnTo>
                <a:lnTo>
                  <a:pt x="3029671" y="6853077"/>
                </a:lnTo>
                <a:close/>
                <a:moveTo>
                  <a:pt x="6096001" y="3736396"/>
                </a:moveTo>
                <a:lnTo>
                  <a:pt x="6096001" y="3746244"/>
                </a:lnTo>
                <a:lnTo>
                  <a:pt x="2985364" y="6858000"/>
                </a:lnTo>
                <a:lnTo>
                  <a:pt x="2980439" y="6853077"/>
                </a:lnTo>
                <a:close/>
                <a:moveTo>
                  <a:pt x="6096001" y="3687146"/>
                </a:moveTo>
                <a:lnTo>
                  <a:pt x="6096001" y="3696994"/>
                </a:lnTo>
                <a:lnTo>
                  <a:pt x="2936131" y="6858000"/>
                </a:lnTo>
                <a:lnTo>
                  <a:pt x="2931207" y="6853077"/>
                </a:lnTo>
                <a:close/>
                <a:moveTo>
                  <a:pt x="6096001" y="3637898"/>
                </a:moveTo>
                <a:lnTo>
                  <a:pt x="6096001" y="3647745"/>
                </a:lnTo>
                <a:lnTo>
                  <a:pt x="2886899" y="6858000"/>
                </a:lnTo>
                <a:lnTo>
                  <a:pt x="2881976" y="6853077"/>
                </a:lnTo>
                <a:close/>
                <a:moveTo>
                  <a:pt x="6096001" y="3588648"/>
                </a:moveTo>
                <a:lnTo>
                  <a:pt x="6096001" y="3598495"/>
                </a:lnTo>
                <a:lnTo>
                  <a:pt x="2837667" y="6858000"/>
                </a:lnTo>
                <a:lnTo>
                  <a:pt x="2832744" y="6853077"/>
                </a:lnTo>
                <a:close/>
                <a:moveTo>
                  <a:pt x="6096001" y="3539399"/>
                </a:moveTo>
                <a:lnTo>
                  <a:pt x="6096001" y="3549246"/>
                </a:lnTo>
                <a:lnTo>
                  <a:pt x="2788435" y="6858000"/>
                </a:lnTo>
                <a:lnTo>
                  <a:pt x="2783513" y="6853077"/>
                </a:lnTo>
                <a:close/>
                <a:moveTo>
                  <a:pt x="6096001" y="3489522"/>
                </a:moveTo>
                <a:lnTo>
                  <a:pt x="6096001" y="3499368"/>
                </a:lnTo>
                <a:lnTo>
                  <a:pt x="2737972" y="6858000"/>
                </a:lnTo>
                <a:lnTo>
                  <a:pt x="2733050" y="6853077"/>
                </a:lnTo>
                <a:close/>
                <a:moveTo>
                  <a:pt x="6096001" y="3440280"/>
                </a:moveTo>
                <a:lnTo>
                  <a:pt x="6096001" y="3450127"/>
                </a:lnTo>
                <a:lnTo>
                  <a:pt x="2688741" y="6858000"/>
                </a:lnTo>
                <a:lnTo>
                  <a:pt x="2683817" y="6853077"/>
                </a:lnTo>
                <a:close/>
                <a:moveTo>
                  <a:pt x="6096001" y="3391040"/>
                </a:moveTo>
                <a:lnTo>
                  <a:pt x="6096001" y="3400887"/>
                </a:lnTo>
                <a:lnTo>
                  <a:pt x="2639509" y="6858000"/>
                </a:lnTo>
                <a:lnTo>
                  <a:pt x="2634585" y="6853077"/>
                </a:lnTo>
                <a:close/>
                <a:moveTo>
                  <a:pt x="6096001" y="3341799"/>
                </a:moveTo>
                <a:lnTo>
                  <a:pt x="6096001" y="3351645"/>
                </a:lnTo>
                <a:lnTo>
                  <a:pt x="2590276" y="6858000"/>
                </a:lnTo>
                <a:lnTo>
                  <a:pt x="2585353" y="6853077"/>
                </a:lnTo>
                <a:close/>
                <a:moveTo>
                  <a:pt x="6096001" y="3292559"/>
                </a:moveTo>
                <a:lnTo>
                  <a:pt x="6096001" y="3302404"/>
                </a:lnTo>
                <a:lnTo>
                  <a:pt x="2541044" y="6858000"/>
                </a:lnTo>
                <a:lnTo>
                  <a:pt x="2536121" y="6853077"/>
                </a:lnTo>
                <a:close/>
                <a:moveTo>
                  <a:pt x="6096001" y="3243318"/>
                </a:moveTo>
                <a:lnTo>
                  <a:pt x="6096001" y="3253165"/>
                </a:lnTo>
                <a:lnTo>
                  <a:pt x="2491813" y="6858000"/>
                </a:lnTo>
                <a:lnTo>
                  <a:pt x="2486889" y="6853077"/>
                </a:lnTo>
                <a:close/>
                <a:moveTo>
                  <a:pt x="6096001" y="3194078"/>
                </a:moveTo>
                <a:lnTo>
                  <a:pt x="6096001" y="3203924"/>
                </a:lnTo>
                <a:lnTo>
                  <a:pt x="2442581" y="6858000"/>
                </a:lnTo>
                <a:lnTo>
                  <a:pt x="2437659" y="6853077"/>
                </a:lnTo>
                <a:close/>
                <a:moveTo>
                  <a:pt x="6096001" y="3144836"/>
                </a:moveTo>
                <a:lnTo>
                  <a:pt x="6096001" y="3154683"/>
                </a:lnTo>
                <a:lnTo>
                  <a:pt x="2393349" y="6858000"/>
                </a:lnTo>
                <a:lnTo>
                  <a:pt x="2388425" y="6853077"/>
                </a:lnTo>
                <a:close/>
                <a:moveTo>
                  <a:pt x="6096001" y="3095595"/>
                </a:moveTo>
                <a:lnTo>
                  <a:pt x="6096001" y="3105443"/>
                </a:lnTo>
                <a:lnTo>
                  <a:pt x="2344118" y="6858000"/>
                </a:lnTo>
                <a:lnTo>
                  <a:pt x="2339193" y="6853077"/>
                </a:lnTo>
                <a:close/>
                <a:moveTo>
                  <a:pt x="6096001" y="3046355"/>
                </a:moveTo>
                <a:lnTo>
                  <a:pt x="6096001" y="3056201"/>
                </a:lnTo>
                <a:lnTo>
                  <a:pt x="2294885" y="6858000"/>
                </a:lnTo>
                <a:lnTo>
                  <a:pt x="2289962" y="6853077"/>
                </a:lnTo>
                <a:close/>
                <a:moveTo>
                  <a:pt x="6096001" y="2997114"/>
                </a:moveTo>
                <a:lnTo>
                  <a:pt x="6096001" y="3006960"/>
                </a:lnTo>
                <a:lnTo>
                  <a:pt x="2245654" y="6858000"/>
                </a:lnTo>
                <a:lnTo>
                  <a:pt x="2240730" y="6853077"/>
                </a:lnTo>
                <a:close/>
                <a:moveTo>
                  <a:pt x="6096001" y="2947873"/>
                </a:moveTo>
                <a:lnTo>
                  <a:pt x="6096001" y="2957719"/>
                </a:lnTo>
                <a:lnTo>
                  <a:pt x="2196421" y="6858000"/>
                </a:lnTo>
                <a:lnTo>
                  <a:pt x="2191499" y="6853077"/>
                </a:lnTo>
                <a:close/>
                <a:moveTo>
                  <a:pt x="6096001" y="2898633"/>
                </a:moveTo>
                <a:lnTo>
                  <a:pt x="6096001" y="2908479"/>
                </a:lnTo>
                <a:lnTo>
                  <a:pt x="2147189" y="6858000"/>
                </a:lnTo>
                <a:lnTo>
                  <a:pt x="2142268" y="6853077"/>
                </a:lnTo>
                <a:close/>
                <a:moveTo>
                  <a:pt x="6096001" y="2849393"/>
                </a:moveTo>
                <a:lnTo>
                  <a:pt x="6096001" y="2859239"/>
                </a:lnTo>
                <a:lnTo>
                  <a:pt x="2097958" y="6858000"/>
                </a:lnTo>
                <a:lnTo>
                  <a:pt x="2093036" y="6853077"/>
                </a:lnTo>
                <a:close/>
                <a:moveTo>
                  <a:pt x="6096001" y="2800151"/>
                </a:moveTo>
                <a:lnTo>
                  <a:pt x="6096001" y="2809998"/>
                </a:lnTo>
                <a:lnTo>
                  <a:pt x="2048727" y="6858000"/>
                </a:lnTo>
                <a:lnTo>
                  <a:pt x="2043803" y="6853077"/>
                </a:lnTo>
                <a:close/>
                <a:moveTo>
                  <a:pt x="6096001" y="2750911"/>
                </a:moveTo>
                <a:lnTo>
                  <a:pt x="6096001" y="2760757"/>
                </a:lnTo>
                <a:lnTo>
                  <a:pt x="1999495" y="6858000"/>
                </a:lnTo>
                <a:lnTo>
                  <a:pt x="1994571" y="6853077"/>
                </a:lnTo>
                <a:close/>
                <a:moveTo>
                  <a:pt x="6096001" y="2701670"/>
                </a:moveTo>
                <a:lnTo>
                  <a:pt x="6096001" y="2711516"/>
                </a:lnTo>
                <a:lnTo>
                  <a:pt x="1950262" y="6858000"/>
                </a:lnTo>
                <a:lnTo>
                  <a:pt x="1945339" y="6853077"/>
                </a:lnTo>
                <a:close/>
                <a:moveTo>
                  <a:pt x="6096001" y="2652429"/>
                </a:moveTo>
                <a:lnTo>
                  <a:pt x="6096001" y="2662275"/>
                </a:lnTo>
                <a:lnTo>
                  <a:pt x="1901030" y="6858000"/>
                </a:lnTo>
                <a:lnTo>
                  <a:pt x="1896107" y="6853077"/>
                </a:lnTo>
                <a:close/>
                <a:moveTo>
                  <a:pt x="6096001" y="2603189"/>
                </a:moveTo>
                <a:lnTo>
                  <a:pt x="6096001" y="2613035"/>
                </a:lnTo>
                <a:lnTo>
                  <a:pt x="1851798" y="6858000"/>
                </a:lnTo>
                <a:lnTo>
                  <a:pt x="1846876" y="6853077"/>
                </a:lnTo>
                <a:close/>
                <a:moveTo>
                  <a:pt x="6096001" y="2553948"/>
                </a:moveTo>
                <a:lnTo>
                  <a:pt x="6096001" y="2563794"/>
                </a:lnTo>
                <a:lnTo>
                  <a:pt x="1802566" y="6858000"/>
                </a:lnTo>
                <a:lnTo>
                  <a:pt x="1797644" y="6853077"/>
                </a:lnTo>
                <a:close/>
                <a:moveTo>
                  <a:pt x="6096001" y="2504707"/>
                </a:moveTo>
                <a:lnTo>
                  <a:pt x="6096001" y="2514553"/>
                </a:lnTo>
                <a:lnTo>
                  <a:pt x="1753336" y="6858000"/>
                </a:lnTo>
                <a:lnTo>
                  <a:pt x="1748411" y="6853077"/>
                </a:lnTo>
                <a:close/>
                <a:moveTo>
                  <a:pt x="6096001" y="2455466"/>
                </a:moveTo>
                <a:lnTo>
                  <a:pt x="6096001" y="2465313"/>
                </a:lnTo>
                <a:lnTo>
                  <a:pt x="1704104" y="6858000"/>
                </a:lnTo>
                <a:lnTo>
                  <a:pt x="1699180" y="6853077"/>
                </a:lnTo>
                <a:close/>
                <a:moveTo>
                  <a:pt x="6096001" y="2406226"/>
                </a:moveTo>
                <a:lnTo>
                  <a:pt x="6096001" y="2416072"/>
                </a:lnTo>
                <a:lnTo>
                  <a:pt x="1654871" y="6858000"/>
                </a:lnTo>
                <a:lnTo>
                  <a:pt x="1649948" y="6853077"/>
                </a:lnTo>
                <a:close/>
                <a:moveTo>
                  <a:pt x="6096001" y="2356985"/>
                </a:moveTo>
                <a:lnTo>
                  <a:pt x="6096001" y="2366831"/>
                </a:lnTo>
                <a:lnTo>
                  <a:pt x="1605639" y="6858000"/>
                </a:lnTo>
                <a:lnTo>
                  <a:pt x="1600716" y="6853077"/>
                </a:lnTo>
                <a:close/>
                <a:moveTo>
                  <a:pt x="6096001" y="2307744"/>
                </a:moveTo>
                <a:lnTo>
                  <a:pt x="6096001" y="2317590"/>
                </a:lnTo>
                <a:lnTo>
                  <a:pt x="1556407" y="6858000"/>
                </a:lnTo>
                <a:lnTo>
                  <a:pt x="1551484" y="6853077"/>
                </a:lnTo>
                <a:close/>
                <a:moveTo>
                  <a:pt x="6096001" y="2258503"/>
                </a:moveTo>
                <a:lnTo>
                  <a:pt x="6096001" y="2268349"/>
                </a:lnTo>
                <a:lnTo>
                  <a:pt x="1507175" y="6858000"/>
                </a:lnTo>
                <a:lnTo>
                  <a:pt x="1502253" y="6853077"/>
                </a:lnTo>
                <a:close/>
                <a:moveTo>
                  <a:pt x="6096001" y="2209263"/>
                </a:moveTo>
                <a:lnTo>
                  <a:pt x="6096001" y="2219109"/>
                </a:lnTo>
                <a:lnTo>
                  <a:pt x="1457943" y="6858000"/>
                </a:lnTo>
                <a:lnTo>
                  <a:pt x="1453020" y="6853077"/>
                </a:lnTo>
                <a:close/>
                <a:moveTo>
                  <a:pt x="6096001" y="2160022"/>
                </a:moveTo>
                <a:lnTo>
                  <a:pt x="6096001" y="2169869"/>
                </a:lnTo>
                <a:lnTo>
                  <a:pt x="1408713" y="6858000"/>
                </a:lnTo>
                <a:lnTo>
                  <a:pt x="1403788" y="6853077"/>
                </a:lnTo>
                <a:close/>
                <a:moveTo>
                  <a:pt x="6096001" y="2110781"/>
                </a:moveTo>
                <a:lnTo>
                  <a:pt x="6096001" y="2120628"/>
                </a:lnTo>
                <a:lnTo>
                  <a:pt x="1359480" y="6858000"/>
                </a:lnTo>
                <a:lnTo>
                  <a:pt x="1354556" y="6853077"/>
                </a:lnTo>
                <a:close/>
                <a:moveTo>
                  <a:pt x="6096001" y="2061540"/>
                </a:moveTo>
                <a:lnTo>
                  <a:pt x="6096001" y="2071387"/>
                </a:lnTo>
                <a:lnTo>
                  <a:pt x="1310248" y="6858000"/>
                </a:lnTo>
                <a:lnTo>
                  <a:pt x="1305324" y="6853077"/>
                </a:lnTo>
                <a:close/>
                <a:moveTo>
                  <a:pt x="6096001" y="2012300"/>
                </a:moveTo>
                <a:lnTo>
                  <a:pt x="6096001" y="2022146"/>
                </a:lnTo>
                <a:lnTo>
                  <a:pt x="1261016" y="6858000"/>
                </a:lnTo>
                <a:lnTo>
                  <a:pt x="1256093" y="6853077"/>
                </a:lnTo>
                <a:close/>
                <a:moveTo>
                  <a:pt x="6096001" y="1963059"/>
                </a:moveTo>
                <a:lnTo>
                  <a:pt x="6096001" y="1972905"/>
                </a:lnTo>
                <a:lnTo>
                  <a:pt x="1211784" y="6858000"/>
                </a:lnTo>
                <a:lnTo>
                  <a:pt x="1206862" y="6853077"/>
                </a:lnTo>
                <a:close/>
                <a:moveTo>
                  <a:pt x="6096001" y="1913819"/>
                </a:moveTo>
                <a:lnTo>
                  <a:pt x="6096001" y="1923665"/>
                </a:lnTo>
                <a:lnTo>
                  <a:pt x="1162552" y="6858000"/>
                </a:lnTo>
                <a:lnTo>
                  <a:pt x="1157630" y="6853077"/>
                </a:lnTo>
                <a:close/>
                <a:moveTo>
                  <a:pt x="6096001" y="1864577"/>
                </a:moveTo>
                <a:lnTo>
                  <a:pt x="6096001" y="1874424"/>
                </a:lnTo>
                <a:lnTo>
                  <a:pt x="1113321" y="6858000"/>
                </a:lnTo>
                <a:lnTo>
                  <a:pt x="1108397" y="6853077"/>
                </a:lnTo>
                <a:close/>
                <a:moveTo>
                  <a:pt x="6096001" y="1815337"/>
                </a:moveTo>
                <a:lnTo>
                  <a:pt x="6096001" y="1825183"/>
                </a:lnTo>
                <a:lnTo>
                  <a:pt x="1064090" y="6858000"/>
                </a:lnTo>
                <a:lnTo>
                  <a:pt x="1059165" y="6853077"/>
                </a:lnTo>
                <a:close/>
                <a:moveTo>
                  <a:pt x="6096001" y="1766096"/>
                </a:moveTo>
                <a:lnTo>
                  <a:pt x="6096001" y="1775942"/>
                </a:lnTo>
                <a:lnTo>
                  <a:pt x="1014857" y="6858000"/>
                </a:lnTo>
                <a:lnTo>
                  <a:pt x="1009933" y="6853077"/>
                </a:lnTo>
                <a:close/>
                <a:moveTo>
                  <a:pt x="6096001" y="1716855"/>
                </a:moveTo>
                <a:lnTo>
                  <a:pt x="6096001" y="1726701"/>
                </a:lnTo>
                <a:lnTo>
                  <a:pt x="965625" y="6858000"/>
                </a:lnTo>
                <a:lnTo>
                  <a:pt x="960701" y="6853077"/>
                </a:lnTo>
                <a:close/>
                <a:moveTo>
                  <a:pt x="6096001" y="1667614"/>
                </a:moveTo>
                <a:lnTo>
                  <a:pt x="6096001" y="1677460"/>
                </a:lnTo>
                <a:lnTo>
                  <a:pt x="916393" y="6858000"/>
                </a:lnTo>
                <a:lnTo>
                  <a:pt x="911471" y="6853077"/>
                </a:lnTo>
                <a:close/>
                <a:moveTo>
                  <a:pt x="6096001" y="1618374"/>
                </a:moveTo>
                <a:lnTo>
                  <a:pt x="6096001" y="1628220"/>
                </a:lnTo>
                <a:lnTo>
                  <a:pt x="867161" y="6858000"/>
                </a:lnTo>
                <a:lnTo>
                  <a:pt x="862239" y="6853077"/>
                </a:lnTo>
                <a:close/>
                <a:moveTo>
                  <a:pt x="6096001" y="1569133"/>
                </a:moveTo>
                <a:lnTo>
                  <a:pt x="6096001" y="1578980"/>
                </a:lnTo>
                <a:lnTo>
                  <a:pt x="817930" y="6858000"/>
                </a:lnTo>
                <a:lnTo>
                  <a:pt x="813006" y="6853077"/>
                </a:lnTo>
                <a:close/>
                <a:moveTo>
                  <a:pt x="6096001" y="1519892"/>
                </a:moveTo>
                <a:lnTo>
                  <a:pt x="6096001" y="1529739"/>
                </a:lnTo>
                <a:lnTo>
                  <a:pt x="768698" y="6858000"/>
                </a:lnTo>
                <a:lnTo>
                  <a:pt x="763774" y="6853077"/>
                </a:lnTo>
                <a:close/>
                <a:moveTo>
                  <a:pt x="6096001" y="1470652"/>
                </a:moveTo>
                <a:lnTo>
                  <a:pt x="6096001" y="1480498"/>
                </a:lnTo>
                <a:lnTo>
                  <a:pt x="719465" y="6858000"/>
                </a:lnTo>
                <a:lnTo>
                  <a:pt x="714542" y="6853077"/>
                </a:lnTo>
                <a:close/>
                <a:moveTo>
                  <a:pt x="6096001" y="1421412"/>
                </a:moveTo>
                <a:lnTo>
                  <a:pt x="6096001" y="1431258"/>
                </a:lnTo>
                <a:lnTo>
                  <a:pt x="670233" y="6858000"/>
                </a:lnTo>
                <a:lnTo>
                  <a:pt x="665310" y="6853077"/>
                </a:lnTo>
                <a:close/>
                <a:moveTo>
                  <a:pt x="6096001" y="1372171"/>
                </a:moveTo>
                <a:lnTo>
                  <a:pt x="6096001" y="1382017"/>
                </a:lnTo>
                <a:lnTo>
                  <a:pt x="621001" y="6858000"/>
                </a:lnTo>
                <a:lnTo>
                  <a:pt x="616078" y="6853077"/>
                </a:lnTo>
                <a:close/>
                <a:moveTo>
                  <a:pt x="6096001" y="1322930"/>
                </a:moveTo>
                <a:lnTo>
                  <a:pt x="6096001" y="1332776"/>
                </a:lnTo>
                <a:lnTo>
                  <a:pt x="571770" y="6858000"/>
                </a:lnTo>
                <a:lnTo>
                  <a:pt x="566848" y="6853077"/>
                </a:lnTo>
                <a:close/>
                <a:moveTo>
                  <a:pt x="6096001" y="1272686"/>
                </a:moveTo>
                <a:lnTo>
                  <a:pt x="6096001" y="1282535"/>
                </a:lnTo>
                <a:lnTo>
                  <a:pt x="522538" y="6858000"/>
                </a:lnTo>
                <a:lnTo>
                  <a:pt x="517615" y="6853077"/>
                </a:lnTo>
                <a:close/>
                <a:moveTo>
                  <a:pt x="6096001" y="1223436"/>
                </a:moveTo>
                <a:lnTo>
                  <a:pt x="6096001" y="1233285"/>
                </a:lnTo>
                <a:lnTo>
                  <a:pt x="473307" y="6858000"/>
                </a:lnTo>
                <a:lnTo>
                  <a:pt x="468383" y="6853077"/>
                </a:lnTo>
                <a:close/>
                <a:moveTo>
                  <a:pt x="6096001" y="1174187"/>
                </a:moveTo>
                <a:lnTo>
                  <a:pt x="6096001" y="1184035"/>
                </a:lnTo>
                <a:lnTo>
                  <a:pt x="424074" y="6858000"/>
                </a:lnTo>
                <a:lnTo>
                  <a:pt x="419151" y="6853077"/>
                </a:lnTo>
                <a:close/>
                <a:moveTo>
                  <a:pt x="6096001" y="1124937"/>
                </a:moveTo>
                <a:lnTo>
                  <a:pt x="6096001" y="1134786"/>
                </a:lnTo>
                <a:lnTo>
                  <a:pt x="374842" y="6858000"/>
                </a:lnTo>
                <a:lnTo>
                  <a:pt x="369919" y="6853077"/>
                </a:lnTo>
                <a:close/>
                <a:moveTo>
                  <a:pt x="6096001" y="1075688"/>
                </a:moveTo>
                <a:lnTo>
                  <a:pt x="6096001" y="1085536"/>
                </a:lnTo>
                <a:lnTo>
                  <a:pt x="325610" y="6858000"/>
                </a:lnTo>
                <a:lnTo>
                  <a:pt x="320687" y="6853077"/>
                </a:lnTo>
                <a:close/>
                <a:moveTo>
                  <a:pt x="6096001" y="1026438"/>
                </a:moveTo>
                <a:lnTo>
                  <a:pt x="6096001" y="1036286"/>
                </a:lnTo>
                <a:lnTo>
                  <a:pt x="276378" y="6858000"/>
                </a:lnTo>
                <a:lnTo>
                  <a:pt x="271455" y="6853077"/>
                </a:lnTo>
                <a:close/>
                <a:moveTo>
                  <a:pt x="6096001" y="977189"/>
                </a:moveTo>
                <a:lnTo>
                  <a:pt x="6096001" y="987037"/>
                </a:lnTo>
                <a:lnTo>
                  <a:pt x="227147" y="6858000"/>
                </a:lnTo>
                <a:lnTo>
                  <a:pt x="222223" y="6853077"/>
                </a:lnTo>
                <a:close/>
                <a:moveTo>
                  <a:pt x="6096001" y="927939"/>
                </a:moveTo>
                <a:lnTo>
                  <a:pt x="6096001" y="937787"/>
                </a:lnTo>
                <a:lnTo>
                  <a:pt x="177915" y="6858000"/>
                </a:lnTo>
                <a:lnTo>
                  <a:pt x="172991" y="6853077"/>
                </a:lnTo>
                <a:close/>
                <a:moveTo>
                  <a:pt x="6096001" y="878690"/>
                </a:moveTo>
                <a:lnTo>
                  <a:pt x="6096001" y="888537"/>
                </a:lnTo>
                <a:lnTo>
                  <a:pt x="128683" y="6858000"/>
                </a:lnTo>
                <a:lnTo>
                  <a:pt x="123760" y="6853077"/>
                </a:lnTo>
                <a:close/>
                <a:moveTo>
                  <a:pt x="6096001" y="829441"/>
                </a:moveTo>
                <a:lnTo>
                  <a:pt x="6096001" y="839288"/>
                </a:lnTo>
                <a:lnTo>
                  <a:pt x="79451" y="6858000"/>
                </a:lnTo>
                <a:lnTo>
                  <a:pt x="74528" y="6853077"/>
                </a:lnTo>
                <a:close/>
                <a:moveTo>
                  <a:pt x="6096001" y="780191"/>
                </a:moveTo>
                <a:lnTo>
                  <a:pt x="6096001" y="790039"/>
                </a:lnTo>
                <a:lnTo>
                  <a:pt x="30219" y="6858000"/>
                </a:lnTo>
                <a:lnTo>
                  <a:pt x="25296" y="6853077"/>
                </a:lnTo>
                <a:close/>
                <a:moveTo>
                  <a:pt x="6096001" y="730941"/>
                </a:moveTo>
                <a:lnTo>
                  <a:pt x="6096001" y="740789"/>
                </a:lnTo>
                <a:lnTo>
                  <a:pt x="0" y="6838981"/>
                </a:lnTo>
                <a:lnTo>
                  <a:pt x="0" y="6829134"/>
                </a:lnTo>
                <a:close/>
                <a:moveTo>
                  <a:pt x="6096001" y="681692"/>
                </a:moveTo>
                <a:lnTo>
                  <a:pt x="6096001" y="691539"/>
                </a:lnTo>
                <a:lnTo>
                  <a:pt x="0" y="6789731"/>
                </a:lnTo>
                <a:lnTo>
                  <a:pt x="0" y="6779883"/>
                </a:lnTo>
                <a:close/>
                <a:moveTo>
                  <a:pt x="6096001" y="632442"/>
                </a:moveTo>
                <a:lnTo>
                  <a:pt x="6096001" y="642290"/>
                </a:lnTo>
                <a:lnTo>
                  <a:pt x="0" y="6740483"/>
                </a:lnTo>
                <a:lnTo>
                  <a:pt x="0" y="6730633"/>
                </a:lnTo>
                <a:close/>
                <a:moveTo>
                  <a:pt x="6096001" y="583192"/>
                </a:moveTo>
                <a:lnTo>
                  <a:pt x="6096001" y="593041"/>
                </a:lnTo>
                <a:lnTo>
                  <a:pt x="0" y="6691232"/>
                </a:lnTo>
                <a:lnTo>
                  <a:pt x="0" y="6681383"/>
                </a:lnTo>
                <a:close/>
                <a:moveTo>
                  <a:pt x="6096001" y="533942"/>
                </a:moveTo>
                <a:lnTo>
                  <a:pt x="6096001" y="543791"/>
                </a:lnTo>
                <a:lnTo>
                  <a:pt x="0" y="6641982"/>
                </a:lnTo>
                <a:lnTo>
                  <a:pt x="0" y="6632134"/>
                </a:lnTo>
                <a:close/>
                <a:moveTo>
                  <a:pt x="6096001" y="484693"/>
                </a:moveTo>
                <a:lnTo>
                  <a:pt x="6096001" y="494542"/>
                </a:lnTo>
                <a:lnTo>
                  <a:pt x="0" y="6592732"/>
                </a:lnTo>
                <a:lnTo>
                  <a:pt x="0" y="6582885"/>
                </a:lnTo>
                <a:close/>
                <a:moveTo>
                  <a:pt x="6096001" y="435443"/>
                </a:moveTo>
                <a:lnTo>
                  <a:pt x="6096001" y="445292"/>
                </a:lnTo>
                <a:lnTo>
                  <a:pt x="0" y="6543484"/>
                </a:lnTo>
                <a:lnTo>
                  <a:pt x="0" y="6533635"/>
                </a:lnTo>
                <a:close/>
                <a:moveTo>
                  <a:pt x="6096001" y="386193"/>
                </a:moveTo>
                <a:lnTo>
                  <a:pt x="6096001" y="396042"/>
                </a:lnTo>
                <a:lnTo>
                  <a:pt x="0" y="6494234"/>
                </a:lnTo>
                <a:lnTo>
                  <a:pt x="0" y="6484386"/>
                </a:lnTo>
                <a:close/>
                <a:moveTo>
                  <a:pt x="6096001" y="336945"/>
                </a:moveTo>
                <a:lnTo>
                  <a:pt x="6096001" y="346793"/>
                </a:lnTo>
                <a:lnTo>
                  <a:pt x="0" y="6444984"/>
                </a:lnTo>
                <a:lnTo>
                  <a:pt x="0" y="6435136"/>
                </a:lnTo>
                <a:close/>
                <a:moveTo>
                  <a:pt x="6096001" y="287695"/>
                </a:moveTo>
                <a:lnTo>
                  <a:pt x="6096001" y="297543"/>
                </a:lnTo>
                <a:lnTo>
                  <a:pt x="0" y="6395735"/>
                </a:lnTo>
                <a:lnTo>
                  <a:pt x="0" y="6385886"/>
                </a:lnTo>
                <a:close/>
                <a:moveTo>
                  <a:pt x="6096001" y="238445"/>
                </a:moveTo>
                <a:lnTo>
                  <a:pt x="6096001" y="248293"/>
                </a:lnTo>
                <a:lnTo>
                  <a:pt x="0" y="6346485"/>
                </a:lnTo>
                <a:lnTo>
                  <a:pt x="0" y="6336636"/>
                </a:lnTo>
                <a:close/>
                <a:moveTo>
                  <a:pt x="6096001" y="189196"/>
                </a:moveTo>
                <a:lnTo>
                  <a:pt x="6096001" y="199043"/>
                </a:lnTo>
                <a:lnTo>
                  <a:pt x="0" y="6297235"/>
                </a:lnTo>
                <a:lnTo>
                  <a:pt x="0" y="6287387"/>
                </a:lnTo>
                <a:close/>
                <a:moveTo>
                  <a:pt x="6096001" y="139946"/>
                </a:moveTo>
                <a:lnTo>
                  <a:pt x="6096001" y="149795"/>
                </a:lnTo>
                <a:lnTo>
                  <a:pt x="0" y="6247986"/>
                </a:lnTo>
                <a:lnTo>
                  <a:pt x="0" y="6238137"/>
                </a:lnTo>
                <a:close/>
                <a:moveTo>
                  <a:pt x="6096001" y="90697"/>
                </a:moveTo>
                <a:lnTo>
                  <a:pt x="6096001" y="100546"/>
                </a:lnTo>
                <a:lnTo>
                  <a:pt x="0" y="6198736"/>
                </a:lnTo>
                <a:lnTo>
                  <a:pt x="0" y="6188889"/>
                </a:lnTo>
                <a:close/>
                <a:moveTo>
                  <a:pt x="6096001" y="41447"/>
                </a:moveTo>
                <a:lnTo>
                  <a:pt x="6096001" y="51296"/>
                </a:lnTo>
                <a:lnTo>
                  <a:pt x="0" y="6149486"/>
                </a:lnTo>
                <a:lnTo>
                  <a:pt x="0" y="6139639"/>
                </a:lnTo>
                <a:close/>
                <a:moveTo>
                  <a:pt x="6088202" y="0"/>
                </a:moveTo>
                <a:lnTo>
                  <a:pt x="6093124" y="4923"/>
                </a:lnTo>
                <a:lnTo>
                  <a:pt x="0" y="6100238"/>
                </a:lnTo>
                <a:lnTo>
                  <a:pt x="0" y="6090389"/>
                </a:lnTo>
                <a:close/>
                <a:moveTo>
                  <a:pt x="6038970" y="0"/>
                </a:moveTo>
                <a:lnTo>
                  <a:pt x="6043892" y="4923"/>
                </a:lnTo>
                <a:lnTo>
                  <a:pt x="0" y="6050988"/>
                </a:lnTo>
                <a:lnTo>
                  <a:pt x="0" y="6041139"/>
                </a:lnTo>
                <a:close/>
                <a:moveTo>
                  <a:pt x="5989738" y="0"/>
                </a:moveTo>
                <a:lnTo>
                  <a:pt x="5994661" y="4923"/>
                </a:lnTo>
                <a:lnTo>
                  <a:pt x="0" y="6001738"/>
                </a:lnTo>
                <a:lnTo>
                  <a:pt x="0" y="5991890"/>
                </a:lnTo>
                <a:close/>
                <a:moveTo>
                  <a:pt x="5940507" y="0"/>
                </a:moveTo>
                <a:lnTo>
                  <a:pt x="5945429" y="4923"/>
                </a:lnTo>
                <a:lnTo>
                  <a:pt x="0" y="5952489"/>
                </a:lnTo>
                <a:lnTo>
                  <a:pt x="0" y="5942640"/>
                </a:lnTo>
                <a:close/>
                <a:moveTo>
                  <a:pt x="5891275" y="0"/>
                </a:moveTo>
                <a:lnTo>
                  <a:pt x="5896197" y="4923"/>
                </a:lnTo>
                <a:lnTo>
                  <a:pt x="0" y="5903239"/>
                </a:lnTo>
                <a:lnTo>
                  <a:pt x="0" y="5893391"/>
                </a:lnTo>
                <a:close/>
                <a:moveTo>
                  <a:pt x="5842041" y="0"/>
                </a:moveTo>
                <a:lnTo>
                  <a:pt x="5846966" y="4923"/>
                </a:lnTo>
                <a:lnTo>
                  <a:pt x="0" y="5853989"/>
                </a:lnTo>
                <a:lnTo>
                  <a:pt x="0" y="5844142"/>
                </a:lnTo>
                <a:close/>
                <a:moveTo>
                  <a:pt x="5792809" y="0"/>
                </a:moveTo>
                <a:lnTo>
                  <a:pt x="5797734" y="4923"/>
                </a:lnTo>
                <a:lnTo>
                  <a:pt x="0" y="5804741"/>
                </a:lnTo>
                <a:lnTo>
                  <a:pt x="0" y="5794892"/>
                </a:lnTo>
                <a:close/>
                <a:moveTo>
                  <a:pt x="5743579" y="0"/>
                </a:moveTo>
                <a:lnTo>
                  <a:pt x="5748501" y="4923"/>
                </a:lnTo>
                <a:lnTo>
                  <a:pt x="0" y="5755491"/>
                </a:lnTo>
                <a:lnTo>
                  <a:pt x="0" y="5745642"/>
                </a:lnTo>
                <a:close/>
                <a:moveTo>
                  <a:pt x="5694347" y="0"/>
                </a:moveTo>
                <a:lnTo>
                  <a:pt x="5699269" y="4923"/>
                </a:lnTo>
                <a:lnTo>
                  <a:pt x="0" y="5706241"/>
                </a:lnTo>
                <a:lnTo>
                  <a:pt x="0" y="5696393"/>
                </a:lnTo>
                <a:close/>
                <a:moveTo>
                  <a:pt x="5645115" y="0"/>
                </a:moveTo>
                <a:lnTo>
                  <a:pt x="5650039" y="4923"/>
                </a:lnTo>
                <a:lnTo>
                  <a:pt x="0" y="5656991"/>
                </a:lnTo>
                <a:lnTo>
                  <a:pt x="0" y="5647143"/>
                </a:lnTo>
                <a:close/>
                <a:moveTo>
                  <a:pt x="5595883" y="0"/>
                </a:moveTo>
                <a:lnTo>
                  <a:pt x="5600807" y="4923"/>
                </a:lnTo>
                <a:lnTo>
                  <a:pt x="0" y="5607742"/>
                </a:lnTo>
                <a:lnTo>
                  <a:pt x="0" y="5597893"/>
                </a:lnTo>
                <a:close/>
                <a:moveTo>
                  <a:pt x="5546650" y="0"/>
                </a:moveTo>
                <a:lnTo>
                  <a:pt x="5551575" y="4923"/>
                </a:lnTo>
                <a:lnTo>
                  <a:pt x="0" y="5558492"/>
                </a:lnTo>
                <a:lnTo>
                  <a:pt x="0" y="5548644"/>
                </a:lnTo>
                <a:close/>
                <a:moveTo>
                  <a:pt x="5497418" y="0"/>
                </a:moveTo>
                <a:lnTo>
                  <a:pt x="5502343" y="4923"/>
                </a:lnTo>
                <a:lnTo>
                  <a:pt x="0" y="5509242"/>
                </a:lnTo>
                <a:lnTo>
                  <a:pt x="0" y="5499394"/>
                </a:lnTo>
                <a:close/>
                <a:moveTo>
                  <a:pt x="5448187" y="0"/>
                </a:moveTo>
                <a:lnTo>
                  <a:pt x="5453109" y="4923"/>
                </a:lnTo>
                <a:lnTo>
                  <a:pt x="0" y="5459993"/>
                </a:lnTo>
                <a:lnTo>
                  <a:pt x="0" y="5450144"/>
                </a:lnTo>
                <a:close/>
                <a:moveTo>
                  <a:pt x="5398955" y="0"/>
                </a:moveTo>
                <a:lnTo>
                  <a:pt x="5403877" y="4923"/>
                </a:lnTo>
                <a:lnTo>
                  <a:pt x="0" y="5408803"/>
                </a:lnTo>
                <a:lnTo>
                  <a:pt x="0" y="5398956"/>
                </a:lnTo>
                <a:close/>
                <a:moveTo>
                  <a:pt x="5349724" y="0"/>
                </a:moveTo>
                <a:lnTo>
                  <a:pt x="5354647" y="4923"/>
                </a:lnTo>
                <a:lnTo>
                  <a:pt x="0" y="5359571"/>
                </a:lnTo>
                <a:lnTo>
                  <a:pt x="0" y="5349724"/>
                </a:lnTo>
                <a:close/>
                <a:moveTo>
                  <a:pt x="5300492" y="0"/>
                </a:moveTo>
                <a:lnTo>
                  <a:pt x="5305415" y="4923"/>
                </a:lnTo>
                <a:lnTo>
                  <a:pt x="0" y="5310339"/>
                </a:lnTo>
                <a:lnTo>
                  <a:pt x="0" y="5300492"/>
                </a:lnTo>
                <a:close/>
                <a:moveTo>
                  <a:pt x="5251259" y="0"/>
                </a:moveTo>
                <a:lnTo>
                  <a:pt x="5256183" y="4923"/>
                </a:lnTo>
                <a:lnTo>
                  <a:pt x="0" y="5261107"/>
                </a:lnTo>
                <a:lnTo>
                  <a:pt x="0" y="5251261"/>
                </a:lnTo>
                <a:close/>
                <a:moveTo>
                  <a:pt x="5202027" y="0"/>
                </a:moveTo>
                <a:lnTo>
                  <a:pt x="5206951" y="4923"/>
                </a:lnTo>
                <a:lnTo>
                  <a:pt x="0" y="5211875"/>
                </a:lnTo>
                <a:lnTo>
                  <a:pt x="0" y="5202029"/>
                </a:lnTo>
                <a:close/>
                <a:moveTo>
                  <a:pt x="5152797" y="0"/>
                </a:moveTo>
                <a:lnTo>
                  <a:pt x="5157719" y="4923"/>
                </a:lnTo>
                <a:lnTo>
                  <a:pt x="0" y="5162643"/>
                </a:lnTo>
                <a:lnTo>
                  <a:pt x="0" y="5152797"/>
                </a:lnTo>
                <a:close/>
                <a:moveTo>
                  <a:pt x="5103565" y="0"/>
                </a:moveTo>
                <a:lnTo>
                  <a:pt x="5108487" y="4923"/>
                </a:lnTo>
                <a:lnTo>
                  <a:pt x="0" y="5113411"/>
                </a:lnTo>
                <a:lnTo>
                  <a:pt x="0" y="5103565"/>
                </a:lnTo>
                <a:close/>
                <a:moveTo>
                  <a:pt x="5054333" y="0"/>
                </a:moveTo>
                <a:lnTo>
                  <a:pt x="5059256" y="4923"/>
                </a:lnTo>
                <a:lnTo>
                  <a:pt x="0" y="5064179"/>
                </a:lnTo>
                <a:lnTo>
                  <a:pt x="0" y="5054333"/>
                </a:lnTo>
                <a:close/>
                <a:moveTo>
                  <a:pt x="5005101" y="0"/>
                </a:moveTo>
                <a:lnTo>
                  <a:pt x="5010024" y="4923"/>
                </a:lnTo>
                <a:lnTo>
                  <a:pt x="0" y="5014948"/>
                </a:lnTo>
                <a:lnTo>
                  <a:pt x="0" y="5005101"/>
                </a:lnTo>
                <a:close/>
                <a:moveTo>
                  <a:pt x="4955869" y="0"/>
                </a:moveTo>
                <a:lnTo>
                  <a:pt x="4960792" y="4923"/>
                </a:lnTo>
                <a:lnTo>
                  <a:pt x="0" y="4965716"/>
                </a:lnTo>
                <a:lnTo>
                  <a:pt x="0" y="4955869"/>
                </a:lnTo>
                <a:close/>
                <a:moveTo>
                  <a:pt x="4906635" y="0"/>
                </a:moveTo>
                <a:lnTo>
                  <a:pt x="4911560" y="4923"/>
                </a:lnTo>
                <a:lnTo>
                  <a:pt x="0" y="4916484"/>
                </a:lnTo>
                <a:lnTo>
                  <a:pt x="0" y="4906637"/>
                </a:lnTo>
                <a:close/>
                <a:moveTo>
                  <a:pt x="4857404" y="0"/>
                </a:moveTo>
                <a:lnTo>
                  <a:pt x="4862329" y="4923"/>
                </a:lnTo>
                <a:lnTo>
                  <a:pt x="0" y="4867252"/>
                </a:lnTo>
                <a:lnTo>
                  <a:pt x="0" y="4857406"/>
                </a:lnTo>
                <a:close/>
                <a:moveTo>
                  <a:pt x="4808173" y="0"/>
                </a:moveTo>
                <a:lnTo>
                  <a:pt x="4813095" y="4923"/>
                </a:lnTo>
                <a:lnTo>
                  <a:pt x="0" y="4818020"/>
                </a:lnTo>
                <a:lnTo>
                  <a:pt x="0" y="4808174"/>
                </a:lnTo>
                <a:close/>
                <a:moveTo>
                  <a:pt x="4758941" y="0"/>
                </a:moveTo>
                <a:lnTo>
                  <a:pt x="4763863" y="4923"/>
                </a:lnTo>
                <a:lnTo>
                  <a:pt x="0" y="4768788"/>
                </a:lnTo>
                <a:lnTo>
                  <a:pt x="0" y="4758942"/>
                </a:lnTo>
                <a:close/>
                <a:moveTo>
                  <a:pt x="4709709" y="0"/>
                </a:moveTo>
                <a:lnTo>
                  <a:pt x="4714633" y="4923"/>
                </a:lnTo>
                <a:lnTo>
                  <a:pt x="0" y="4719556"/>
                </a:lnTo>
                <a:lnTo>
                  <a:pt x="0" y="4709710"/>
                </a:lnTo>
                <a:close/>
                <a:moveTo>
                  <a:pt x="4660477" y="0"/>
                </a:moveTo>
                <a:lnTo>
                  <a:pt x="4665401" y="4923"/>
                </a:lnTo>
                <a:lnTo>
                  <a:pt x="0" y="4670324"/>
                </a:lnTo>
                <a:lnTo>
                  <a:pt x="0" y="4660478"/>
                </a:lnTo>
                <a:close/>
                <a:moveTo>
                  <a:pt x="4611245" y="0"/>
                </a:moveTo>
                <a:lnTo>
                  <a:pt x="4616169" y="4923"/>
                </a:lnTo>
                <a:lnTo>
                  <a:pt x="0" y="4621093"/>
                </a:lnTo>
                <a:lnTo>
                  <a:pt x="0" y="4611246"/>
                </a:lnTo>
                <a:close/>
                <a:moveTo>
                  <a:pt x="4562013" y="0"/>
                </a:moveTo>
                <a:lnTo>
                  <a:pt x="4566937" y="4923"/>
                </a:lnTo>
                <a:lnTo>
                  <a:pt x="0" y="4571861"/>
                </a:lnTo>
                <a:lnTo>
                  <a:pt x="0" y="4562014"/>
                </a:lnTo>
                <a:close/>
                <a:moveTo>
                  <a:pt x="4512782" y="0"/>
                </a:moveTo>
                <a:lnTo>
                  <a:pt x="4517704" y="4923"/>
                </a:lnTo>
                <a:lnTo>
                  <a:pt x="0" y="4522629"/>
                </a:lnTo>
                <a:lnTo>
                  <a:pt x="0" y="4512782"/>
                </a:lnTo>
                <a:close/>
                <a:moveTo>
                  <a:pt x="4463550" y="0"/>
                </a:moveTo>
                <a:lnTo>
                  <a:pt x="4468472" y="4923"/>
                </a:lnTo>
                <a:lnTo>
                  <a:pt x="0" y="4473397"/>
                </a:lnTo>
                <a:lnTo>
                  <a:pt x="0" y="4463551"/>
                </a:lnTo>
                <a:close/>
                <a:moveTo>
                  <a:pt x="4414319" y="0"/>
                </a:moveTo>
                <a:lnTo>
                  <a:pt x="4419241" y="4923"/>
                </a:lnTo>
                <a:lnTo>
                  <a:pt x="0" y="4424165"/>
                </a:lnTo>
                <a:lnTo>
                  <a:pt x="0" y="4414319"/>
                </a:lnTo>
                <a:close/>
                <a:moveTo>
                  <a:pt x="4365087" y="0"/>
                </a:moveTo>
                <a:lnTo>
                  <a:pt x="4370009" y="4923"/>
                </a:lnTo>
                <a:lnTo>
                  <a:pt x="0" y="4374933"/>
                </a:lnTo>
                <a:lnTo>
                  <a:pt x="0" y="4365087"/>
                </a:lnTo>
                <a:close/>
                <a:moveTo>
                  <a:pt x="4315855" y="0"/>
                </a:moveTo>
                <a:lnTo>
                  <a:pt x="4320777" y="4923"/>
                </a:lnTo>
                <a:lnTo>
                  <a:pt x="0" y="4325701"/>
                </a:lnTo>
                <a:lnTo>
                  <a:pt x="0" y="4315855"/>
                </a:lnTo>
                <a:close/>
                <a:moveTo>
                  <a:pt x="4266621" y="0"/>
                </a:moveTo>
                <a:lnTo>
                  <a:pt x="4271546" y="4923"/>
                </a:lnTo>
                <a:lnTo>
                  <a:pt x="0" y="4276469"/>
                </a:lnTo>
                <a:lnTo>
                  <a:pt x="0" y="4266623"/>
                </a:lnTo>
                <a:close/>
                <a:moveTo>
                  <a:pt x="4217389" y="0"/>
                </a:moveTo>
                <a:lnTo>
                  <a:pt x="4222314" y="4923"/>
                </a:lnTo>
                <a:lnTo>
                  <a:pt x="0" y="4227238"/>
                </a:lnTo>
                <a:lnTo>
                  <a:pt x="0" y="4217391"/>
                </a:lnTo>
                <a:close/>
                <a:moveTo>
                  <a:pt x="4168159" y="0"/>
                </a:moveTo>
                <a:lnTo>
                  <a:pt x="4173081" y="4923"/>
                </a:lnTo>
                <a:lnTo>
                  <a:pt x="0" y="4178006"/>
                </a:lnTo>
                <a:lnTo>
                  <a:pt x="0" y="4168159"/>
                </a:lnTo>
                <a:close/>
                <a:moveTo>
                  <a:pt x="4118927" y="0"/>
                </a:moveTo>
                <a:lnTo>
                  <a:pt x="4123849" y="4923"/>
                </a:lnTo>
                <a:lnTo>
                  <a:pt x="0" y="4128774"/>
                </a:lnTo>
                <a:lnTo>
                  <a:pt x="0" y="4118927"/>
                </a:lnTo>
                <a:close/>
                <a:moveTo>
                  <a:pt x="4069695" y="0"/>
                </a:moveTo>
                <a:lnTo>
                  <a:pt x="4074619" y="4923"/>
                </a:lnTo>
                <a:lnTo>
                  <a:pt x="0" y="4079542"/>
                </a:lnTo>
                <a:lnTo>
                  <a:pt x="0" y="4069695"/>
                </a:lnTo>
                <a:close/>
                <a:moveTo>
                  <a:pt x="4020463" y="0"/>
                </a:moveTo>
                <a:lnTo>
                  <a:pt x="4025387" y="4923"/>
                </a:lnTo>
                <a:lnTo>
                  <a:pt x="0" y="4030310"/>
                </a:lnTo>
                <a:lnTo>
                  <a:pt x="0" y="4020464"/>
                </a:lnTo>
                <a:close/>
                <a:moveTo>
                  <a:pt x="3971230" y="0"/>
                </a:moveTo>
                <a:lnTo>
                  <a:pt x="3976155" y="4923"/>
                </a:lnTo>
                <a:lnTo>
                  <a:pt x="0" y="3981078"/>
                </a:lnTo>
                <a:lnTo>
                  <a:pt x="0" y="3971232"/>
                </a:lnTo>
                <a:close/>
                <a:moveTo>
                  <a:pt x="3921998" y="0"/>
                </a:moveTo>
                <a:lnTo>
                  <a:pt x="3926923" y="4923"/>
                </a:lnTo>
                <a:lnTo>
                  <a:pt x="0" y="3931846"/>
                </a:lnTo>
                <a:lnTo>
                  <a:pt x="0" y="3922000"/>
                </a:lnTo>
                <a:close/>
                <a:moveTo>
                  <a:pt x="3872768" y="0"/>
                </a:moveTo>
                <a:lnTo>
                  <a:pt x="3877689" y="4923"/>
                </a:lnTo>
                <a:lnTo>
                  <a:pt x="0" y="3882614"/>
                </a:lnTo>
                <a:lnTo>
                  <a:pt x="0" y="3872768"/>
                </a:lnTo>
                <a:close/>
                <a:moveTo>
                  <a:pt x="3823536" y="0"/>
                </a:moveTo>
                <a:lnTo>
                  <a:pt x="3828458" y="4923"/>
                </a:lnTo>
                <a:lnTo>
                  <a:pt x="0" y="3833382"/>
                </a:lnTo>
                <a:lnTo>
                  <a:pt x="0" y="3823536"/>
                </a:lnTo>
                <a:close/>
                <a:moveTo>
                  <a:pt x="3774304" y="0"/>
                </a:moveTo>
                <a:lnTo>
                  <a:pt x="3779227" y="4923"/>
                </a:lnTo>
                <a:lnTo>
                  <a:pt x="0" y="3784151"/>
                </a:lnTo>
                <a:lnTo>
                  <a:pt x="0" y="3774304"/>
                </a:lnTo>
                <a:close/>
                <a:moveTo>
                  <a:pt x="3725072" y="0"/>
                </a:moveTo>
                <a:lnTo>
                  <a:pt x="3729995" y="4923"/>
                </a:lnTo>
                <a:lnTo>
                  <a:pt x="0" y="3734919"/>
                </a:lnTo>
                <a:lnTo>
                  <a:pt x="0" y="3725073"/>
                </a:lnTo>
                <a:close/>
                <a:moveTo>
                  <a:pt x="3675839" y="0"/>
                </a:moveTo>
                <a:lnTo>
                  <a:pt x="3680763" y="4923"/>
                </a:lnTo>
                <a:lnTo>
                  <a:pt x="0" y="3685687"/>
                </a:lnTo>
                <a:lnTo>
                  <a:pt x="0" y="3675841"/>
                </a:lnTo>
                <a:close/>
                <a:moveTo>
                  <a:pt x="3626607" y="0"/>
                </a:moveTo>
                <a:lnTo>
                  <a:pt x="3631531" y="4923"/>
                </a:lnTo>
                <a:lnTo>
                  <a:pt x="0" y="3636455"/>
                </a:lnTo>
                <a:lnTo>
                  <a:pt x="0" y="3626608"/>
                </a:lnTo>
                <a:close/>
                <a:moveTo>
                  <a:pt x="3577377" y="0"/>
                </a:moveTo>
                <a:lnTo>
                  <a:pt x="3582298" y="4923"/>
                </a:lnTo>
                <a:lnTo>
                  <a:pt x="0" y="3587222"/>
                </a:lnTo>
                <a:lnTo>
                  <a:pt x="0" y="3577377"/>
                </a:lnTo>
                <a:close/>
                <a:moveTo>
                  <a:pt x="3528145" y="0"/>
                </a:moveTo>
                <a:lnTo>
                  <a:pt x="3533067" y="4923"/>
                </a:lnTo>
                <a:lnTo>
                  <a:pt x="0" y="3537990"/>
                </a:lnTo>
                <a:lnTo>
                  <a:pt x="0" y="3528145"/>
                </a:lnTo>
                <a:close/>
                <a:moveTo>
                  <a:pt x="3478913" y="0"/>
                </a:moveTo>
                <a:lnTo>
                  <a:pt x="3483836" y="4923"/>
                </a:lnTo>
                <a:lnTo>
                  <a:pt x="0" y="3488760"/>
                </a:lnTo>
                <a:lnTo>
                  <a:pt x="0" y="3478913"/>
                </a:lnTo>
                <a:close/>
                <a:moveTo>
                  <a:pt x="3429681" y="0"/>
                </a:moveTo>
                <a:lnTo>
                  <a:pt x="3434604" y="4923"/>
                </a:lnTo>
                <a:lnTo>
                  <a:pt x="0" y="3439527"/>
                </a:lnTo>
                <a:lnTo>
                  <a:pt x="0" y="3429681"/>
                </a:lnTo>
                <a:close/>
                <a:moveTo>
                  <a:pt x="3380449" y="0"/>
                </a:moveTo>
                <a:lnTo>
                  <a:pt x="3385372" y="4923"/>
                </a:lnTo>
                <a:lnTo>
                  <a:pt x="0" y="3390296"/>
                </a:lnTo>
                <a:lnTo>
                  <a:pt x="0" y="3380449"/>
                </a:lnTo>
                <a:close/>
                <a:moveTo>
                  <a:pt x="3331216" y="0"/>
                </a:moveTo>
                <a:lnTo>
                  <a:pt x="3336140" y="4923"/>
                </a:lnTo>
                <a:lnTo>
                  <a:pt x="0" y="3341064"/>
                </a:lnTo>
                <a:lnTo>
                  <a:pt x="0" y="3331216"/>
                </a:lnTo>
                <a:close/>
                <a:moveTo>
                  <a:pt x="3281984" y="0"/>
                </a:moveTo>
                <a:lnTo>
                  <a:pt x="3286909" y="4923"/>
                </a:lnTo>
                <a:lnTo>
                  <a:pt x="0" y="3291832"/>
                </a:lnTo>
                <a:lnTo>
                  <a:pt x="0" y="3281984"/>
                </a:lnTo>
                <a:close/>
                <a:moveTo>
                  <a:pt x="3232753" y="0"/>
                </a:moveTo>
                <a:lnTo>
                  <a:pt x="3237675" y="4923"/>
                </a:lnTo>
                <a:lnTo>
                  <a:pt x="0" y="3242599"/>
                </a:lnTo>
                <a:lnTo>
                  <a:pt x="0" y="3232754"/>
                </a:lnTo>
                <a:close/>
                <a:moveTo>
                  <a:pt x="3183521" y="0"/>
                </a:moveTo>
                <a:lnTo>
                  <a:pt x="3188443" y="4923"/>
                </a:lnTo>
                <a:lnTo>
                  <a:pt x="0" y="3193367"/>
                </a:lnTo>
                <a:lnTo>
                  <a:pt x="0" y="3183522"/>
                </a:lnTo>
                <a:close/>
                <a:moveTo>
                  <a:pt x="3134288" y="0"/>
                </a:moveTo>
                <a:lnTo>
                  <a:pt x="3139213" y="4923"/>
                </a:lnTo>
                <a:lnTo>
                  <a:pt x="0" y="3144136"/>
                </a:lnTo>
                <a:lnTo>
                  <a:pt x="0" y="3134290"/>
                </a:lnTo>
                <a:close/>
                <a:moveTo>
                  <a:pt x="3085057" y="0"/>
                </a:moveTo>
                <a:lnTo>
                  <a:pt x="3089980" y="4923"/>
                </a:lnTo>
                <a:lnTo>
                  <a:pt x="0" y="3094903"/>
                </a:lnTo>
                <a:lnTo>
                  <a:pt x="0" y="3085057"/>
                </a:lnTo>
                <a:close/>
                <a:moveTo>
                  <a:pt x="3035825" y="0"/>
                </a:moveTo>
                <a:lnTo>
                  <a:pt x="3040748" y="4923"/>
                </a:lnTo>
                <a:lnTo>
                  <a:pt x="0" y="3045672"/>
                </a:lnTo>
                <a:lnTo>
                  <a:pt x="0" y="3035825"/>
                </a:lnTo>
                <a:close/>
                <a:moveTo>
                  <a:pt x="2986593" y="0"/>
                </a:moveTo>
                <a:lnTo>
                  <a:pt x="2991516" y="4923"/>
                </a:lnTo>
                <a:lnTo>
                  <a:pt x="0" y="2996440"/>
                </a:lnTo>
                <a:lnTo>
                  <a:pt x="0" y="2986593"/>
                </a:lnTo>
                <a:close/>
                <a:moveTo>
                  <a:pt x="2937362" y="0"/>
                </a:moveTo>
                <a:lnTo>
                  <a:pt x="2942284" y="4923"/>
                </a:lnTo>
                <a:lnTo>
                  <a:pt x="0" y="2947207"/>
                </a:lnTo>
                <a:lnTo>
                  <a:pt x="0" y="2937363"/>
                </a:lnTo>
                <a:close/>
                <a:moveTo>
                  <a:pt x="2888130" y="0"/>
                </a:moveTo>
                <a:lnTo>
                  <a:pt x="2893052" y="4923"/>
                </a:lnTo>
                <a:lnTo>
                  <a:pt x="0" y="2897976"/>
                </a:lnTo>
                <a:lnTo>
                  <a:pt x="0" y="2888131"/>
                </a:lnTo>
                <a:close/>
                <a:moveTo>
                  <a:pt x="2838897" y="0"/>
                </a:moveTo>
                <a:lnTo>
                  <a:pt x="2843821" y="4923"/>
                </a:lnTo>
                <a:lnTo>
                  <a:pt x="0" y="2848745"/>
                </a:lnTo>
                <a:lnTo>
                  <a:pt x="0" y="2838898"/>
                </a:lnTo>
                <a:close/>
                <a:moveTo>
                  <a:pt x="2789665" y="0"/>
                </a:moveTo>
                <a:lnTo>
                  <a:pt x="2794590" y="4923"/>
                </a:lnTo>
                <a:lnTo>
                  <a:pt x="0" y="2799513"/>
                </a:lnTo>
                <a:lnTo>
                  <a:pt x="0" y="2789666"/>
                </a:lnTo>
                <a:close/>
                <a:moveTo>
                  <a:pt x="2740433" y="0"/>
                </a:moveTo>
                <a:lnTo>
                  <a:pt x="2745357" y="4923"/>
                </a:lnTo>
                <a:lnTo>
                  <a:pt x="0" y="2750280"/>
                </a:lnTo>
                <a:lnTo>
                  <a:pt x="0" y="2740434"/>
                </a:lnTo>
                <a:close/>
                <a:moveTo>
                  <a:pt x="2691201" y="0"/>
                </a:moveTo>
                <a:lnTo>
                  <a:pt x="2696125" y="4923"/>
                </a:lnTo>
                <a:lnTo>
                  <a:pt x="0" y="2701048"/>
                </a:lnTo>
                <a:lnTo>
                  <a:pt x="0" y="2691202"/>
                </a:lnTo>
                <a:close/>
                <a:moveTo>
                  <a:pt x="2641971" y="0"/>
                </a:moveTo>
                <a:lnTo>
                  <a:pt x="2646893" y="4923"/>
                </a:lnTo>
                <a:lnTo>
                  <a:pt x="0" y="2651816"/>
                </a:lnTo>
                <a:lnTo>
                  <a:pt x="0" y="2641971"/>
                </a:lnTo>
                <a:close/>
                <a:moveTo>
                  <a:pt x="2592739" y="0"/>
                </a:moveTo>
                <a:lnTo>
                  <a:pt x="2597661" y="4923"/>
                </a:lnTo>
                <a:lnTo>
                  <a:pt x="0" y="2602584"/>
                </a:lnTo>
                <a:lnTo>
                  <a:pt x="0" y="2592739"/>
                </a:lnTo>
                <a:close/>
                <a:moveTo>
                  <a:pt x="2543506" y="0"/>
                </a:moveTo>
                <a:lnTo>
                  <a:pt x="2548430" y="4923"/>
                </a:lnTo>
                <a:lnTo>
                  <a:pt x="0" y="2553354"/>
                </a:lnTo>
                <a:lnTo>
                  <a:pt x="0" y="2543506"/>
                </a:lnTo>
                <a:close/>
                <a:moveTo>
                  <a:pt x="2494274" y="0"/>
                </a:moveTo>
                <a:lnTo>
                  <a:pt x="2499199" y="4923"/>
                </a:lnTo>
                <a:lnTo>
                  <a:pt x="0" y="2504122"/>
                </a:lnTo>
                <a:lnTo>
                  <a:pt x="0" y="2494274"/>
                </a:lnTo>
                <a:close/>
                <a:moveTo>
                  <a:pt x="2445042" y="0"/>
                </a:moveTo>
                <a:lnTo>
                  <a:pt x="2449965" y="4923"/>
                </a:lnTo>
                <a:lnTo>
                  <a:pt x="0" y="2454889"/>
                </a:lnTo>
                <a:lnTo>
                  <a:pt x="0" y="2445043"/>
                </a:lnTo>
                <a:close/>
                <a:moveTo>
                  <a:pt x="2395810" y="0"/>
                </a:moveTo>
                <a:lnTo>
                  <a:pt x="2400733" y="4923"/>
                </a:lnTo>
                <a:lnTo>
                  <a:pt x="0" y="2405657"/>
                </a:lnTo>
                <a:lnTo>
                  <a:pt x="0" y="2395811"/>
                </a:lnTo>
                <a:close/>
                <a:moveTo>
                  <a:pt x="2346579" y="0"/>
                </a:moveTo>
                <a:lnTo>
                  <a:pt x="2351501" y="4923"/>
                </a:lnTo>
                <a:lnTo>
                  <a:pt x="0" y="2356425"/>
                </a:lnTo>
                <a:lnTo>
                  <a:pt x="0" y="2346579"/>
                </a:lnTo>
                <a:close/>
                <a:moveTo>
                  <a:pt x="2297348" y="0"/>
                </a:moveTo>
                <a:lnTo>
                  <a:pt x="2302270" y="4923"/>
                </a:lnTo>
                <a:lnTo>
                  <a:pt x="0" y="2307193"/>
                </a:lnTo>
                <a:lnTo>
                  <a:pt x="0" y="2297348"/>
                </a:lnTo>
                <a:close/>
                <a:moveTo>
                  <a:pt x="2248115" y="0"/>
                </a:moveTo>
                <a:lnTo>
                  <a:pt x="2253038" y="4923"/>
                </a:lnTo>
                <a:lnTo>
                  <a:pt x="0" y="2257961"/>
                </a:lnTo>
                <a:lnTo>
                  <a:pt x="0" y="2248115"/>
                </a:lnTo>
                <a:close/>
                <a:moveTo>
                  <a:pt x="2198883" y="0"/>
                </a:moveTo>
                <a:lnTo>
                  <a:pt x="2203807" y="4923"/>
                </a:lnTo>
                <a:lnTo>
                  <a:pt x="0" y="2208731"/>
                </a:lnTo>
                <a:lnTo>
                  <a:pt x="0" y="2198885"/>
                </a:lnTo>
                <a:close/>
                <a:moveTo>
                  <a:pt x="2148421" y="0"/>
                </a:moveTo>
                <a:lnTo>
                  <a:pt x="2153344" y="4923"/>
                </a:lnTo>
                <a:lnTo>
                  <a:pt x="0" y="2158268"/>
                </a:lnTo>
                <a:lnTo>
                  <a:pt x="0" y="2148421"/>
                </a:lnTo>
                <a:close/>
                <a:moveTo>
                  <a:pt x="2099189" y="0"/>
                </a:moveTo>
                <a:lnTo>
                  <a:pt x="2104112" y="4923"/>
                </a:lnTo>
                <a:lnTo>
                  <a:pt x="0" y="2109036"/>
                </a:lnTo>
                <a:lnTo>
                  <a:pt x="0" y="2099189"/>
                </a:lnTo>
                <a:close/>
                <a:moveTo>
                  <a:pt x="2049958" y="0"/>
                </a:moveTo>
                <a:lnTo>
                  <a:pt x="2054880" y="4923"/>
                </a:lnTo>
                <a:lnTo>
                  <a:pt x="0" y="2059804"/>
                </a:lnTo>
                <a:lnTo>
                  <a:pt x="0" y="2049959"/>
                </a:lnTo>
                <a:close/>
                <a:moveTo>
                  <a:pt x="2000725" y="0"/>
                </a:moveTo>
                <a:lnTo>
                  <a:pt x="2005649" y="4923"/>
                </a:lnTo>
                <a:lnTo>
                  <a:pt x="0" y="2010572"/>
                </a:lnTo>
                <a:lnTo>
                  <a:pt x="0" y="2000725"/>
                </a:lnTo>
                <a:close/>
                <a:moveTo>
                  <a:pt x="1951493" y="0"/>
                </a:moveTo>
                <a:lnTo>
                  <a:pt x="1956418" y="4923"/>
                </a:lnTo>
                <a:lnTo>
                  <a:pt x="0" y="1961341"/>
                </a:lnTo>
                <a:lnTo>
                  <a:pt x="0" y="1951494"/>
                </a:lnTo>
                <a:close/>
                <a:moveTo>
                  <a:pt x="1902262" y="0"/>
                </a:moveTo>
                <a:lnTo>
                  <a:pt x="1907185" y="4923"/>
                </a:lnTo>
                <a:lnTo>
                  <a:pt x="0" y="1912108"/>
                </a:lnTo>
                <a:lnTo>
                  <a:pt x="0" y="1902262"/>
                </a:lnTo>
                <a:close/>
                <a:moveTo>
                  <a:pt x="1853030" y="0"/>
                </a:moveTo>
                <a:lnTo>
                  <a:pt x="1857953" y="4923"/>
                </a:lnTo>
                <a:lnTo>
                  <a:pt x="0" y="1862876"/>
                </a:lnTo>
                <a:lnTo>
                  <a:pt x="0" y="1853030"/>
                </a:lnTo>
                <a:close/>
                <a:moveTo>
                  <a:pt x="1803798" y="0"/>
                </a:moveTo>
                <a:lnTo>
                  <a:pt x="1808722" y="4923"/>
                </a:lnTo>
                <a:lnTo>
                  <a:pt x="0" y="1813644"/>
                </a:lnTo>
                <a:lnTo>
                  <a:pt x="0" y="1803798"/>
                </a:lnTo>
                <a:close/>
                <a:moveTo>
                  <a:pt x="1754567" y="0"/>
                </a:moveTo>
                <a:lnTo>
                  <a:pt x="1759489" y="4923"/>
                </a:lnTo>
                <a:lnTo>
                  <a:pt x="0" y="1764413"/>
                </a:lnTo>
                <a:lnTo>
                  <a:pt x="0" y="1754567"/>
                </a:lnTo>
                <a:close/>
                <a:moveTo>
                  <a:pt x="1705335" y="0"/>
                </a:moveTo>
                <a:lnTo>
                  <a:pt x="1710257" y="4923"/>
                </a:lnTo>
                <a:lnTo>
                  <a:pt x="0" y="1715181"/>
                </a:lnTo>
                <a:lnTo>
                  <a:pt x="0" y="1705336"/>
                </a:lnTo>
                <a:close/>
                <a:moveTo>
                  <a:pt x="1656102" y="0"/>
                </a:moveTo>
                <a:lnTo>
                  <a:pt x="1661027" y="4923"/>
                </a:lnTo>
                <a:lnTo>
                  <a:pt x="0" y="1665950"/>
                </a:lnTo>
                <a:lnTo>
                  <a:pt x="0" y="1656102"/>
                </a:lnTo>
                <a:close/>
                <a:moveTo>
                  <a:pt x="1606870" y="0"/>
                </a:moveTo>
                <a:lnTo>
                  <a:pt x="1611795" y="4923"/>
                </a:lnTo>
                <a:lnTo>
                  <a:pt x="0" y="1616718"/>
                </a:lnTo>
                <a:lnTo>
                  <a:pt x="0" y="1606870"/>
                </a:lnTo>
                <a:close/>
                <a:moveTo>
                  <a:pt x="1557638" y="0"/>
                </a:moveTo>
                <a:lnTo>
                  <a:pt x="1562562" y="4923"/>
                </a:lnTo>
                <a:lnTo>
                  <a:pt x="0" y="1567485"/>
                </a:lnTo>
                <a:lnTo>
                  <a:pt x="0" y="1557639"/>
                </a:lnTo>
                <a:close/>
                <a:moveTo>
                  <a:pt x="1508407" y="0"/>
                </a:moveTo>
                <a:lnTo>
                  <a:pt x="1513330" y="4923"/>
                </a:lnTo>
                <a:lnTo>
                  <a:pt x="0" y="1518253"/>
                </a:lnTo>
                <a:lnTo>
                  <a:pt x="0" y="1508407"/>
                </a:lnTo>
                <a:close/>
                <a:moveTo>
                  <a:pt x="1459176" y="0"/>
                </a:moveTo>
                <a:lnTo>
                  <a:pt x="1464098" y="4923"/>
                </a:lnTo>
                <a:lnTo>
                  <a:pt x="0" y="1469021"/>
                </a:lnTo>
                <a:lnTo>
                  <a:pt x="0" y="1459176"/>
                </a:lnTo>
                <a:close/>
                <a:moveTo>
                  <a:pt x="1409944" y="0"/>
                </a:moveTo>
                <a:lnTo>
                  <a:pt x="1414866" y="4923"/>
                </a:lnTo>
                <a:lnTo>
                  <a:pt x="0" y="1419789"/>
                </a:lnTo>
                <a:lnTo>
                  <a:pt x="0" y="1409944"/>
                </a:lnTo>
                <a:close/>
                <a:moveTo>
                  <a:pt x="1360711" y="0"/>
                </a:moveTo>
                <a:lnTo>
                  <a:pt x="1365635" y="4923"/>
                </a:lnTo>
                <a:lnTo>
                  <a:pt x="0" y="1370559"/>
                </a:lnTo>
                <a:lnTo>
                  <a:pt x="0" y="1360711"/>
                </a:lnTo>
                <a:close/>
                <a:moveTo>
                  <a:pt x="1311479" y="0"/>
                </a:moveTo>
                <a:lnTo>
                  <a:pt x="1316404" y="4923"/>
                </a:lnTo>
                <a:lnTo>
                  <a:pt x="0" y="1321327"/>
                </a:lnTo>
                <a:lnTo>
                  <a:pt x="0" y="1311479"/>
                </a:lnTo>
                <a:close/>
                <a:moveTo>
                  <a:pt x="1262248" y="0"/>
                </a:moveTo>
                <a:lnTo>
                  <a:pt x="1267170" y="4923"/>
                </a:lnTo>
                <a:lnTo>
                  <a:pt x="0" y="1272094"/>
                </a:lnTo>
                <a:lnTo>
                  <a:pt x="0" y="1262247"/>
                </a:lnTo>
                <a:close/>
                <a:moveTo>
                  <a:pt x="1213015" y="0"/>
                </a:moveTo>
                <a:lnTo>
                  <a:pt x="1217939" y="4923"/>
                </a:lnTo>
                <a:lnTo>
                  <a:pt x="0" y="1222862"/>
                </a:lnTo>
                <a:lnTo>
                  <a:pt x="0" y="1213016"/>
                </a:lnTo>
                <a:close/>
                <a:moveTo>
                  <a:pt x="1163783" y="0"/>
                </a:moveTo>
                <a:lnTo>
                  <a:pt x="1168707" y="4923"/>
                </a:lnTo>
                <a:lnTo>
                  <a:pt x="0" y="1173630"/>
                </a:lnTo>
                <a:lnTo>
                  <a:pt x="0" y="1163784"/>
                </a:lnTo>
                <a:close/>
                <a:moveTo>
                  <a:pt x="1114553" y="0"/>
                </a:moveTo>
                <a:lnTo>
                  <a:pt x="1119475" y="4923"/>
                </a:lnTo>
                <a:lnTo>
                  <a:pt x="0" y="1124398"/>
                </a:lnTo>
                <a:lnTo>
                  <a:pt x="0" y="1114553"/>
                </a:lnTo>
                <a:close/>
                <a:moveTo>
                  <a:pt x="1065320" y="0"/>
                </a:moveTo>
                <a:lnTo>
                  <a:pt x="1070243" y="4923"/>
                </a:lnTo>
                <a:lnTo>
                  <a:pt x="0" y="1075166"/>
                </a:lnTo>
                <a:lnTo>
                  <a:pt x="0" y="1065320"/>
                </a:lnTo>
                <a:close/>
                <a:moveTo>
                  <a:pt x="1016088" y="0"/>
                </a:moveTo>
                <a:lnTo>
                  <a:pt x="1021012" y="4923"/>
                </a:lnTo>
                <a:lnTo>
                  <a:pt x="0" y="1025936"/>
                </a:lnTo>
                <a:lnTo>
                  <a:pt x="0" y="1016088"/>
                </a:lnTo>
                <a:close/>
                <a:moveTo>
                  <a:pt x="966856" y="0"/>
                </a:moveTo>
                <a:lnTo>
                  <a:pt x="971779" y="4923"/>
                </a:lnTo>
                <a:lnTo>
                  <a:pt x="0" y="976702"/>
                </a:lnTo>
                <a:lnTo>
                  <a:pt x="0" y="966856"/>
                </a:lnTo>
                <a:close/>
                <a:moveTo>
                  <a:pt x="917624" y="0"/>
                </a:moveTo>
                <a:lnTo>
                  <a:pt x="922547" y="4923"/>
                </a:lnTo>
                <a:lnTo>
                  <a:pt x="0" y="927471"/>
                </a:lnTo>
                <a:lnTo>
                  <a:pt x="0" y="917624"/>
                </a:lnTo>
                <a:close/>
                <a:moveTo>
                  <a:pt x="868392" y="0"/>
                </a:moveTo>
                <a:lnTo>
                  <a:pt x="873315" y="4923"/>
                </a:lnTo>
                <a:lnTo>
                  <a:pt x="0" y="878239"/>
                </a:lnTo>
                <a:lnTo>
                  <a:pt x="0" y="868392"/>
                </a:lnTo>
                <a:close/>
                <a:moveTo>
                  <a:pt x="819162" y="0"/>
                </a:moveTo>
                <a:lnTo>
                  <a:pt x="824084" y="4923"/>
                </a:lnTo>
                <a:lnTo>
                  <a:pt x="0" y="829007"/>
                </a:lnTo>
                <a:lnTo>
                  <a:pt x="0" y="819162"/>
                </a:lnTo>
                <a:close/>
                <a:moveTo>
                  <a:pt x="769930" y="0"/>
                </a:moveTo>
                <a:lnTo>
                  <a:pt x="774852" y="4923"/>
                </a:lnTo>
                <a:lnTo>
                  <a:pt x="0" y="779775"/>
                </a:lnTo>
                <a:lnTo>
                  <a:pt x="0" y="769930"/>
                </a:lnTo>
                <a:close/>
                <a:moveTo>
                  <a:pt x="720697" y="0"/>
                </a:moveTo>
                <a:lnTo>
                  <a:pt x="725621" y="4923"/>
                </a:lnTo>
                <a:lnTo>
                  <a:pt x="0" y="730544"/>
                </a:lnTo>
                <a:lnTo>
                  <a:pt x="0" y="720697"/>
                </a:lnTo>
                <a:close/>
                <a:moveTo>
                  <a:pt x="671465" y="0"/>
                </a:moveTo>
                <a:lnTo>
                  <a:pt x="676389" y="4923"/>
                </a:lnTo>
                <a:lnTo>
                  <a:pt x="0" y="681312"/>
                </a:lnTo>
                <a:lnTo>
                  <a:pt x="0" y="671465"/>
                </a:lnTo>
                <a:close/>
                <a:moveTo>
                  <a:pt x="622233" y="0"/>
                </a:moveTo>
                <a:lnTo>
                  <a:pt x="627156" y="4923"/>
                </a:lnTo>
                <a:lnTo>
                  <a:pt x="0" y="632079"/>
                </a:lnTo>
                <a:lnTo>
                  <a:pt x="0" y="622233"/>
                </a:lnTo>
                <a:close/>
                <a:moveTo>
                  <a:pt x="573001" y="0"/>
                </a:moveTo>
                <a:lnTo>
                  <a:pt x="577925" y="4923"/>
                </a:lnTo>
                <a:lnTo>
                  <a:pt x="0" y="582847"/>
                </a:lnTo>
                <a:lnTo>
                  <a:pt x="0" y="573001"/>
                </a:lnTo>
                <a:close/>
                <a:moveTo>
                  <a:pt x="523770" y="0"/>
                </a:moveTo>
                <a:lnTo>
                  <a:pt x="528692" y="4923"/>
                </a:lnTo>
                <a:lnTo>
                  <a:pt x="0" y="533616"/>
                </a:lnTo>
                <a:lnTo>
                  <a:pt x="0" y="523771"/>
                </a:lnTo>
                <a:close/>
                <a:moveTo>
                  <a:pt x="474539" y="0"/>
                </a:moveTo>
                <a:lnTo>
                  <a:pt x="479461" y="4923"/>
                </a:lnTo>
                <a:lnTo>
                  <a:pt x="0" y="484384"/>
                </a:lnTo>
                <a:lnTo>
                  <a:pt x="0" y="474539"/>
                </a:lnTo>
                <a:close/>
                <a:moveTo>
                  <a:pt x="425305" y="0"/>
                </a:moveTo>
                <a:lnTo>
                  <a:pt x="430230" y="4923"/>
                </a:lnTo>
                <a:lnTo>
                  <a:pt x="0" y="435153"/>
                </a:lnTo>
                <a:lnTo>
                  <a:pt x="0" y="425306"/>
                </a:lnTo>
                <a:close/>
                <a:moveTo>
                  <a:pt x="376074" y="0"/>
                </a:moveTo>
                <a:lnTo>
                  <a:pt x="380997" y="4923"/>
                </a:lnTo>
                <a:lnTo>
                  <a:pt x="0" y="385920"/>
                </a:lnTo>
                <a:lnTo>
                  <a:pt x="0" y="376074"/>
                </a:lnTo>
                <a:close/>
                <a:moveTo>
                  <a:pt x="326842" y="0"/>
                </a:moveTo>
                <a:lnTo>
                  <a:pt x="331765" y="4923"/>
                </a:lnTo>
                <a:lnTo>
                  <a:pt x="0" y="336688"/>
                </a:lnTo>
                <a:lnTo>
                  <a:pt x="0" y="326842"/>
                </a:lnTo>
                <a:close/>
                <a:moveTo>
                  <a:pt x="277610" y="0"/>
                </a:moveTo>
                <a:lnTo>
                  <a:pt x="282533" y="4923"/>
                </a:lnTo>
                <a:lnTo>
                  <a:pt x="0" y="287456"/>
                </a:lnTo>
                <a:lnTo>
                  <a:pt x="0" y="277610"/>
                </a:lnTo>
                <a:close/>
                <a:moveTo>
                  <a:pt x="228378" y="0"/>
                </a:moveTo>
                <a:lnTo>
                  <a:pt x="233301" y="4923"/>
                </a:lnTo>
                <a:lnTo>
                  <a:pt x="0" y="238224"/>
                </a:lnTo>
                <a:lnTo>
                  <a:pt x="0" y="228378"/>
                </a:lnTo>
                <a:close/>
                <a:moveTo>
                  <a:pt x="179146" y="0"/>
                </a:moveTo>
                <a:lnTo>
                  <a:pt x="184069" y="4923"/>
                </a:lnTo>
                <a:lnTo>
                  <a:pt x="0" y="188992"/>
                </a:lnTo>
                <a:lnTo>
                  <a:pt x="0" y="179146"/>
                </a:lnTo>
                <a:close/>
                <a:moveTo>
                  <a:pt x="129914" y="0"/>
                </a:moveTo>
                <a:lnTo>
                  <a:pt x="134837" y="4923"/>
                </a:lnTo>
                <a:lnTo>
                  <a:pt x="0" y="139761"/>
                </a:lnTo>
                <a:lnTo>
                  <a:pt x="0" y="129914"/>
                </a:lnTo>
                <a:close/>
                <a:moveTo>
                  <a:pt x="80682" y="0"/>
                </a:moveTo>
                <a:lnTo>
                  <a:pt x="85606" y="4923"/>
                </a:lnTo>
                <a:lnTo>
                  <a:pt x="0" y="90529"/>
                </a:lnTo>
                <a:lnTo>
                  <a:pt x="0" y="80682"/>
                </a:lnTo>
                <a:close/>
                <a:moveTo>
                  <a:pt x="31451" y="0"/>
                </a:moveTo>
                <a:lnTo>
                  <a:pt x="36374" y="4923"/>
                </a:lnTo>
                <a:lnTo>
                  <a:pt x="0" y="41297"/>
                </a:lnTo>
                <a:lnTo>
                  <a:pt x="0" y="31451"/>
                </a:lnTo>
                <a:close/>
              </a:path>
            </a:pathLst>
          </a:custGeom>
          <a:solidFill>
            <a:schemeClr val="tx2"/>
          </a:solidFill>
          <a:ln w="9525" cap="flat">
            <a:noFill/>
            <a:prstDash val="solid"/>
            <a:miter/>
          </a:ln>
        </p:spPr>
        <p:txBody>
          <a:bodyPr wrap="square" rtlCol="0" anchor="ctr">
            <a:noAutofit/>
          </a:bodyPr>
          <a:lstStyle/>
          <a:p>
            <a:endParaRPr lang="en-GB" sz="1350"/>
          </a:p>
        </p:txBody>
      </p:sp>
      <p:grpSp>
        <p:nvGrpSpPr>
          <p:cNvPr id="180" name="Graphic 2">
            <a:extLst>
              <a:ext uri="{FF2B5EF4-FFF2-40B4-BE49-F238E27FC236}">
                <a16:creationId xmlns:a16="http://schemas.microsoft.com/office/drawing/2014/main" id="{5288BBA4-ABAC-BC42-ACD3-28371F507342}"/>
              </a:ext>
            </a:extLst>
          </p:cNvPr>
          <p:cNvGrpSpPr>
            <a:grpSpLocks noChangeAspect="1"/>
          </p:cNvGrpSpPr>
          <p:nvPr/>
        </p:nvGrpSpPr>
        <p:grpSpPr>
          <a:xfrm>
            <a:off x="8369358" y="1642969"/>
            <a:ext cx="2200031" cy="787216"/>
            <a:chOff x="-1597345" y="233060"/>
            <a:chExt cx="9980364" cy="3571175"/>
          </a:xfrm>
        </p:grpSpPr>
        <p:sp>
          <p:nvSpPr>
            <p:cNvPr id="181" name="Vrije vorm 180">
              <a:extLst>
                <a:ext uri="{FF2B5EF4-FFF2-40B4-BE49-F238E27FC236}">
                  <a16:creationId xmlns:a16="http://schemas.microsoft.com/office/drawing/2014/main" id="{F58DE2A2-059E-424E-BF5F-719209A4961A}"/>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82" name="Vrije vorm 181">
              <a:extLst>
                <a:ext uri="{FF2B5EF4-FFF2-40B4-BE49-F238E27FC236}">
                  <a16:creationId xmlns:a16="http://schemas.microsoft.com/office/drawing/2014/main" id="{A03646CF-519A-A641-AAF5-5D13895E1815}"/>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83" name="Vrije vorm 182">
              <a:extLst>
                <a:ext uri="{FF2B5EF4-FFF2-40B4-BE49-F238E27FC236}">
                  <a16:creationId xmlns:a16="http://schemas.microsoft.com/office/drawing/2014/main" id="{71822E4C-F62A-BA41-9B41-8AE404AE3BAF}"/>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84" name="Graphic 2">
              <a:extLst>
                <a:ext uri="{FF2B5EF4-FFF2-40B4-BE49-F238E27FC236}">
                  <a16:creationId xmlns:a16="http://schemas.microsoft.com/office/drawing/2014/main" id="{952367E2-4A18-BC44-BBFD-4DCC74C408F6}"/>
                </a:ext>
              </a:extLst>
            </p:cNvPr>
            <p:cNvGrpSpPr/>
            <p:nvPr/>
          </p:nvGrpSpPr>
          <p:grpSpPr>
            <a:xfrm>
              <a:off x="184698" y="233060"/>
              <a:ext cx="8198320" cy="3571175"/>
              <a:chOff x="184698" y="233060"/>
              <a:chExt cx="8198320" cy="3571175"/>
            </a:xfrm>
          </p:grpSpPr>
          <p:sp>
            <p:nvSpPr>
              <p:cNvPr id="185" name="Vrije vorm 184">
                <a:extLst>
                  <a:ext uri="{FF2B5EF4-FFF2-40B4-BE49-F238E27FC236}">
                    <a16:creationId xmlns:a16="http://schemas.microsoft.com/office/drawing/2014/main" id="{D6A53FF3-51C8-A745-8F0C-2B9E07A56B22}"/>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86" name="Vrije vorm 185">
                <a:extLst>
                  <a:ext uri="{FF2B5EF4-FFF2-40B4-BE49-F238E27FC236}">
                    <a16:creationId xmlns:a16="http://schemas.microsoft.com/office/drawing/2014/main" id="{4052DAE7-F629-FB4E-B7AF-93605DE32D10}"/>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87" name="Vrije vorm 186">
                <a:extLst>
                  <a:ext uri="{FF2B5EF4-FFF2-40B4-BE49-F238E27FC236}">
                    <a16:creationId xmlns:a16="http://schemas.microsoft.com/office/drawing/2014/main" id="{FFFFF798-AF23-1948-A149-4A17DD6C9CBA}"/>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88" name="Vrije vorm 187">
                <a:extLst>
                  <a:ext uri="{FF2B5EF4-FFF2-40B4-BE49-F238E27FC236}">
                    <a16:creationId xmlns:a16="http://schemas.microsoft.com/office/drawing/2014/main" id="{9A806D4E-A295-AD4D-B720-5558E72ED219}"/>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89" name="Vrije vorm 188">
                <a:extLst>
                  <a:ext uri="{FF2B5EF4-FFF2-40B4-BE49-F238E27FC236}">
                    <a16:creationId xmlns:a16="http://schemas.microsoft.com/office/drawing/2014/main" id="{DA2D7531-4A20-4840-A962-6CA884580326}"/>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90" name="Vrije vorm 189">
                <a:extLst>
                  <a:ext uri="{FF2B5EF4-FFF2-40B4-BE49-F238E27FC236}">
                    <a16:creationId xmlns:a16="http://schemas.microsoft.com/office/drawing/2014/main" id="{FD51D53C-2A79-5847-9EA1-C366CA437D18}"/>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91" name="Vrije vorm 190">
                <a:extLst>
                  <a:ext uri="{FF2B5EF4-FFF2-40B4-BE49-F238E27FC236}">
                    <a16:creationId xmlns:a16="http://schemas.microsoft.com/office/drawing/2014/main" id="{21CF243B-1550-9342-B677-A0C3C741620C}"/>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92" name="Vrije vorm 191">
                <a:extLst>
                  <a:ext uri="{FF2B5EF4-FFF2-40B4-BE49-F238E27FC236}">
                    <a16:creationId xmlns:a16="http://schemas.microsoft.com/office/drawing/2014/main" id="{C1A0D11F-42D2-6D46-8020-E8A82FD56115}"/>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93" name="Vrije vorm 192">
                <a:extLst>
                  <a:ext uri="{FF2B5EF4-FFF2-40B4-BE49-F238E27FC236}">
                    <a16:creationId xmlns:a16="http://schemas.microsoft.com/office/drawing/2014/main" id="{AB08E770-0FFD-7C40-83BB-312F5E709EEA}"/>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94" name="Vrije vorm 193">
                <a:extLst>
                  <a:ext uri="{FF2B5EF4-FFF2-40B4-BE49-F238E27FC236}">
                    <a16:creationId xmlns:a16="http://schemas.microsoft.com/office/drawing/2014/main" id="{7F2B96A6-FF69-A047-9517-056BA80A06E8}"/>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95" name="Vrije vorm 194">
                <a:extLst>
                  <a:ext uri="{FF2B5EF4-FFF2-40B4-BE49-F238E27FC236}">
                    <a16:creationId xmlns:a16="http://schemas.microsoft.com/office/drawing/2014/main" id="{9566B50E-10C4-9441-9B2C-27351B0A20F8}"/>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96" name="Vrije vorm 195">
                <a:extLst>
                  <a:ext uri="{FF2B5EF4-FFF2-40B4-BE49-F238E27FC236}">
                    <a16:creationId xmlns:a16="http://schemas.microsoft.com/office/drawing/2014/main" id="{E416E8D1-5BCE-BA49-B369-2A4029313D43}"/>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97" name="Vrije vorm 196">
                <a:extLst>
                  <a:ext uri="{FF2B5EF4-FFF2-40B4-BE49-F238E27FC236}">
                    <a16:creationId xmlns:a16="http://schemas.microsoft.com/office/drawing/2014/main" id="{E6FD789F-1DDB-454A-A320-570CB91ABB2C}"/>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dirty="0"/>
              <a:t>TITEL PRESENTATIE</a:t>
            </a:r>
            <a:endParaRPr lang="nl-BE" dirty="0"/>
          </a:p>
        </p:txBody>
      </p:sp>
      <p:sp>
        <p:nvSpPr>
          <p:cNvPr id="93" name="Tijdelijke aanduiding voor tekst 11">
            <a:extLst>
              <a:ext uri="{FF2B5EF4-FFF2-40B4-BE49-F238E27FC236}">
                <a16:creationId xmlns:a16="http://schemas.microsoft.com/office/drawing/2014/main" id="{FA7E60C0-0F0C-574B-84E0-5413D52A302C}"/>
              </a:ext>
            </a:extLst>
          </p:cNvPr>
          <p:cNvSpPr>
            <a:spLocks noGrp="1"/>
          </p:cNvSpPr>
          <p:nvPr>
            <p:ph type="body" sz="quarter" idx="10" hasCustomPrompt="1"/>
          </p:nvPr>
        </p:nvSpPr>
        <p:spPr>
          <a:xfrm>
            <a:off x="2590799" y="1872543"/>
            <a:ext cx="3458032" cy="307127"/>
          </a:xfrm>
        </p:spPr>
        <p:txBody>
          <a:bodyPr lIns="0" rIns="0">
            <a:no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dirty="0" err="1"/>
              <a:t>Subtitel</a:t>
            </a:r>
            <a:r>
              <a:rPr lang="en-GB" dirty="0"/>
              <a:t> </a:t>
            </a:r>
            <a:r>
              <a:rPr lang="en-GB" dirty="0" err="1"/>
              <a:t>presentatie</a:t>
            </a:r>
            <a:endParaRPr lang="en-GB" dirty="0"/>
          </a:p>
        </p:txBody>
      </p:sp>
    </p:spTree>
    <p:extLst>
      <p:ext uri="{BB962C8B-B14F-4D97-AF65-F5344CB8AC3E}">
        <p14:creationId xmlns:p14="http://schemas.microsoft.com/office/powerpoint/2010/main" val="402913113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6">
    <p:spTree>
      <p:nvGrpSpPr>
        <p:cNvPr id="1" name=""/>
        <p:cNvGrpSpPr/>
        <p:nvPr/>
      </p:nvGrpSpPr>
      <p:grpSpPr>
        <a:xfrm>
          <a:off x="0" y="0"/>
          <a:ext cx="0" cy="0"/>
          <a:chOff x="0" y="0"/>
          <a:chExt cx="0" cy="0"/>
        </a:xfrm>
      </p:grpSpPr>
      <p:grpSp>
        <p:nvGrpSpPr>
          <p:cNvPr id="27" name="Graphic 2">
            <a:extLst>
              <a:ext uri="{FF2B5EF4-FFF2-40B4-BE49-F238E27FC236}">
                <a16:creationId xmlns:a16="http://schemas.microsoft.com/office/drawing/2014/main" id="{37664EC0-4C3B-2E40-AB7E-0536721BB77F}"/>
              </a:ext>
            </a:extLst>
          </p:cNvPr>
          <p:cNvGrpSpPr>
            <a:grpSpLocks noChangeAspect="1"/>
          </p:cNvGrpSpPr>
          <p:nvPr/>
        </p:nvGrpSpPr>
        <p:grpSpPr>
          <a:xfrm>
            <a:off x="11131646" y="6312991"/>
            <a:ext cx="814935" cy="291600"/>
            <a:chOff x="-1597345" y="233060"/>
            <a:chExt cx="9980364" cy="3571175"/>
          </a:xfrm>
        </p:grpSpPr>
        <p:sp>
          <p:nvSpPr>
            <p:cNvPr id="28" name="Vrije vorm 27">
              <a:extLst>
                <a:ext uri="{FF2B5EF4-FFF2-40B4-BE49-F238E27FC236}">
                  <a16:creationId xmlns:a16="http://schemas.microsoft.com/office/drawing/2014/main" id="{00820657-89F7-D64F-96D6-12849054819F}"/>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29" name="Vrije vorm 28">
              <a:extLst>
                <a:ext uri="{FF2B5EF4-FFF2-40B4-BE49-F238E27FC236}">
                  <a16:creationId xmlns:a16="http://schemas.microsoft.com/office/drawing/2014/main" id="{35A9773F-A3DF-EB48-B62B-812553CD3E3D}"/>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30" name="Vrije vorm 29">
              <a:extLst>
                <a:ext uri="{FF2B5EF4-FFF2-40B4-BE49-F238E27FC236}">
                  <a16:creationId xmlns:a16="http://schemas.microsoft.com/office/drawing/2014/main" id="{81E942FE-83C8-3E4F-95D0-600BF585C650}"/>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31" name="Graphic 2">
              <a:extLst>
                <a:ext uri="{FF2B5EF4-FFF2-40B4-BE49-F238E27FC236}">
                  <a16:creationId xmlns:a16="http://schemas.microsoft.com/office/drawing/2014/main" id="{D0BBD714-A634-F54D-94A6-4874CBACDB0C}"/>
                </a:ext>
              </a:extLst>
            </p:cNvPr>
            <p:cNvGrpSpPr/>
            <p:nvPr/>
          </p:nvGrpSpPr>
          <p:grpSpPr>
            <a:xfrm>
              <a:off x="184698" y="233060"/>
              <a:ext cx="8198320" cy="3571175"/>
              <a:chOff x="184698" y="233060"/>
              <a:chExt cx="8198320" cy="3571175"/>
            </a:xfrm>
          </p:grpSpPr>
          <p:sp>
            <p:nvSpPr>
              <p:cNvPr id="32" name="Vrije vorm 31">
                <a:extLst>
                  <a:ext uri="{FF2B5EF4-FFF2-40B4-BE49-F238E27FC236}">
                    <a16:creationId xmlns:a16="http://schemas.microsoft.com/office/drawing/2014/main" id="{FABE7F2C-CEAD-A146-A519-C8C98F48D8FC}"/>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33" name="Vrije vorm 32">
                <a:extLst>
                  <a:ext uri="{FF2B5EF4-FFF2-40B4-BE49-F238E27FC236}">
                    <a16:creationId xmlns:a16="http://schemas.microsoft.com/office/drawing/2014/main" id="{3DB3957B-F209-C84B-B3BD-93A22973A23A}"/>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34" name="Vrije vorm 33">
                <a:extLst>
                  <a:ext uri="{FF2B5EF4-FFF2-40B4-BE49-F238E27FC236}">
                    <a16:creationId xmlns:a16="http://schemas.microsoft.com/office/drawing/2014/main" id="{946F1E88-0A4F-9249-89BA-C73AE79AC794}"/>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35" name="Vrije vorm 34">
                <a:extLst>
                  <a:ext uri="{FF2B5EF4-FFF2-40B4-BE49-F238E27FC236}">
                    <a16:creationId xmlns:a16="http://schemas.microsoft.com/office/drawing/2014/main" id="{8EF4BD14-FF00-F148-B69F-507911D4522B}"/>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36" name="Vrije vorm 35">
                <a:extLst>
                  <a:ext uri="{FF2B5EF4-FFF2-40B4-BE49-F238E27FC236}">
                    <a16:creationId xmlns:a16="http://schemas.microsoft.com/office/drawing/2014/main" id="{AF5939B6-4FFA-4049-9A7E-B6C7F49DD71F}"/>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37" name="Vrije vorm 36">
                <a:extLst>
                  <a:ext uri="{FF2B5EF4-FFF2-40B4-BE49-F238E27FC236}">
                    <a16:creationId xmlns:a16="http://schemas.microsoft.com/office/drawing/2014/main" id="{22662296-7250-FA4D-84FA-F00AC4913D11}"/>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38" name="Vrije vorm 37">
                <a:extLst>
                  <a:ext uri="{FF2B5EF4-FFF2-40B4-BE49-F238E27FC236}">
                    <a16:creationId xmlns:a16="http://schemas.microsoft.com/office/drawing/2014/main" id="{0F07331E-E266-5E4D-B39D-39FD263D9616}"/>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39" name="Vrije vorm 38">
                <a:extLst>
                  <a:ext uri="{FF2B5EF4-FFF2-40B4-BE49-F238E27FC236}">
                    <a16:creationId xmlns:a16="http://schemas.microsoft.com/office/drawing/2014/main" id="{F0AECEE5-177B-CB49-A242-7E39327BFAA3}"/>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40" name="Vrije vorm 39">
                <a:extLst>
                  <a:ext uri="{FF2B5EF4-FFF2-40B4-BE49-F238E27FC236}">
                    <a16:creationId xmlns:a16="http://schemas.microsoft.com/office/drawing/2014/main" id="{7480F427-0290-D242-BB90-477E7E79CA16}"/>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41" name="Vrije vorm 40">
                <a:extLst>
                  <a:ext uri="{FF2B5EF4-FFF2-40B4-BE49-F238E27FC236}">
                    <a16:creationId xmlns:a16="http://schemas.microsoft.com/office/drawing/2014/main" id="{D3C8FCCE-D4C0-804F-AD8E-789CF14B885F}"/>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42" name="Vrije vorm 41">
                <a:extLst>
                  <a:ext uri="{FF2B5EF4-FFF2-40B4-BE49-F238E27FC236}">
                    <a16:creationId xmlns:a16="http://schemas.microsoft.com/office/drawing/2014/main" id="{7EED65EB-02F6-2145-A4A3-FCFA436B366B}"/>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43" name="Vrije vorm 42">
                <a:extLst>
                  <a:ext uri="{FF2B5EF4-FFF2-40B4-BE49-F238E27FC236}">
                    <a16:creationId xmlns:a16="http://schemas.microsoft.com/office/drawing/2014/main" id="{C21C7710-7646-7548-96D0-89D895ED133D}"/>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44" name="Vrije vorm 43">
                <a:extLst>
                  <a:ext uri="{FF2B5EF4-FFF2-40B4-BE49-F238E27FC236}">
                    <a16:creationId xmlns:a16="http://schemas.microsoft.com/office/drawing/2014/main" id="{71D2C51C-11DB-5141-8358-94C067FA5389}"/>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pic>
        <p:nvPicPr>
          <p:cNvPr id="25" name="Graphic 24">
            <a:extLst>
              <a:ext uri="{FF2B5EF4-FFF2-40B4-BE49-F238E27FC236}">
                <a16:creationId xmlns:a16="http://schemas.microsoft.com/office/drawing/2014/main" id="{6428BEAE-0AC5-AC40-B724-364A0AFC7A0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a:stretch/>
        </p:blipFill>
        <p:spPr>
          <a:xfrm>
            <a:off x="789811" y="-1"/>
            <a:ext cx="1973413" cy="5143500"/>
          </a:xfrm>
          <a:prstGeom prst="rect">
            <a:avLst/>
          </a:prstGeom>
        </p:spPr>
      </p:pic>
      <p:pic>
        <p:nvPicPr>
          <p:cNvPr id="26" name="Graphic 25">
            <a:extLst>
              <a:ext uri="{FF2B5EF4-FFF2-40B4-BE49-F238E27FC236}">
                <a16:creationId xmlns:a16="http://schemas.microsoft.com/office/drawing/2014/main" id="{14FF12AC-4C0D-9F48-89F0-15F1B506B59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b="82119"/>
          <a:stretch/>
        </p:blipFill>
        <p:spPr>
          <a:xfrm>
            <a:off x="789811" y="5143501"/>
            <a:ext cx="1973413" cy="919683"/>
          </a:xfrm>
          <a:prstGeom prst="rect">
            <a:avLst/>
          </a:prstGeom>
        </p:spPr>
      </p:pic>
      <p:sp>
        <p:nvSpPr>
          <p:cNvPr id="4" name="Tijdelijke aanduiding voor tekst 784">
            <a:extLst>
              <a:ext uri="{FF2B5EF4-FFF2-40B4-BE49-F238E27FC236}">
                <a16:creationId xmlns:a16="http://schemas.microsoft.com/office/drawing/2014/main" id="{E6111393-12B8-C349-BD09-C2436CC03434}"/>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sp>
        <p:nvSpPr>
          <p:cNvPr id="5" name="Tijdelijke aanduiding voor dianummer 5">
            <a:extLst>
              <a:ext uri="{FF2B5EF4-FFF2-40B4-BE49-F238E27FC236}">
                <a16:creationId xmlns:a16="http://schemas.microsoft.com/office/drawing/2014/main" id="{B167131B-9D6D-AD45-BDC4-F4E2F21152D7}"/>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2" name="Tijdelijke aanduiding voor tekst 11">
            <a:extLst>
              <a:ext uri="{FF2B5EF4-FFF2-40B4-BE49-F238E27FC236}">
                <a16:creationId xmlns:a16="http://schemas.microsoft.com/office/drawing/2014/main" id="{B4BE31EF-C396-1649-8562-095E1BC10DEC}"/>
              </a:ext>
            </a:extLst>
          </p:cNvPr>
          <p:cNvSpPr>
            <a:spLocks noGrp="1"/>
          </p:cNvSpPr>
          <p:nvPr>
            <p:ph type="body" sz="quarter" idx="10" hasCustomPrompt="1"/>
          </p:nvPr>
        </p:nvSpPr>
        <p:spPr>
          <a:xfrm>
            <a:off x="1375765" y="52227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3" name="Tijdelijke aanduiding voor tekst 11">
            <a:extLst>
              <a:ext uri="{FF2B5EF4-FFF2-40B4-BE49-F238E27FC236}">
                <a16:creationId xmlns:a16="http://schemas.microsoft.com/office/drawing/2014/main" id="{2CD6C2C1-AB8A-7F4A-89B7-02875AEC6B39}"/>
              </a:ext>
            </a:extLst>
          </p:cNvPr>
          <p:cNvSpPr>
            <a:spLocks noGrp="1"/>
          </p:cNvSpPr>
          <p:nvPr>
            <p:ph type="body" sz="quarter" idx="14" hasCustomPrompt="1"/>
          </p:nvPr>
        </p:nvSpPr>
        <p:spPr>
          <a:xfrm>
            <a:off x="1375765" y="137215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4" name="Tijdelijke aanduiding voor tekst 11">
            <a:extLst>
              <a:ext uri="{FF2B5EF4-FFF2-40B4-BE49-F238E27FC236}">
                <a16:creationId xmlns:a16="http://schemas.microsoft.com/office/drawing/2014/main" id="{5509FDD3-C5B6-E44E-AA8F-25A41897C16B}"/>
              </a:ext>
            </a:extLst>
          </p:cNvPr>
          <p:cNvSpPr>
            <a:spLocks noGrp="1"/>
          </p:cNvSpPr>
          <p:nvPr>
            <p:ph type="body" sz="quarter" idx="15" hasCustomPrompt="1"/>
          </p:nvPr>
        </p:nvSpPr>
        <p:spPr>
          <a:xfrm>
            <a:off x="1374270" y="4771672"/>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5" name="Tijdelijke aanduiding voor tekst 11">
            <a:extLst>
              <a:ext uri="{FF2B5EF4-FFF2-40B4-BE49-F238E27FC236}">
                <a16:creationId xmlns:a16="http://schemas.microsoft.com/office/drawing/2014/main" id="{37EBEBD3-F8B0-8040-B7CF-F9E1B5C6E116}"/>
              </a:ext>
            </a:extLst>
          </p:cNvPr>
          <p:cNvSpPr>
            <a:spLocks noGrp="1"/>
          </p:cNvSpPr>
          <p:nvPr>
            <p:ph type="body" sz="quarter" idx="16" hasCustomPrompt="1"/>
          </p:nvPr>
        </p:nvSpPr>
        <p:spPr>
          <a:xfrm>
            <a:off x="1374270" y="222203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6" name="Tijdelijke aanduiding voor tekst 11">
            <a:extLst>
              <a:ext uri="{FF2B5EF4-FFF2-40B4-BE49-F238E27FC236}">
                <a16:creationId xmlns:a16="http://schemas.microsoft.com/office/drawing/2014/main" id="{2D74C03C-13C5-D44A-988E-F59B56BFCADF}"/>
              </a:ext>
            </a:extLst>
          </p:cNvPr>
          <p:cNvSpPr>
            <a:spLocks noGrp="1"/>
          </p:cNvSpPr>
          <p:nvPr>
            <p:ph type="body" sz="quarter" idx="17" hasCustomPrompt="1"/>
          </p:nvPr>
        </p:nvSpPr>
        <p:spPr>
          <a:xfrm>
            <a:off x="1374270" y="307191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7" name="Tijdelijke aanduiding voor tekst 11">
            <a:extLst>
              <a:ext uri="{FF2B5EF4-FFF2-40B4-BE49-F238E27FC236}">
                <a16:creationId xmlns:a16="http://schemas.microsoft.com/office/drawing/2014/main" id="{8CB93FCF-2B7B-924C-AFC9-5EAA983DF4F3}"/>
              </a:ext>
            </a:extLst>
          </p:cNvPr>
          <p:cNvSpPr>
            <a:spLocks noGrp="1"/>
          </p:cNvSpPr>
          <p:nvPr>
            <p:ph type="body" sz="quarter" idx="18" hasCustomPrompt="1"/>
          </p:nvPr>
        </p:nvSpPr>
        <p:spPr>
          <a:xfrm>
            <a:off x="1374270" y="392179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9" name="Tijdelijke aanduiding voor tekst 18">
            <a:extLst>
              <a:ext uri="{FF2B5EF4-FFF2-40B4-BE49-F238E27FC236}">
                <a16:creationId xmlns:a16="http://schemas.microsoft.com/office/drawing/2014/main" id="{888B65C0-951F-C844-81C5-ADA592D7F383}"/>
              </a:ext>
            </a:extLst>
          </p:cNvPr>
          <p:cNvSpPr>
            <a:spLocks noGrp="1"/>
          </p:cNvSpPr>
          <p:nvPr>
            <p:ph type="body" sz="quarter" idx="19" hasCustomPrompt="1"/>
          </p:nvPr>
        </p:nvSpPr>
        <p:spPr>
          <a:xfrm>
            <a:off x="2938590" y="910486"/>
            <a:ext cx="885179" cy="369332"/>
          </a:xfrm>
        </p:spPr>
        <p:txBody>
          <a:bodyPr wrap="none">
            <a:spAutoFit/>
          </a:bodyPr>
          <a:lstStyle>
            <a:lvl1pPr>
              <a:defRPr sz="1800">
                <a:latin typeface="+mj-lt"/>
              </a:defRPr>
            </a:lvl1pPr>
          </a:lstStyle>
          <a:p>
            <a:pPr lvl="0"/>
            <a:r>
              <a:rPr lang="nl-NL"/>
              <a:t>TOPIC</a:t>
            </a:r>
            <a:endParaRPr lang="en-GB"/>
          </a:p>
        </p:txBody>
      </p:sp>
      <p:sp>
        <p:nvSpPr>
          <p:cNvPr id="20" name="Tijdelijke aanduiding voor tekst 18">
            <a:extLst>
              <a:ext uri="{FF2B5EF4-FFF2-40B4-BE49-F238E27FC236}">
                <a16:creationId xmlns:a16="http://schemas.microsoft.com/office/drawing/2014/main" id="{1EFC0D94-1582-5E4A-A6DB-8789990E981A}"/>
              </a:ext>
            </a:extLst>
          </p:cNvPr>
          <p:cNvSpPr>
            <a:spLocks noGrp="1"/>
          </p:cNvSpPr>
          <p:nvPr>
            <p:ph type="body" sz="quarter" idx="20" hasCustomPrompt="1"/>
          </p:nvPr>
        </p:nvSpPr>
        <p:spPr>
          <a:xfrm>
            <a:off x="2938590" y="5155148"/>
            <a:ext cx="885179" cy="369332"/>
          </a:xfrm>
        </p:spPr>
        <p:txBody>
          <a:bodyPr wrap="none">
            <a:spAutoFit/>
          </a:bodyPr>
          <a:lstStyle>
            <a:lvl1pPr>
              <a:defRPr sz="1800">
                <a:latin typeface="+mj-lt"/>
              </a:defRPr>
            </a:lvl1pPr>
          </a:lstStyle>
          <a:p>
            <a:pPr lvl="0"/>
            <a:r>
              <a:rPr lang="nl-NL"/>
              <a:t>TOPIC</a:t>
            </a:r>
            <a:endParaRPr lang="en-GB"/>
          </a:p>
        </p:txBody>
      </p:sp>
      <p:sp>
        <p:nvSpPr>
          <p:cNvPr id="21" name="Tijdelijke aanduiding voor tekst 18">
            <a:extLst>
              <a:ext uri="{FF2B5EF4-FFF2-40B4-BE49-F238E27FC236}">
                <a16:creationId xmlns:a16="http://schemas.microsoft.com/office/drawing/2014/main" id="{CB4FBAA5-4194-2047-A8D0-33E27C00A3FE}"/>
              </a:ext>
            </a:extLst>
          </p:cNvPr>
          <p:cNvSpPr>
            <a:spLocks noGrp="1"/>
          </p:cNvSpPr>
          <p:nvPr>
            <p:ph type="body" sz="quarter" idx="21" hasCustomPrompt="1"/>
          </p:nvPr>
        </p:nvSpPr>
        <p:spPr>
          <a:xfrm>
            <a:off x="2938590" y="4306214"/>
            <a:ext cx="885179" cy="369332"/>
          </a:xfrm>
        </p:spPr>
        <p:txBody>
          <a:bodyPr wrap="none">
            <a:spAutoFit/>
          </a:bodyPr>
          <a:lstStyle>
            <a:lvl1pPr>
              <a:defRPr sz="1800">
                <a:latin typeface="+mj-lt"/>
              </a:defRPr>
            </a:lvl1pPr>
          </a:lstStyle>
          <a:p>
            <a:pPr lvl="0"/>
            <a:r>
              <a:rPr lang="nl-NL"/>
              <a:t>TOPIC</a:t>
            </a:r>
            <a:endParaRPr lang="en-GB"/>
          </a:p>
        </p:txBody>
      </p:sp>
      <p:sp>
        <p:nvSpPr>
          <p:cNvPr id="22" name="Tijdelijke aanduiding voor tekst 18">
            <a:extLst>
              <a:ext uri="{FF2B5EF4-FFF2-40B4-BE49-F238E27FC236}">
                <a16:creationId xmlns:a16="http://schemas.microsoft.com/office/drawing/2014/main" id="{E5BE90C0-A7DC-3441-8A39-9DA16FE378C9}"/>
              </a:ext>
            </a:extLst>
          </p:cNvPr>
          <p:cNvSpPr>
            <a:spLocks noGrp="1"/>
          </p:cNvSpPr>
          <p:nvPr>
            <p:ph type="body" sz="quarter" idx="22" hasCustomPrompt="1"/>
          </p:nvPr>
        </p:nvSpPr>
        <p:spPr>
          <a:xfrm>
            <a:off x="2938590" y="3457282"/>
            <a:ext cx="885179" cy="369332"/>
          </a:xfrm>
        </p:spPr>
        <p:txBody>
          <a:bodyPr wrap="none">
            <a:spAutoFit/>
          </a:bodyPr>
          <a:lstStyle>
            <a:lvl1pPr>
              <a:defRPr sz="1800">
                <a:latin typeface="+mj-lt"/>
              </a:defRPr>
            </a:lvl1pPr>
          </a:lstStyle>
          <a:p>
            <a:pPr lvl="0"/>
            <a:r>
              <a:rPr lang="nl-NL"/>
              <a:t>TOPIC</a:t>
            </a:r>
            <a:endParaRPr lang="en-GB"/>
          </a:p>
        </p:txBody>
      </p:sp>
      <p:sp>
        <p:nvSpPr>
          <p:cNvPr id="23" name="Tijdelijke aanduiding voor tekst 18">
            <a:extLst>
              <a:ext uri="{FF2B5EF4-FFF2-40B4-BE49-F238E27FC236}">
                <a16:creationId xmlns:a16="http://schemas.microsoft.com/office/drawing/2014/main" id="{3BF085F4-1954-7246-A1DB-D989A43D2A16}"/>
              </a:ext>
            </a:extLst>
          </p:cNvPr>
          <p:cNvSpPr>
            <a:spLocks noGrp="1"/>
          </p:cNvSpPr>
          <p:nvPr>
            <p:ph type="body" sz="quarter" idx="23" hasCustomPrompt="1"/>
          </p:nvPr>
        </p:nvSpPr>
        <p:spPr>
          <a:xfrm>
            <a:off x="2942011" y="2608350"/>
            <a:ext cx="885179" cy="369332"/>
          </a:xfrm>
        </p:spPr>
        <p:txBody>
          <a:bodyPr wrap="none">
            <a:spAutoFit/>
          </a:bodyPr>
          <a:lstStyle>
            <a:lvl1pPr>
              <a:defRPr sz="1800">
                <a:latin typeface="+mj-lt"/>
              </a:defRPr>
            </a:lvl1pPr>
          </a:lstStyle>
          <a:p>
            <a:pPr lvl="0"/>
            <a:r>
              <a:rPr lang="nl-NL"/>
              <a:t>TOPIC</a:t>
            </a:r>
            <a:endParaRPr lang="en-GB"/>
          </a:p>
        </p:txBody>
      </p:sp>
      <p:sp>
        <p:nvSpPr>
          <p:cNvPr id="24" name="Tijdelijke aanduiding voor tekst 18">
            <a:extLst>
              <a:ext uri="{FF2B5EF4-FFF2-40B4-BE49-F238E27FC236}">
                <a16:creationId xmlns:a16="http://schemas.microsoft.com/office/drawing/2014/main" id="{1A4BF26A-09FB-9242-957D-BD6538821645}"/>
              </a:ext>
            </a:extLst>
          </p:cNvPr>
          <p:cNvSpPr>
            <a:spLocks noGrp="1"/>
          </p:cNvSpPr>
          <p:nvPr>
            <p:ph type="body" sz="quarter" idx="24" hasCustomPrompt="1"/>
          </p:nvPr>
        </p:nvSpPr>
        <p:spPr>
          <a:xfrm>
            <a:off x="2938590" y="1759418"/>
            <a:ext cx="885179" cy="369332"/>
          </a:xfrm>
        </p:spPr>
        <p:txBody>
          <a:bodyPr wrap="none">
            <a:spAutoFit/>
          </a:bodyPr>
          <a:lstStyle>
            <a:lvl1pPr>
              <a:defRPr sz="1800">
                <a:latin typeface="+mj-lt"/>
              </a:defRPr>
            </a:lvl1pPr>
          </a:lstStyle>
          <a:p>
            <a:pPr lvl="0"/>
            <a:r>
              <a:rPr lang="nl-NL"/>
              <a:t>TOPIC</a:t>
            </a:r>
            <a:endParaRPr lang="en-GB"/>
          </a:p>
        </p:txBody>
      </p:sp>
      <p:pic>
        <p:nvPicPr>
          <p:cNvPr id="786" name="Graphic 785">
            <a:extLst>
              <a:ext uri="{FF2B5EF4-FFF2-40B4-BE49-F238E27FC236}">
                <a16:creationId xmlns:a16="http://schemas.microsoft.com/office/drawing/2014/main" id="{965DFF4A-E759-5E43-9E5D-A72EEA8BE7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789" name="Tijdelijke aanduiding voor tekst 788">
            <a:extLst>
              <a:ext uri="{FF2B5EF4-FFF2-40B4-BE49-F238E27FC236}">
                <a16:creationId xmlns:a16="http://schemas.microsoft.com/office/drawing/2014/main" id="{D631E425-334F-8B4A-9391-0FB791BAC0DD}"/>
              </a:ext>
            </a:extLst>
          </p:cNvPr>
          <p:cNvSpPr>
            <a:spLocks noGrp="1"/>
          </p:cNvSpPr>
          <p:nvPr>
            <p:ph type="body" sz="quarter" idx="25" hasCustomPrompt="1"/>
          </p:nvPr>
        </p:nvSpPr>
        <p:spPr>
          <a:xfrm>
            <a:off x="2601223" y="1207816"/>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0" name="Tijdelijke aanduiding voor tekst 789">
            <a:extLst>
              <a:ext uri="{FF2B5EF4-FFF2-40B4-BE49-F238E27FC236}">
                <a16:creationId xmlns:a16="http://schemas.microsoft.com/office/drawing/2014/main" id="{843CEDA3-5BB6-5343-9B48-75A73942FCFB}"/>
              </a:ext>
            </a:extLst>
          </p:cNvPr>
          <p:cNvSpPr>
            <a:spLocks noGrp="1"/>
          </p:cNvSpPr>
          <p:nvPr>
            <p:ph type="body" sz="quarter" idx="26" hasCustomPrompt="1"/>
          </p:nvPr>
        </p:nvSpPr>
        <p:spPr>
          <a:xfrm>
            <a:off x="2598232" y="544649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1" name="Tijdelijke aanduiding voor tekst 790">
            <a:extLst>
              <a:ext uri="{FF2B5EF4-FFF2-40B4-BE49-F238E27FC236}">
                <a16:creationId xmlns:a16="http://schemas.microsoft.com/office/drawing/2014/main" id="{E087A96A-7630-7945-801F-C47EA6820956}"/>
              </a:ext>
            </a:extLst>
          </p:cNvPr>
          <p:cNvSpPr>
            <a:spLocks noGrp="1"/>
          </p:cNvSpPr>
          <p:nvPr>
            <p:ph type="body" sz="quarter" idx="27" hasCustomPrompt="1"/>
          </p:nvPr>
        </p:nvSpPr>
        <p:spPr>
          <a:xfrm>
            <a:off x="2598232" y="4597915"/>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2" name="Tijdelijke aanduiding voor tekst 791">
            <a:extLst>
              <a:ext uri="{FF2B5EF4-FFF2-40B4-BE49-F238E27FC236}">
                <a16:creationId xmlns:a16="http://schemas.microsoft.com/office/drawing/2014/main" id="{173181FD-F438-0F45-B669-3E2A65F8AD04}"/>
              </a:ext>
            </a:extLst>
          </p:cNvPr>
          <p:cNvSpPr>
            <a:spLocks noGrp="1"/>
          </p:cNvSpPr>
          <p:nvPr>
            <p:ph type="body" sz="quarter" idx="28" hasCustomPrompt="1"/>
          </p:nvPr>
        </p:nvSpPr>
        <p:spPr>
          <a:xfrm>
            <a:off x="2598232" y="3749621"/>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3" name="Tijdelijke aanduiding voor tekst 792">
            <a:extLst>
              <a:ext uri="{FF2B5EF4-FFF2-40B4-BE49-F238E27FC236}">
                <a16:creationId xmlns:a16="http://schemas.microsoft.com/office/drawing/2014/main" id="{369DA9A2-A982-144A-A1CA-F936AF44FE3F}"/>
              </a:ext>
            </a:extLst>
          </p:cNvPr>
          <p:cNvSpPr>
            <a:spLocks noGrp="1"/>
          </p:cNvSpPr>
          <p:nvPr>
            <p:ph type="body" sz="quarter" idx="29" hasCustomPrompt="1"/>
          </p:nvPr>
        </p:nvSpPr>
        <p:spPr>
          <a:xfrm>
            <a:off x="2598232" y="290132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4" name="Tijdelijke aanduiding voor tekst 793">
            <a:extLst>
              <a:ext uri="{FF2B5EF4-FFF2-40B4-BE49-F238E27FC236}">
                <a16:creationId xmlns:a16="http://schemas.microsoft.com/office/drawing/2014/main" id="{1D6A3C73-FB70-DD4E-8087-AA28ECF782A3}"/>
              </a:ext>
            </a:extLst>
          </p:cNvPr>
          <p:cNvSpPr>
            <a:spLocks noGrp="1"/>
          </p:cNvSpPr>
          <p:nvPr>
            <p:ph type="body" sz="quarter" idx="30" hasCustomPrompt="1"/>
          </p:nvPr>
        </p:nvSpPr>
        <p:spPr>
          <a:xfrm>
            <a:off x="2602963" y="205678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Tree>
    <p:extLst>
      <p:ext uri="{BB962C8B-B14F-4D97-AF65-F5344CB8AC3E}">
        <p14:creationId xmlns:p14="http://schemas.microsoft.com/office/powerpoint/2010/main" val="254040785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12">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6428BEAE-0AC5-AC40-B724-364A0AFC7A0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a:stretch/>
        </p:blipFill>
        <p:spPr>
          <a:xfrm>
            <a:off x="789811" y="-1"/>
            <a:ext cx="1973413" cy="5143500"/>
          </a:xfrm>
          <a:prstGeom prst="rect">
            <a:avLst/>
          </a:prstGeom>
        </p:spPr>
      </p:pic>
      <p:pic>
        <p:nvPicPr>
          <p:cNvPr id="26" name="Graphic 25">
            <a:extLst>
              <a:ext uri="{FF2B5EF4-FFF2-40B4-BE49-F238E27FC236}">
                <a16:creationId xmlns:a16="http://schemas.microsoft.com/office/drawing/2014/main" id="{14FF12AC-4C0D-9F48-89F0-15F1B506B59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b="82119"/>
          <a:stretch/>
        </p:blipFill>
        <p:spPr>
          <a:xfrm>
            <a:off x="789811" y="5143501"/>
            <a:ext cx="1973413" cy="919683"/>
          </a:xfrm>
          <a:prstGeom prst="rect">
            <a:avLst/>
          </a:prstGeom>
        </p:spPr>
      </p:pic>
      <p:sp>
        <p:nvSpPr>
          <p:cNvPr id="4" name="Tijdelijke aanduiding voor tekst 784">
            <a:extLst>
              <a:ext uri="{FF2B5EF4-FFF2-40B4-BE49-F238E27FC236}">
                <a16:creationId xmlns:a16="http://schemas.microsoft.com/office/drawing/2014/main" id="{E6111393-12B8-C349-BD09-C2436CC03434}"/>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sp>
        <p:nvSpPr>
          <p:cNvPr id="5" name="Tijdelijke aanduiding voor dianummer 5">
            <a:extLst>
              <a:ext uri="{FF2B5EF4-FFF2-40B4-BE49-F238E27FC236}">
                <a16:creationId xmlns:a16="http://schemas.microsoft.com/office/drawing/2014/main" id="{B167131B-9D6D-AD45-BDC4-F4E2F21152D7}"/>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2" name="Tijdelijke aanduiding voor tekst 11">
            <a:extLst>
              <a:ext uri="{FF2B5EF4-FFF2-40B4-BE49-F238E27FC236}">
                <a16:creationId xmlns:a16="http://schemas.microsoft.com/office/drawing/2014/main" id="{B4BE31EF-C396-1649-8562-095E1BC10DEC}"/>
              </a:ext>
            </a:extLst>
          </p:cNvPr>
          <p:cNvSpPr>
            <a:spLocks noGrp="1"/>
          </p:cNvSpPr>
          <p:nvPr>
            <p:ph type="body" sz="quarter" idx="10" hasCustomPrompt="1"/>
          </p:nvPr>
        </p:nvSpPr>
        <p:spPr>
          <a:xfrm>
            <a:off x="1375765" y="52227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3" name="Tijdelijke aanduiding voor tekst 11">
            <a:extLst>
              <a:ext uri="{FF2B5EF4-FFF2-40B4-BE49-F238E27FC236}">
                <a16:creationId xmlns:a16="http://schemas.microsoft.com/office/drawing/2014/main" id="{2CD6C2C1-AB8A-7F4A-89B7-02875AEC6B39}"/>
              </a:ext>
            </a:extLst>
          </p:cNvPr>
          <p:cNvSpPr>
            <a:spLocks noGrp="1"/>
          </p:cNvSpPr>
          <p:nvPr>
            <p:ph type="body" sz="quarter" idx="14" hasCustomPrompt="1"/>
          </p:nvPr>
        </p:nvSpPr>
        <p:spPr>
          <a:xfrm>
            <a:off x="1375765" y="137215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4" name="Tijdelijke aanduiding voor tekst 11">
            <a:extLst>
              <a:ext uri="{FF2B5EF4-FFF2-40B4-BE49-F238E27FC236}">
                <a16:creationId xmlns:a16="http://schemas.microsoft.com/office/drawing/2014/main" id="{5509FDD3-C5B6-E44E-AA8F-25A41897C16B}"/>
              </a:ext>
            </a:extLst>
          </p:cNvPr>
          <p:cNvSpPr>
            <a:spLocks noGrp="1"/>
          </p:cNvSpPr>
          <p:nvPr>
            <p:ph type="body" sz="quarter" idx="15" hasCustomPrompt="1"/>
          </p:nvPr>
        </p:nvSpPr>
        <p:spPr>
          <a:xfrm>
            <a:off x="1374270" y="4771672"/>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5" name="Tijdelijke aanduiding voor tekst 11">
            <a:extLst>
              <a:ext uri="{FF2B5EF4-FFF2-40B4-BE49-F238E27FC236}">
                <a16:creationId xmlns:a16="http://schemas.microsoft.com/office/drawing/2014/main" id="{37EBEBD3-F8B0-8040-B7CF-F9E1B5C6E116}"/>
              </a:ext>
            </a:extLst>
          </p:cNvPr>
          <p:cNvSpPr>
            <a:spLocks noGrp="1"/>
          </p:cNvSpPr>
          <p:nvPr>
            <p:ph type="body" sz="quarter" idx="16" hasCustomPrompt="1"/>
          </p:nvPr>
        </p:nvSpPr>
        <p:spPr>
          <a:xfrm>
            <a:off x="1374270" y="222203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6" name="Tijdelijke aanduiding voor tekst 11">
            <a:extLst>
              <a:ext uri="{FF2B5EF4-FFF2-40B4-BE49-F238E27FC236}">
                <a16:creationId xmlns:a16="http://schemas.microsoft.com/office/drawing/2014/main" id="{2D74C03C-13C5-D44A-988E-F59B56BFCADF}"/>
              </a:ext>
            </a:extLst>
          </p:cNvPr>
          <p:cNvSpPr>
            <a:spLocks noGrp="1"/>
          </p:cNvSpPr>
          <p:nvPr>
            <p:ph type="body" sz="quarter" idx="17" hasCustomPrompt="1"/>
          </p:nvPr>
        </p:nvSpPr>
        <p:spPr>
          <a:xfrm>
            <a:off x="1374270" y="307191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7" name="Tijdelijke aanduiding voor tekst 11">
            <a:extLst>
              <a:ext uri="{FF2B5EF4-FFF2-40B4-BE49-F238E27FC236}">
                <a16:creationId xmlns:a16="http://schemas.microsoft.com/office/drawing/2014/main" id="{8CB93FCF-2B7B-924C-AFC9-5EAA983DF4F3}"/>
              </a:ext>
            </a:extLst>
          </p:cNvPr>
          <p:cNvSpPr>
            <a:spLocks noGrp="1"/>
          </p:cNvSpPr>
          <p:nvPr>
            <p:ph type="body" sz="quarter" idx="18" hasCustomPrompt="1"/>
          </p:nvPr>
        </p:nvSpPr>
        <p:spPr>
          <a:xfrm>
            <a:off x="1374270" y="392179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9" name="Tijdelijke aanduiding voor tekst 18">
            <a:extLst>
              <a:ext uri="{FF2B5EF4-FFF2-40B4-BE49-F238E27FC236}">
                <a16:creationId xmlns:a16="http://schemas.microsoft.com/office/drawing/2014/main" id="{888B65C0-951F-C844-81C5-ADA592D7F383}"/>
              </a:ext>
            </a:extLst>
          </p:cNvPr>
          <p:cNvSpPr>
            <a:spLocks noGrp="1"/>
          </p:cNvSpPr>
          <p:nvPr>
            <p:ph type="body" sz="quarter" idx="19" hasCustomPrompt="1"/>
          </p:nvPr>
        </p:nvSpPr>
        <p:spPr>
          <a:xfrm>
            <a:off x="2938588" y="1072068"/>
            <a:ext cx="3315373" cy="300082"/>
          </a:xfrm>
        </p:spPr>
        <p:txBody>
          <a:bodyPr wrap="square" anchor="b">
            <a:spAutoFit/>
          </a:bodyPr>
          <a:lstStyle>
            <a:lvl1pPr>
              <a:defRPr sz="1350">
                <a:latin typeface="+mj-lt"/>
              </a:defRPr>
            </a:lvl1pPr>
          </a:lstStyle>
          <a:p>
            <a:pPr lvl="0"/>
            <a:r>
              <a:rPr lang="nl-NL"/>
              <a:t>TOPIC</a:t>
            </a:r>
            <a:endParaRPr lang="en-GB"/>
          </a:p>
        </p:txBody>
      </p:sp>
      <p:sp>
        <p:nvSpPr>
          <p:cNvPr id="20" name="Tijdelijke aanduiding voor tekst 18">
            <a:extLst>
              <a:ext uri="{FF2B5EF4-FFF2-40B4-BE49-F238E27FC236}">
                <a16:creationId xmlns:a16="http://schemas.microsoft.com/office/drawing/2014/main" id="{1EFC0D94-1582-5E4A-A6DB-8789990E981A}"/>
              </a:ext>
            </a:extLst>
          </p:cNvPr>
          <p:cNvSpPr>
            <a:spLocks noGrp="1"/>
          </p:cNvSpPr>
          <p:nvPr>
            <p:ph type="body" sz="quarter" idx="20" hasCustomPrompt="1"/>
          </p:nvPr>
        </p:nvSpPr>
        <p:spPr>
          <a:xfrm>
            <a:off x="2938590" y="5316730"/>
            <a:ext cx="3315372" cy="300082"/>
          </a:xfrm>
        </p:spPr>
        <p:txBody>
          <a:bodyPr wrap="square" anchor="b">
            <a:spAutoFit/>
          </a:bodyPr>
          <a:lstStyle>
            <a:lvl1pPr>
              <a:defRPr sz="1350">
                <a:latin typeface="+mj-lt"/>
              </a:defRPr>
            </a:lvl1pPr>
          </a:lstStyle>
          <a:p>
            <a:pPr lvl="0"/>
            <a:r>
              <a:rPr lang="nl-NL"/>
              <a:t>TOPIC</a:t>
            </a:r>
            <a:endParaRPr lang="en-GB"/>
          </a:p>
        </p:txBody>
      </p:sp>
      <p:sp>
        <p:nvSpPr>
          <p:cNvPr id="21" name="Tijdelijke aanduiding voor tekst 18">
            <a:extLst>
              <a:ext uri="{FF2B5EF4-FFF2-40B4-BE49-F238E27FC236}">
                <a16:creationId xmlns:a16="http://schemas.microsoft.com/office/drawing/2014/main" id="{CB4FBAA5-4194-2047-A8D0-33E27C00A3FE}"/>
              </a:ext>
            </a:extLst>
          </p:cNvPr>
          <p:cNvSpPr>
            <a:spLocks noGrp="1"/>
          </p:cNvSpPr>
          <p:nvPr>
            <p:ph type="body" sz="quarter" idx="21" hasCustomPrompt="1"/>
          </p:nvPr>
        </p:nvSpPr>
        <p:spPr>
          <a:xfrm>
            <a:off x="2938590" y="4467796"/>
            <a:ext cx="3315372" cy="300082"/>
          </a:xfrm>
        </p:spPr>
        <p:txBody>
          <a:bodyPr wrap="square" anchor="b">
            <a:spAutoFit/>
          </a:bodyPr>
          <a:lstStyle>
            <a:lvl1pPr>
              <a:defRPr sz="1350">
                <a:latin typeface="+mj-lt"/>
              </a:defRPr>
            </a:lvl1pPr>
          </a:lstStyle>
          <a:p>
            <a:pPr lvl="0"/>
            <a:r>
              <a:rPr lang="nl-NL"/>
              <a:t>TOPIC</a:t>
            </a:r>
            <a:endParaRPr lang="en-GB"/>
          </a:p>
        </p:txBody>
      </p:sp>
      <p:sp>
        <p:nvSpPr>
          <p:cNvPr id="22" name="Tijdelijke aanduiding voor tekst 18">
            <a:extLst>
              <a:ext uri="{FF2B5EF4-FFF2-40B4-BE49-F238E27FC236}">
                <a16:creationId xmlns:a16="http://schemas.microsoft.com/office/drawing/2014/main" id="{E5BE90C0-A7DC-3441-8A39-9DA16FE378C9}"/>
              </a:ext>
            </a:extLst>
          </p:cNvPr>
          <p:cNvSpPr>
            <a:spLocks noGrp="1"/>
          </p:cNvSpPr>
          <p:nvPr>
            <p:ph type="body" sz="quarter" idx="22" hasCustomPrompt="1"/>
          </p:nvPr>
        </p:nvSpPr>
        <p:spPr>
          <a:xfrm>
            <a:off x="2938590" y="3618864"/>
            <a:ext cx="3315372" cy="300082"/>
          </a:xfrm>
        </p:spPr>
        <p:txBody>
          <a:bodyPr wrap="square" anchor="b">
            <a:spAutoFit/>
          </a:bodyPr>
          <a:lstStyle>
            <a:lvl1pPr>
              <a:defRPr sz="1350">
                <a:latin typeface="+mj-lt"/>
              </a:defRPr>
            </a:lvl1pPr>
          </a:lstStyle>
          <a:p>
            <a:pPr lvl="0"/>
            <a:r>
              <a:rPr lang="nl-NL"/>
              <a:t>TOPIC</a:t>
            </a:r>
            <a:endParaRPr lang="en-GB"/>
          </a:p>
        </p:txBody>
      </p:sp>
      <p:sp>
        <p:nvSpPr>
          <p:cNvPr id="23" name="Tijdelijke aanduiding voor tekst 18">
            <a:extLst>
              <a:ext uri="{FF2B5EF4-FFF2-40B4-BE49-F238E27FC236}">
                <a16:creationId xmlns:a16="http://schemas.microsoft.com/office/drawing/2014/main" id="{3BF085F4-1954-7246-A1DB-D989A43D2A16}"/>
              </a:ext>
            </a:extLst>
          </p:cNvPr>
          <p:cNvSpPr>
            <a:spLocks noGrp="1"/>
          </p:cNvSpPr>
          <p:nvPr>
            <p:ph type="body" sz="quarter" idx="23" hasCustomPrompt="1"/>
          </p:nvPr>
        </p:nvSpPr>
        <p:spPr>
          <a:xfrm>
            <a:off x="2942011" y="2769932"/>
            <a:ext cx="3315372" cy="300082"/>
          </a:xfrm>
        </p:spPr>
        <p:txBody>
          <a:bodyPr wrap="square" anchor="b">
            <a:spAutoFit/>
          </a:bodyPr>
          <a:lstStyle>
            <a:lvl1pPr>
              <a:defRPr sz="1350">
                <a:latin typeface="+mj-lt"/>
              </a:defRPr>
            </a:lvl1pPr>
          </a:lstStyle>
          <a:p>
            <a:pPr lvl="0"/>
            <a:r>
              <a:rPr lang="nl-NL"/>
              <a:t>TOPIC</a:t>
            </a:r>
            <a:endParaRPr lang="en-GB"/>
          </a:p>
        </p:txBody>
      </p:sp>
      <p:sp>
        <p:nvSpPr>
          <p:cNvPr id="24" name="Tijdelijke aanduiding voor tekst 18">
            <a:extLst>
              <a:ext uri="{FF2B5EF4-FFF2-40B4-BE49-F238E27FC236}">
                <a16:creationId xmlns:a16="http://schemas.microsoft.com/office/drawing/2014/main" id="{1A4BF26A-09FB-9242-957D-BD6538821645}"/>
              </a:ext>
            </a:extLst>
          </p:cNvPr>
          <p:cNvSpPr>
            <a:spLocks noGrp="1"/>
          </p:cNvSpPr>
          <p:nvPr>
            <p:ph type="body" sz="quarter" idx="24" hasCustomPrompt="1"/>
          </p:nvPr>
        </p:nvSpPr>
        <p:spPr>
          <a:xfrm>
            <a:off x="2938590" y="1921000"/>
            <a:ext cx="3315372" cy="300082"/>
          </a:xfrm>
        </p:spPr>
        <p:txBody>
          <a:bodyPr wrap="square" anchor="b">
            <a:spAutoFit/>
          </a:bodyPr>
          <a:lstStyle>
            <a:lvl1pPr>
              <a:defRPr sz="1350">
                <a:latin typeface="+mj-lt"/>
              </a:defRPr>
            </a:lvl1pPr>
          </a:lstStyle>
          <a:p>
            <a:pPr lvl="0"/>
            <a:r>
              <a:rPr lang="nl-NL"/>
              <a:t>TOPIC</a:t>
            </a:r>
            <a:endParaRPr lang="en-GB"/>
          </a:p>
        </p:txBody>
      </p:sp>
      <p:pic>
        <p:nvPicPr>
          <p:cNvPr id="786" name="Graphic 785">
            <a:extLst>
              <a:ext uri="{FF2B5EF4-FFF2-40B4-BE49-F238E27FC236}">
                <a16:creationId xmlns:a16="http://schemas.microsoft.com/office/drawing/2014/main" id="{965DFF4A-E759-5E43-9E5D-A72EEA8BE7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789" name="Tijdelijke aanduiding voor tekst 788">
            <a:extLst>
              <a:ext uri="{FF2B5EF4-FFF2-40B4-BE49-F238E27FC236}">
                <a16:creationId xmlns:a16="http://schemas.microsoft.com/office/drawing/2014/main" id="{D631E425-334F-8B4A-9391-0FB791BAC0DD}"/>
              </a:ext>
            </a:extLst>
          </p:cNvPr>
          <p:cNvSpPr>
            <a:spLocks noGrp="1"/>
          </p:cNvSpPr>
          <p:nvPr>
            <p:ph type="body" sz="quarter" idx="25" hasCustomPrompt="1"/>
          </p:nvPr>
        </p:nvSpPr>
        <p:spPr>
          <a:xfrm>
            <a:off x="2601223" y="1207816"/>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0" name="Tijdelijke aanduiding voor tekst 789">
            <a:extLst>
              <a:ext uri="{FF2B5EF4-FFF2-40B4-BE49-F238E27FC236}">
                <a16:creationId xmlns:a16="http://schemas.microsoft.com/office/drawing/2014/main" id="{843CEDA3-5BB6-5343-9B48-75A73942FCFB}"/>
              </a:ext>
            </a:extLst>
          </p:cNvPr>
          <p:cNvSpPr>
            <a:spLocks noGrp="1"/>
          </p:cNvSpPr>
          <p:nvPr>
            <p:ph type="body" sz="quarter" idx="26" hasCustomPrompt="1"/>
          </p:nvPr>
        </p:nvSpPr>
        <p:spPr>
          <a:xfrm>
            <a:off x="2598232" y="544649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1" name="Tijdelijke aanduiding voor tekst 790">
            <a:extLst>
              <a:ext uri="{FF2B5EF4-FFF2-40B4-BE49-F238E27FC236}">
                <a16:creationId xmlns:a16="http://schemas.microsoft.com/office/drawing/2014/main" id="{E087A96A-7630-7945-801F-C47EA6820956}"/>
              </a:ext>
            </a:extLst>
          </p:cNvPr>
          <p:cNvSpPr>
            <a:spLocks noGrp="1"/>
          </p:cNvSpPr>
          <p:nvPr>
            <p:ph type="body" sz="quarter" idx="27" hasCustomPrompt="1"/>
          </p:nvPr>
        </p:nvSpPr>
        <p:spPr>
          <a:xfrm>
            <a:off x="2598232" y="4597915"/>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2" name="Tijdelijke aanduiding voor tekst 791">
            <a:extLst>
              <a:ext uri="{FF2B5EF4-FFF2-40B4-BE49-F238E27FC236}">
                <a16:creationId xmlns:a16="http://schemas.microsoft.com/office/drawing/2014/main" id="{173181FD-F438-0F45-B669-3E2A65F8AD04}"/>
              </a:ext>
            </a:extLst>
          </p:cNvPr>
          <p:cNvSpPr>
            <a:spLocks noGrp="1"/>
          </p:cNvSpPr>
          <p:nvPr>
            <p:ph type="body" sz="quarter" idx="28" hasCustomPrompt="1"/>
          </p:nvPr>
        </p:nvSpPr>
        <p:spPr>
          <a:xfrm>
            <a:off x="2598232" y="3749621"/>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3" name="Tijdelijke aanduiding voor tekst 792">
            <a:extLst>
              <a:ext uri="{FF2B5EF4-FFF2-40B4-BE49-F238E27FC236}">
                <a16:creationId xmlns:a16="http://schemas.microsoft.com/office/drawing/2014/main" id="{369DA9A2-A982-144A-A1CA-F936AF44FE3F}"/>
              </a:ext>
            </a:extLst>
          </p:cNvPr>
          <p:cNvSpPr>
            <a:spLocks noGrp="1"/>
          </p:cNvSpPr>
          <p:nvPr>
            <p:ph type="body" sz="quarter" idx="29" hasCustomPrompt="1"/>
          </p:nvPr>
        </p:nvSpPr>
        <p:spPr>
          <a:xfrm>
            <a:off x="2598232" y="290132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4" name="Tijdelijke aanduiding voor tekst 793">
            <a:extLst>
              <a:ext uri="{FF2B5EF4-FFF2-40B4-BE49-F238E27FC236}">
                <a16:creationId xmlns:a16="http://schemas.microsoft.com/office/drawing/2014/main" id="{1D6A3C73-FB70-DD4E-8087-AA28ECF782A3}"/>
              </a:ext>
            </a:extLst>
          </p:cNvPr>
          <p:cNvSpPr>
            <a:spLocks noGrp="1"/>
          </p:cNvSpPr>
          <p:nvPr>
            <p:ph type="body" sz="quarter" idx="30" hasCustomPrompt="1"/>
          </p:nvPr>
        </p:nvSpPr>
        <p:spPr>
          <a:xfrm>
            <a:off x="2602963" y="205678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pic>
        <p:nvPicPr>
          <p:cNvPr id="27" name="Graphic 26">
            <a:extLst>
              <a:ext uri="{FF2B5EF4-FFF2-40B4-BE49-F238E27FC236}">
                <a16:creationId xmlns:a16="http://schemas.microsoft.com/office/drawing/2014/main" id="{C76878D1-6109-5941-B821-1FF55C1C637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a:stretch/>
        </p:blipFill>
        <p:spPr>
          <a:xfrm>
            <a:off x="6366484" y="-1"/>
            <a:ext cx="1973413" cy="5143500"/>
          </a:xfrm>
          <a:prstGeom prst="rect">
            <a:avLst/>
          </a:prstGeom>
        </p:spPr>
      </p:pic>
      <p:pic>
        <p:nvPicPr>
          <p:cNvPr id="28" name="Graphic 27">
            <a:extLst>
              <a:ext uri="{FF2B5EF4-FFF2-40B4-BE49-F238E27FC236}">
                <a16:creationId xmlns:a16="http://schemas.microsoft.com/office/drawing/2014/main" id="{215A2342-CD67-3B44-B930-9F6A8525183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b="82119"/>
          <a:stretch/>
        </p:blipFill>
        <p:spPr>
          <a:xfrm>
            <a:off x="6366484" y="5143501"/>
            <a:ext cx="1973413" cy="919683"/>
          </a:xfrm>
          <a:prstGeom prst="rect">
            <a:avLst/>
          </a:prstGeom>
        </p:spPr>
      </p:pic>
      <p:sp>
        <p:nvSpPr>
          <p:cNvPr id="29" name="Tijdelijke aanduiding voor tekst 11">
            <a:extLst>
              <a:ext uri="{FF2B5EF4-FFF2-40B4-BE49-F238E27FC236}">
                <a16:creationId xmlns:a16="http://schemas.microsoft.com/office/drawing/2014/main" id="{91239F84-6E23-4041-92CD-5641974A9F19}"/>
              </a:ext>
            </a:extLst>
          </p:cNvPr>
          <p:cNvSpPr>
            <a:spLocks noGrp="1"/>
          </p:cNvSpPr>
          <p:nvPr>
            <p:ph type="body" sz="quarter" idx="31" hasCustomPrompt="1"/>
          </p:nvPr>
        </p:nvSpPr>
        <p:spPr>
          <a:xfrm>
            <a:off x="6952440" y="52227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0" name="Tijdelijke aanduiding voor tekst 11">
            <a:extLst>
              <a:ext uri="{FF2B5EF4-FFF2-40B4-BE49-F238E27FC236}">
                <a16:creationId xmlns:a16="http://schemas.microsoft.com/office/drawing/2014/main" id="{526A5CDE-D311-0247-B48E-75C8B8F9B140}"/>
              </a:ext>
            </a:extLst>
          </p:cNvPr>
          <p:cNvSpPr>
            <a:spLocks noGrp="1"/>
          </p:cNvSpPr>
          <p:nvPr>
            <p:ph type="body" sz="quarter" idx="32" hasCustomPrompt="1"/>
          </p:nvPr>
        </p:nvSpPr>
        <p:spPr>
          <a:xfrm>
            <a:off x="6952440" y="137215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1" name="Tijdelijke aanduiding voor tekst 11">
            <a:extLst>
              <a:ext uri="{FF2B5EF4-FFF2-40B4-BE49-F238E27FC236}">
                <a16:creationId xmlns:a16="http://schemas.microsoft.com/office/drawing/2014/main" id="{ADBD2669-A4ED-214F-BDA8-A1C0247A732D}"/>
              </a:ext>
            </a:extLst>
          </p:cNvPr>
          <p:cNvSpPr>
            <a:spLocks noGrp="1"/>
          </p:cNvSpPr>
          <p:nvPr>
            <p:ph type="body" sz="quarter" idx="33" hasCustomPrompt="1"/>
          </p:nvPr>
        </p:nvSpPr>
        <p:spPr>
          <a:xfrm>
            <a:off x="6950944" y="4771672"/>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2" name="Tijdelijke aanduiding voor tekst 11">
            <a:extLst>
              <a:ext uri="{FF2B5EF4-FFF2-40B4-BE49-F238E27FC236}">
                <a16:creationId xmlns:a16="http://schemas.microsoft.com/office/drawing/2014/main" id="{36E66A02-247C-7346-B9C9-295F66AAD943}"/>
              </a:ext>
            </a:extLst>
          </p:cNvPr>
          <p:cNvSpPr>
            <a:spLocks noGrp="1"/>
          </p:cNvSpPr>
          <p:nvPr>
            <p:ph type="body" sz="quarter" idx="34" hasCustomPrompt="1"/>
          </p:nvPr>
        </p:nvSpPr>
        <p:spPr>
          <a:xfrm>
            <a:off x="6950944" y="222203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3" name="Tijdelijke aanduiding voor tekst 11">
            <a:extLst>
              <a:ext uri="{FF2B5EF4-FFF2-40B4-BE49-F238E27FC236}">
                <a16:creationId xmlns:a16="http://schemas.microsoft.com/office/drawing/2014/main" id="{4E5F9F58-BC40-A541-9C37-DE3BD5B9B7DF}"/>
              </a:ext>
            </a:extLst>
          </p:cNvPr>
          <p:cNvSpPr>
            <a:spLocks noGrp="1"/>
          </p:cNvSpPr>
          <p:nvPr>
            <p:ph type="body" sz="quarter" idx="35" hasCustomPrompt="1"/>
          </p:nvPr>
        </p:nvSpPr>
        <p:spPr>
          <a:xfrm>
            <a:off x="6950944" y="307191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4" name="Tijdelijke aanduiding voor tekst 11">
            <a:extLst>
              <a:ext uri="{FF2B5EF4-FFF2-40B4-BE49-F238E27FC236}">
                <a16:creationId xmlns:a16="http://schemas.microsoft.com/office/drawing/2014/main" id="{FAB92970-C0AA-3E4A-8BF2-6043E08B7151}"/>
              </a:ext>
            </a:extLst>
          </p:cNvPr>
          <p:cNvSpPr>
            <a:spLocks noGrp="1"/>
          </p:cNvSpPr>
          <p:nvPr>
            <p:ph type="body" sz="quarter" idx="36" hasCustomPrompt="1"/>
          </p:nvPr>
        </p:nvSpPr>
        <p:spPr>
          <a:xfrm>
            <a:off x="6950944" y="3921791"/>
            <a:ext cx="801501" cy="692497"/>
          </a:xfr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5" name="Tijdelijke aanduiding voor tekst 18">
            <a:extLst>
              <a:ext uri="{FF2B5EF4-FFF2-40B4-BE49-F238E27FC236}">
                <a16:creationId xmlns:a16="http://schemas.microsoft.com/office/drawing/2014/main" id="{CCBE1029-3CF7-C34F-AF26-9BEAE5A8791F}"/>
              </a:ext>
            </a:extLst>
          </p:cNvPr>
          <p:cNvSpPr>
            <a:spLocks noGrp="1"/>
          </p:cNvSpPr>
          <p:nvPr>
            <p:ph type="body" sz="quarter" idx="37" hasCustomPrompt="1"/>
          </p:nvPr>
        </p:nvSpPr>
        <p:spPr>
          <a:xfrm>
            <a:off x="8515263" y="1072068"/>
            <a:ext cx="3319200" cy="300082"/>
          </a:xfrm>
        </p:spPr>
        <p:txBody>
          <a:bodyPr wrap="square" anchor="b">
            <a:spAutoFit/>
          </a:bodyPr>
          <a:lstStyle>
            <a:lvl1pPr>
              <a:defRPr sz="1350">
                <a:latin typeface="+mj-lt"/>
              </a:defRPr>
            </a:lvl1pPr>
          </a:lstStyle>
          <a:p>
            <a:pPr lvl="0"/>
            <a:r>
              <a:rPr lang="nl-NL"/>
              <a:t>TOPIC</a:t>
            </a:r>
            <a:endParaRPr lang="en-GB"/>
          </a:p>
        </p:txBody>
      </p:sp>
      <p:sp>
        <p:nvSpPr>
          <p:cNvPr id="36" name="Tijdelijke aanduiding voor tekst 18">
            <a:extLst>
              <a:ext uri="{FF2B5EF4-FFF2-40B4-BE49-F238E27FC236}">
                <a16:creationId xmlns:a16="http://schemas.microsoft.com/office/drawing/2014/main" id="{B1614DD3-2E1A-1441-B41E-A46C515955CE}"/>
              </a:ext>
            </a:extLst>
          </p:cNvPr>
          <p:cNvSpPr>
            <a:spLocks noGrp="1"/>
          </p:cNvSpPr>
          <p:nvPr>
            <p:ph type="body" sz="quarter" idx="38" hasCustomPrompt="1"/>
          </p:nvPr>
        </p:nvSpPr>
        <p:spPr>
          <a:xfrm>
            <a:off x="8515263" y="5316730"/>
            <a:ext cx="3319199" cy="300082"/>
          </a:xfrm>
        </p:spPr>
        <p:txBody>
          <a:bodyPr wrap="square" anchor="b">
            <a:spAutoFit/>
          </a:bodyPr>
          <a:lstStyle>
            <a:lvl1pPr>
              <a:defRPr sz="1350">
                <a:latin typeface="+mj-lt"/>
              </a:defRPr>
            </a:lvl1pPr>
          </a:lstStyle>
          <a:p>
            <a:pPr lvl="0"/>
            <a:r>
              <a:rPr lang="nl-NL"/>
              <a:t>TOPIC</a:t>
            </a:r>
            <a:endParaRPr lang="en-GB"/>
          </a:p>
        </p:txBody>
      </p:sp>
      <p:sp>
        <p:nvSpPr>
          <p:cNvPr id="37" name="Tijdelijke aanduiding voor tekst 18">
            <a:extLst>
              <a:ext uri="{FF2B5EF4-FFF2-40B4-BE49-F238E27FC236}">
                <a16:creationId xmlns:a16="http://schemas.microsoft.com/office/drawing/2014/main" id="{D42D1832-3D99-9047-BCCC-0BD0C14A26A4}"/>
              </a:ext>
            </a:extLst>
          </p:cNvPr>
          <p:cNvSpPr>
            <a:spLocks noGrp="1"/>
          </p:cNvSpPr>
          <p:nvPr>
            <p:ph type="body" sz="quarter" idx="39" hasCustomPrompt="1"/>
          </p:nvPr>
        </p:nvSpPr>
        <p:spPr>
          <a:xfrm>
            <a:off x="8515263" y="4467796"/>
            <a:ext cx="3319199" cy="300082"/>
          </a:xfrm>
        </p:spPr>
        <p:txBody>
          <a:bodyPr wrap="square" anchor="b">
            <a:spAutoFit/>
          </a:bodyPr>
          <a:lstStyle>
            <a:lvl1pPr>
              <a:defRPr sz="1350">
                <a:latin typeface="+mj-lt"/>
              </a:defRPr>
            </a:lvl1pPr>
          </a:lstStyle>
          <a:p>
            <a:pPr lvl="0"/>
            <a:r>
              <a:rPr lang="nl-NL"/>
              <a:t>TOPIC</a:t>
            </a:r>
            <a:endParaRPr lang="en-GB"/>
          </a:p>
        </p:txBody>
      </p:sp>
      <p:sp>
        <p:nvSpPr>
          <p:cNvPr id="38" name="Tijdelijke aanduiding voor tekst 18">
            <a:extLst>
              <a:ext uri="{FF2B5EF4-FFF2-40B4-BE49-F238E27FC236}">
                <a16:creationId xmlns:a16="http://schemas.microsoft.com/office/drawing/2014/main" id="{35DA8DAE-38AF-374F-A383-D431806926B2}"/>
              </a:ext>
            </a:extLst>
          </p:cNvPr>
          <p:cNvSpPr>
            <a:spLocks noGrp="1"/>
          </p:cNvSpPr>
          <p:nvPr>
            <p:ph type="body" sz="quarter" idx="40" hasCustomPrompt="1"/>
          </p:nvPr>
        </p:nvSpPr>
        <p:spPr>
          <a:xfrm>
            <a:off x="8515263" y="3618864"/>
            <a:ext cx="3319199" cy="300082"/>
          </a:xfrm>
        </p:spPr>
        <p:txBody>
          <a:bodyPr wrap="square" anchor="b">
            <a:spAutoFit/>
          </a:bodyPr>
          <a:lstStyle>
            <a:lvl1pPr>
              <a:defRPr sz="1350">
                <a:latin typeface="+mj-lt"/>
              </a:defRPr>
            </a:lvl1pPr>
          </a:lstStyle>
          <a:p>
            <a:pPr lvl="0"/>
            <a:r>
              <a:rPr lang="nl-NL"/>
              <a:t>TOPIC</a:t>
            </a:r>
            <a:endParaRPr lang="en-GB"/>
          </a:p>
        </p:txBody>
      </p:sp>
      <p:sp>
        <p:nvSpPr>
          <p:cNvPr id="39" name="Tijdelijke aanduiding voor tekst 18">
            <a:extLst>
              <a:ext uri="{FF2B5EF4-FFF2-40B4-BE49-F238E27FC236}">
                <a16:creationId xmlns:a16="http://schemas.microsoft.com/office/drawing/2014/main" id="{B130BC53-8BBB-A944-B3C3-00E0319E5FDA}"/>
              </a:ext>
            </a:extLst>
          </p:cNvPr>
          <p:cNvSpPr>
            <a:spLocks noGrp="1"/>
          </p:cNvSpPr>
          <p:nvPr>
            <p:ph type="body" sz="quarter" idx="41" hasCustomPrompt="1"/>
          </p:nvPr>
        </p:nvSpPr>
        <p:spPr>
          <a:xfrm>
            <a:off x="8518685" y="2769932"/>
            <a:ext cx="3319199" cy="300082"/>
          </a:xfrm>
        </p:spPr>
        <p:txBody>
          <a:bodyPr wrap="square" anchor="b">
            <a:spAutoFit/>
          </a:bodyPr>
          <a:lstStyle>
            <a:lvl1pPr>
              <a:defRPr sz="1350">
                <a:latin typeface="+mj-lt"/>
              </a:defRPr>
            </a:lvl1pPr>
          </a:lstStyle>
          <a:p>
            <a:pPr lvl="0"/>
            <a:r>
              <a:rPr lang="nl-NL"/>
              <a:t>TOPIC</a:t>
            </a:r>
            <a:endParaRPr lang="en-GB"/>
          </a:p>
        </p:txBody>
      </p:sp>
      <p:sp>
        <p:nvSpPr>
          <p:cNvPr id="40" name="Tijdelijke aanduiding voor tekst 18">
            <a:extLst>
              <a:ext uri="{FF2B5EF4-FFF2-40B4-BE49-F238E27FC236}">
                <a16:creationId xmlns:a16="http://schemas.microsoft.com/office/drawing/2014/main" id="{ACC8F36F-06DA-054F-94AB-5ED9BABD3745}"/>
              </a:ext>
            </a:extLst>
          </p:cNvPr>
          <p:cNvSpPr>
            <a:spLocks noGrp="1"/>
          </p:cNvSpPr>
          <p:nvPr>
            <p:ph type="body" sz="quarter" idx="42" hasCustomPrompt="1"/>
          </p:nvPr>
        </p:nvSpPr>
        <p:spPr>
          <a:xfrm>
            <a:off x="8515263" y="1921000"/>
            <a:ext cx="3319199" cy="300082"/>
          </a:xfrm>
        </p:spPr>
        <p:txBody>
          <a:bodyPr wrap="square" anchor="b">
            <a:spAutoFit/>
          </a:bodyPr>
          <a:lstStyle>
            <a:lvl1pPr>
              <a:defRPr sz="1350">
                <a:latin typeface="+mj-lt"/>
              </a:defRPr>
            </a:lvl1pPr>
          </a:lstStyle>
          <a:p>
            <a:pPr lvl="0"/>
            <a:r>
              <a:rPr lang="nl-NL"/>
              <a:t>TOPIC</a:t>
            </a:r>
            <a:endParaRPr lang="en-GB"/>
          </a:p>
        </p:txBody>
      </p:sp>
      <p:sp>
        <p:nvSpPr>
          <p:cNvPr id="41" name="Tijdelijke aanduiding voor tekst 788">
            <a:extLst>
              <a:ext uri="{FF2B5EF4-FFF2-40B4-BE49-F238E27FC236}">
                <a16:creationId xmlns:a16="http://schemas.microsoft.com/office/drawing/2014/main" id="{FBA3CD25-65D3-5348-A2E8-5DE1D21FB0D7}"/>
              </a:ext>
            </a:extLst>
          </p:cNvPr>
          <p:cNvSpPr>
            <a:spLocks noGrp="1"/>
          </p:cNvSpPr>
          <p:nvPr>
            <p:ph type="body" sz="quarter" idx="43" hasCustomPrompt="1"/>
          </p:nvPr>
        </p:nvSpPr>
        <p:spPr>
          <a:xfrm>
            <a:off x="8177897" y="1207816"/>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42" name="Tijdelijke aanduiding voor tekst 789">
            <a:extLst>
              <a:ext uri="{FF2B5EF4-FFF2-40B4-BE49-F238E27FC236}">
                <a16:creationId xmlns:a16="http://schemas.microsoft.com/office/drawing/2014/main" id="{E355742F-DDDF-484E-8AC8-69A667F7E534}"/>
              </a:ext>
            </a:extLst>
          </p:cNvPr>
          <p:cNvSpPr>
            <a:spLocks noGrp="1"/>
          </p:cNvSpPr>
          <p:nvPr>
            <p:ph type="body" sz="quarter" idx="44" hasCustomPrompt="1"/>
          </p:nvPr>
        </p:nvSpPr>
        <p:spPr>
          <a:xfrm>
            <a:off x="8174907" y="544649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43" name="Tijdelijke aanduiding voor tekst 790">
            <a:extLst>
              <a:ext uri="{FF2B5EF4-FFF2-40B4-BE49-F238E27FC236}">
                <a16:creationId xmlns:a16="http://schemas.microsoft.com/office/drawing/2014/main" id="{E2F561E2-1629-1147-BAD4-E021A9AFDA01}"/>
              </a:ext>
            </a:extLst>
          </p:cNvPr>
          <p:cNvSpPr>
            <a:spLocks noGrp="1"/>
          </p:cNvSpPr>
          <p:nvPr>
            <p:ph type="body" sz="quarter" idx="45" hasCustomPrompt="1"/>
          </p:nvPr>
        </p:nvSpPr>
        <p:spPr>
          <a:xfrm>
            <a:off x="8174907" y="4597915"/>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44" name="Tijdelijke aanduiding voor tekst 791">
            <a:extLst>
              <a:ext uri="{FF2B5EF4-FFF2-40B4-BE49-F238E27FC236}">
                <a16:creationId xmlns:a16="http://schemas.microsoft.com/office/drawing/2014/main" id="{98AB5E28-6B98-1149-9795-D2320233C413}"/>
              </a:ext>
            </a:extLst>
          </p:cNvPr>
          <p:cNvSpPr>
            <a:spLocks noGrp="1"/>
          </p:cNvSpPr>
          <p:nvPr>
            <p:ph type="body" sz="quarter" idx="46" hasCustomPrompt="1"/>
          </p:nvPr>
        </p:nvSpPr>
        <p:spPr>
          <a:xfrm>
            <a:off x="8174907" y="3749621"/>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45" name="Tijdelijke aanduiding voor tekst 792">
            <a:extLst>
              <a:ext uri="{FF2B5EF4-FFF2-40B4-BE49-F238E27FC236}">
                <a16:creationId xmlns:a16="http://schemas.microsoft.com/office/drawing/2014/main" id="{65D45BCE-3254-4D40-BCB1-5DE72B9CC5D5}"/>
              </a:ext>
            </a:extLst>
          </p:cNvPr>
          <p:cNvSpPr>
            <a:spLocks noGrp="1"/>
          </p:cNvSpPr>
          <p:nvPr>
            <p:ph type="body" sz="quarter" idx="47" hasCustomPrompt="1"/>
          </p:nvPr>
        </p:nvSpPr>
        <p:spPr>
          <a:xfrm>
            <a:off x="8174907" y="290132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46" name="Tijdelijke aanduiding voor tekst 793">
            <a:extLst>
              <a:ext uri="{FF2B5EF4-FFF2-40B4-BE49-F238E27FC236}">
                <a16:creationId xmlns:a16="http://schemas.microsoft.com/office/drawing/2014/main" id="{6B3F6F1E-217E-9D48-9BBE-D41AE24F407A}"/>
              </a:ext>
            </a:extLst>
          </p:cNvPr>
          <p:cNvSpPr>
            <a:spLocks noGrp="1"/>
          </p:cNvSpPr>
          <p:nvPr>
            <p:ph type="body" sz="quarter" idx="48" hasCustomPrompt="1"/>
          </p:nvPr>
        </p:nvSpPr>
        <p:spPr>
          <a:xfrm>
            <a:off x="8179636" y="205678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grpSp>
        <p:nvGrpSpPr>
          <p:cNvPr id="47" name="Graphic 2">
            <a:extLst>
              <a:ext uri="{FF2B5EF4-FFF2-40B4-BE49-F238E27FC236}">
                <a16:creationId xmlns:a16="http://schemas.microsoft.com/office/drawing/2014/main" id="{FE257196-CB8E-CE43-8CA4-4E30DD1CA582}"/>
              </a:ext>
            </a:extLst>
          </p:cNvPr>
          <p:cNvGrpSpPr>
            <a:grpSpLocks noChangeAspect="1"/>
          </p:cNvGrpSpPr>
          <p:nvPr/>
        </p:nvGrpSpPr>
        <p:grpSpPr>
          <a:xfrm>
            <a:off x="11131646" y="6312991"/>
            <a:ext cx="814935" cy="291600"/>
            <a:chOff x="-1597345" y="233060"/>
            <a:chExt cx="9980364" cy="3571175"/>
          </a:xfrm>
        </p:grpSpPr>
        <p:sp>
          <p:nvSpPr>
            <p:cNvPr id="48" name="Vrije vorm 47">
              <a:extLst>
                <a:ext uri="{FF2B5EF4-FFF2-40B4-BE49-F238E27FC236}">
                  <a16:creationId xmlns:a16="http://schemas.microsoft.com/office/drawing/2014/main" id="{8E2F813A-4E56-3844-8BE4-3BE341540DA8}"/>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49" name="Vrije vorm 48">
              <a:extLst>
                <a:ext uri="{FF2B5EF4-FFF2-40B4-BE49-F238E27FC236}">
                  <a16:creationId xmlns:a16="http://schemas.microsoft.com/office/drawing/2014/main" id="{828AED98-7177-B645-8F33-2DD5BC0D5F47}"/>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50" name="Vrije vorm 49">
              <a:extLst>
                <a:ext uri="{FF2B5EF4-FFF2-40B4-BE49-F238E27FC236}">
                  <a16:creationId xmlns:a16="http://schemas.microsoft.com/office/drawing/2014/main" id="{84B5ED17-16BA-C14B-9164-CE9587AF013F}"/>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51" name="Graphic 2">
              <a:extLst>
                <a:ext uri="{FF2B5EF4-FFF2-40B4-BE49-F238E27FC236}">
                  <a16:creationId xmlns:a16="http://schemas.microsoft.com/office/drawing/2014/main" id="{071C6822-1F1E-1A48-BBD7-85BBE9F86108}"/>
                </a:ext>
              </a:extLst>
            </p:cNvPr>
            <p:cNvGrpSpPr/>
            <p:nvPr/>
          </p:nvGrpSpPr>
          <p:grpSpPr>
            <a:xfrm>
              <a:off x="184698" y="233060"/>
              <a:ext cx="8198320" cy="3571175"/>
              <a:chOff x="184698" y="233060"/>
              <a:chExt cx="8198320" cy="3571175"/>
            </a:xfrm>
          </p:grpSpPr>
          <p:sp>
            <p:nvSpPr>
              <p:cNvPr id="52" name="Vrije vorm 51">
                <a:extLst>
                  <a:ext uri="{FF2B5EF4-FFF2-40B4-BE49-F238E27FC236}">
                    <a16:creationId xmlns:a16="http://schemas.microsoft.com/office/drawing/2014/main" id="{CED77405-BD67-094B-A921-4B223FA95F96}"/>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53" name="Vrije vorm 52">
                <a:extLst>
                  <a:ext uri="{FF2B5EF4-FFF2-40B4-BE49-F238E27FC236}">
                    <a16:creationId xmlns:a16="http://schemas.microsoft.com/office/drawing/2014/main" id="{B0ABA60F-9263-F741-8BC8-AC436087D6D7}"/>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54" name="Vrije vorm 53">
                <a:extLst>
                  <a:ext uri="{FF2B5EF4-FFF2-40B4-BE49-F238E27FC236}">
                    <a16:creationId xmlns:a16="http://schemas.microsoft.com/office/drawing/2014/main" id="{6B281A67-AA58-2E4D-8627-02A74884D468}"/>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55" name="Vrije vorm 54">
                <a:extLst>
                  <a:ext uri="{FF2B5EF4-FFF2-40B4-BE49-F238E27FC236}">
                    <a16:creationId xmlns:a16="http://schemas.microsoft.com/office/drawing/2014/main" id="{22118384-ECF9-524A-ACD4-1F4C496120AE}"/>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56" name="Vrije vorm 55">
                <a:extLst>
                  <a:ext uri="{FF2B5EF4-FFF2-40B4-BE49-F238E27FC236}">
                    <a16:creationId xmlns:a16="http://schemas.microsoft.com/office/drawing/2014/main" id="{2A5DC9D3-C41E-7D4C-80F4-2B56D053046B}"/>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57" name="Vrije vorm 56">
                <a:extLst>
                  <a:ext uri="{FF2B5EF4-FFF2-40B4-BE49-F238E27FC236}">
                    <a16:creationId xmlns:a16="http://schemas.microsoft.com/office/drawing/2014/main" id="{4F8CFF0E-8F2D-E74F-B1D1-27D2C4904F3C}"/>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58" name="Vrije vorm 57">
                <a:extLst>
                  <a:ext uri="{FF2B5EF4-FFF2-40B4-BE49-F238E27FC236}">
                    <a16:creationId xmlns:a16="http://schemas.microsoft.com/office/drawing/2014/main" id="{FE529BF8-C11A-1347-B71F-3D932D975EBC}"/>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59" name="Vrije vorm 58">
                <a:extLst>
                  <a:ext uri="{FF2B5EF4-FFF2-40B4-BE49-F238E27FC236}">
                    <a16:creationId xmlns:a16="http://schemas.microsoft.com/office/drawing/2014/main" id="{0182B05A-CBD7-4540-9B2F-C6A8DD4EAAD7}"/>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60" name="Vrije vorm 59">
                <a:extLst>
                  <a:ext uri="{FF2B5EF4-FFF2-40B4-BE49-F238E27FC236}">
                    <a16:creationId xmlns:a16="http://schemas.microsoft.com/office/drawing/2014/main" id="{A647A06D-9C3E-F942-AB8D-C445AE826534}"/>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61" name="Vrije vorm 60">
                <a:extLst>
                  <a:ext uri="{FF2B5EF4-FFF2-40B4-BE49-F238E27FC236}">
                    <a16:creationId xmlns:a16="http://schemas.microsoft.com/office/drawing/2014/main" id="{85274D9E-6D97-7742-A276-52812A07AE9A}"/>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62" name="Vrije vorm 61">
                <a:extLst>
                  <a:ext uri="{FF2B5EF4-FFF2-40B4-BE49-F238E27FC236}">
                    <a16:creationId xmlns:a16="http://schemas.microsoft.com/office/drawing/2014/main" id="{3DF16D05-1E1B-4C4D-84F1-07BA112E0DDB}"/>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63" name="Vrije vorm 62">
                <a:extLst>
                  <a:ext uri="{FF2B5EF4-FFF2-40B4-BE49-F238E27FC236}">
                    <a16:creationId xmlns:a16="http://schemas.microsoft.com/office/drawing/2014/main" id="{D369D1D7-0FDF-1044-B3D0-8498E2CA2F1E}"/>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64" name="Vrije vorm 63">
                <a:extLst>
                  <a:ext uri="{FF2B5EF4-FFF2-40B4-BE49-F238E27FC236}">
                    <a16:creationId xmlns:a16="http://schemas.microsoft.com/office/drawing/2014/main" id="{12B09C31-78A8-0B43-9CE0-2558B1513D14}"/>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242166169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B86A83-3A11-E146-8A22-C0E74E9FA069}"/>
              </a:ext>
            </a:extLst>
          </p:cNvPr>
          <p:cNvSpPr/>
          <p:nvPr/>
        </p:nvSpPr>
        <p:spPr>
          <a:xfrm>
            <a:off x="784861" y="0"/>
            <a:ext cx="53111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Tijdelijke aanduiding voor dianummer 5">
            <a:extLst>
              <a:ext uri="{FF2B5EF4-FFF2-40B4-BE49-F238E27FC236}">
                <a16:creationId xmlns:a16="http://schemas.microsoft.com/office/drawing/2014/main" id="{B167131B-9D6D-AD45-BDC4-F4E2F21152D7}"/>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BE" sz="750"/>
          </a:p>
        </p:txBody>
      </p:sp>
      <p:pic>
        <p:nvPicPr>
          <p:cNvPr id="786" name="Graphic 785">
            <a:extLst>
              <a:ext uri="{FF2B5EF4-FFF2-40B4-BE49-F238E27FC236}">
                <a16:creationId xmlns:a16="http://schemas.microsoft.com/office/drawing/2014/main" id="{965DFF4A-E759-5E43-9E5D-A72EEA8BE7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 name="Tijdelijke aanduiding voor afbeelding 80">
            <a:extLst>
              <a:ext uri="{FF2B5EF4-FFF2-40B4-BE49-F238E27FC236}">
                <a16:creationId xmlns:a16="http://schemas.microsoft.com/office/drawing/2014/main" id="{32D4986B-8182-AF49-9906-B10AAAE63818}"/>
              </a:ext>
            </a:extLst>
          </p:cNvPr>
          <p:cNvSpPr>
            <a:spLocks noGrp="1"/>
          </p:cNvSpPr>
          <p:nvPr>
            <p:ph type="pic" sz="quarter" idx="14"/>
          </p:nvPr>
        </p:nvSpPr>
        <p:spPr>
          <a:xfrm>
            <a:off x="2590801" y="2663106"/>
            <a:ext cx="9601201" cy="4194894"/>
          </a:xfrm>
          <a:custGeom>
            <a:avLst/>
            <a:gdLst>
              <a:gd name="connsiteX0" fmla="*/ 9102323 w 9601201"/>
              <a:gd name="connsiteY0" fmla="*/ 3803532 h 4194894"/>
              <a:gd name="connsiteX1" fmla="*/ 9126300 w 9601201"/>
              <a:gd name="connsiteY1" fmla="*/ 3811738 h 4194894"/>
              <a:gd name="connsiteX2" fmla="*/ 9135893 w 9601201"/>
              <a:gd name="connsiteY2" fmla="*/ 3833831 h 4194894"/>
              <a:gd name="connsiteX3" fmla="*/ 9067475 w 9601201"/>
              <a:gd name="connsiteY3" fmla="*/ 3833831 h 4194894"/>
              <a:gd name="connsiteX4" fmla="*/ 9079144 w 9601201"/>
              <a:gd name="connsiteY4" fmla="*/ 3811421 h 4194894"/>
              <a:gd name="connsiteX5" fmla="*/ 9102323 w 9601201"/>
              <a:gd name="connsiteY5" fmla="*/ 3803532 h 4194894"/>
              <a:gd name="connsiteX6" fmla="*/ 8748335 w 9601201"/>
              <a:gd name="connsiteY6" fmla="*/ 3762835 h 4194894"/>
              <a:gd name="connsiteX7" fmla="*/ 8748335 w 9601201"/>
              <a:gd name="connsiteY7" fmla="*/ 3938951 h 4194894"/>
              <a:gd name="connsiteX8" fmla="*/ 8803005 w 9601201"/>
              <a:gd name="connsiteY8" fmla="*/ 3938951 h 4194894"/>
              <a:gd name="connsiteX9" fmla="*/ 8803005 w 9601201"/>
              <a:gd name="connsiteY9" fmla="*/ 3762835 h 4194894"/>
              <a:gd name="connsiteX10" fmla="*/ 8816158 w 9601201"/>
              <a:gd name="connsiteY10" fmla="*/ 3762821 h 4194894"/>
              <a:gd name="connsiteX11" fmla="*/ 8879461 w 9601201"/>
              <a:gd name="connsiteY11" fmla="*/ 3938937 h 4194894"/>
              <a:gd name="connsiteX12" fmla="*/ 8946919 w 9601201"/>
              <a:gd name="connsiteY12" fmla="*/ 3938937 h 4194894"/>
              <a:gd name="connsiteX13" fmla="*/ 9010222 w 9601201"/>
              <a:gd name="connsiteY13" fmla="*/ 3762821 h 4194894"/>
              <a:gd name="connsiteX14" fmla="*/ 8952035 w 9601201"/>
              <a:gd name="connsiteY14" fmla="*/ 3762821 h 4194894"/>
              <a:gd name="connsiteX15" fmla="*/ 8913350 w 9601201"/>
              <a:gd name="connsiteY15" fmla="*/ 3888438 h 4194894"/>
              <a:gd name="connsiteX16" fmla="*/ 8874665 w 9601201"/>
              <a:gd name="connsiteY16" fmla="*/ 3762821 h 4194894"/>
              <a:gd name="connsiteX17" fmla="*/ 8540867 w 9601201"/>
              <a:gd name="connsiteY17" fmla="*/ 3762808 h 4194894"/>
              <a:gd name="connsiteX18" fmla="*/ 8604171 w 9601201"/>
              <a:gd name="connsiteY18" fmla="*/ 3938922 h 4194894"/>
              <a:gd name="connsiteX19" fmla="*/ 8671629 w 9601201"/>
              <a:gd name="connsiteY19" fmla="*/ 3938923 h 4194894"/>
              <a:gd name="connsiteX20" fmla="*/ 8734931 w 9601201"/>
              <a:gd name="connsiteY20" fmla="*/ 3762808 h 4194894"/>
              <a:gd name="connsiteX21" fmla="*/ 8676744 w 9601201"/>
              <a:gd name="connsiteY21" fmla="*/ 3762808 h 4194894"/>
              <a:gd name="connsiteX22" fmla="*/ 8638059 w 9601201"/>
              <a:gd name="connsiteY22" fmla="*/ 3888424 h 4194894"/>
              <a:gd name="connsiteX23" fmla="*/ 8599374 w 9601201"/>
              <a:gd name="connsiteY23" fmla="*/ 3762808 h 4194894"/>
              <a:gd name="connsiteX24" fmla="*/ 9279766 w 9601201"/>
              <a:gd name="connsiteY24" fmla="*/ 3760299 h 4194894"/>
              <a:gd name="connsiteX25" fmla="*/ 9240602 w 9601201"/>
              <a:gd name="connsiteY25" fmla="*/ 3767559 h 4194894"/>
              <a:gd name="connsiteX26" fmla="*/ 9215667 w 9601201"/>
              <a:gd name="connsiteY26" fmla="*/ 3787284 h 4194894"/>
              <a:gd name="connsiteX27" fmla="*/ 9207193 w 9601201"/>
              <a:gd name="connsiteY27" fmla="*/ 3814902 h 4194894"/>
              <a:gd name="connsiteX28" fmla="*/ 9216464 w 9601201"/>
              <a:gd name="connsiteY28" fmla="*/ 3843464 h 4194894"/>
              <a:gd name="connsiteX29" fmla="*/ 9238523 w 9601201"/>
              <a:gd name="connsiteY29" fmla="*/ 3858930 h 4194894"/>
              <a:gd name="connsiteX30" fmla="*/ 9270495 w 9601201"/>
              <a:gd name="connsiteY30" fmla="*/ 3868240 h 4194894"/>
              <a:gd name="connsiteX31" fmla="*/ 9296392 w 9601201"/>
              <a:gd name="connsiteY31" fmla="*/ 3876289 h 4194894"/>
              <a:gd name="connsiteX32" fmla="*/ 9304383 w 9601201"/>
              <a:gd name="connsiteY32" fmla="*/ 3887492 h 4194894"/>
              <a:gd name="connsiteX33" fmla="*/ 9298790 w 9601201"/>
              <a:gd name="connsiteY33" fmla="*/ 3897750 h 4194894"/>
              <a:gd name="connsiteX34" fmla="*/ 9282965 w 9601201"/>
              <a:gd name="connsiteY34" fmla="*/ 3901697 h 4194894"/>
              <a:gd name="connsiteX35" fmla="*/ 9264101 w 9601201"/>
              <a:gd name="connsiteY35" fmla="*/ 3896015 h 4194894"/>
              <a:gd name="connsiteX36" fmla="*/ 9255468 w 9601201"/>
              <a:gd name="connsiteY36" fmla="*/ 3881181 h 4194894"/>
              <a:gd name="connsiteX37" fmla="*/ 9201439 w 9601201"/>
              <a:gd name="connsiteY37" fmla="*/ 3881181 h 4194894"/>
              <a:gd name="connsiteX38" fmla="*/ 9213267 w 9601201"/>
              <a:gd name="connsiteY38" fmla="*/ 3911954 h 4194894"/>
              <a:gd name="connsiteX39" fmla="*/ 9242041 w 9601201"/>
              <a:gd name="connsiteY39" fmla="*/ 3933574 h 4194894"/>
              <a:gd name="connsiteX40" fmla="*/ 9283602 w 9601201"/>
              <a:gd name="connsiteY40" fmla="*/ 3941464 h 4194894"/>
              <a:gd name="connsiteX41" fmla="*/ 9321810 w 9601201"/>
              <a:gd name="connsiteY41" fmla="*/ 3934521 h 4194894"/>
              <a:gd name="connsiteX42" fmla="*/ 9347064 w 9601201"/>
              <a:gd name="connsiteY42" fmla="*/ 3915425 h 4194894"/>
              <a:gd name="connsiteX43" fmla="*/ 9355857 w 9601201"/>
              <a:gd name="connsiteY43" fmla="*/ 3887810 h 4194894"/>
              <a:gd name="connsiteX44" fmla="*/ 9346108 w 9601201"/>
              <a:gd name="connsiteY44" fmla="*/ 3858614 h 4194894"/>
              <a:gd name="connsiteX45" fmla="*/ 9324207 w 9601201"/>
              <a:gd name="connsiteY45" fmla="*/ 3842833 h 4194894"/>
              <a:gd name="connsiteX46" fmla="*/ 9291917 w 9601201"/>
              <a:gd name="connsiteY46" fmla="*/ 3832891 h 4194894"/>
              <a:gd name="connsiteX47" fmla="*/ 9266499 w 9601201"/>
              <a:gd name="connsiteY47" fmla="*/ 3825316 h 4194894"/>
              <a:gd name="connsiteX48" fmla="*/ 9258348 w 9601201"/>
              <a:gd name="connsiteY48" fmla="*/ 3813953 h 4194894"/>
              <a:gd name="connsiteX49" fmla="*/ 9263462 w 9601201"/>
              <a:gd name="connsiteY49" fmla="*/ 3804012 h 4194894"/>
              <a:gd name="connsiteX50" fmla="*/ 9278169 w 9601201"/>
              <a:gd name="connsiteY50" fmla="*/ 3800383 h 4194894"/>
              <a:gd name="connsiteX51" fmla="*/ 9296232 w 9601201"/>
              <a:gd name="connsiteY51" fmla="*/ 3805747 h 4194894"/>
              <a:gd name="connsiteX52" fmla="*/ 9304383 w 9601201"/>
              <a:gd name="connsiteY52" fmla="*/ 3820266 h 4194894"/>
              <a:gd name="connsiteX53" fmla="*/ 9354897 w 9601201"/>
              <a:gd name="connsiteY53" fmla="*/ 3820266 h 4194894"/>
              <a:gd name="connsiteX54" fmla="*/ 9332678 w 9601201"/>
              <a:gd name="connsiteY54" fmla="*/ 3776712 h 4194894"/>
              <a:gd name="connsiteX55" fmla="*/ 9279766 w 9601201"/>
              <a:gd name="connsiteY55" fmla="*/ 3760299 h 4194894"/>
              <a:gd name="connsiteX56" fmla="*/ 9102961 w 9601201"/>
              <a:gd name="connsiteY56" fmla="*/ 3760292 h 4194894"/>
              <a:gd name="connsiteX57" fmla="*/ 9055965 w 9601201"/>
              <a:gd name="connsiteY57" fmla="*/ 3771338 h 4194894"/>
              <a:gd name="connsiteX58" fmla="*/ 9024153 w 9601201"/>
              <a:gd name="connsiteY58" fmla="*/ 3802900 h 4194894"/>
              <a:gd name="connsiteX59" fmla="*/ 9012805 w 9601201"/>
              <a:gd name="connsiteY59" fmla="*/ 3850874 h 4194894"/>
              <a:gd name="connsiteX60" fmla="*/ 9024315 w 9601201"/>
              <a:gd name="connsiteY60" fmla="*/ 3898849 h 4194894"/>
              <a:gd name="connsiteX61" fmla="*/ 9056284 w 9601201"/>
              <a:gd name="connsiteY61" fmla="*/ 3930411 h 4194894"/>
              <a:gd name="connsiteX62" fmla="*/ 9102961 w 9601201"/>
              <a:gd name="connsiteY62" fmla="*/ 3941458 h 4194894"/>
              <a:gd name="connsiteX63" fmla="*/ 9142288 w 9601201"/>
              <a:gd name="connsiteY63" fmla="*/ 3933568 h 4194894"/>
              <a:gd name="connsiteX64" fmla="*/ 9171539 w 9601201"/>
              <a:gd name="connsiteY64" fmla="*/ 3911788 h 4194894"/>
              <a:gd name="connsiteX65" fmla="*/ 9187686 w 9601201"/>
              <a:gd name="connsiteY65" fmla="*/ 3880543 h 4194894"/>
              <a:gd name="connsiteX66" fmla="*/ 9129499 w 9601201"/>
              <a:gd name="connsiteY66" fmla="*/ 3880543 h 4194894"/>
              <a:gd name="connsiteX67" fmla="*/ 9101044 w 9601201"/>
              <a:gd name="connsiteY67" fmla="*/ 3897585 h 4194894"/>
              <a:gd name="connsiteX68" fmla="*/ 9077865 w 9601201"/>
              <a:gd name="connsiteY68" fmla="*/ 3888907 h 4194894"/>
              <a:gd name="connsiteX69" fmla="*/ 9067155 w 9601201"/>
              <a:gd name="connsiteY69" fmla="*/ 3863814 h 4194894"/>
              <a:gd name="connsiteX70" fmla="*/ 9190882 w 9601201"/>
              <a:gd name="connsiteY70" fmla="*/ 3863814 h 4194894"/>
              <a:gd name="connsiteX71" fmla="*/ 9191841 w 9601201"/>
              <a:gd name="connsiteY71" fmla="*/ 3848035 h 4194894"/>
              <a:gd name="connsiteX72" fmla="*/ 9180491 w 9601201"/>
              <a:gd name="connsiteY72" fmla="*/ 3801638 h 4194894"/>
              <a:gd name="connsiteX73" fmla="*/ 9149001 w 9601201"/>
              <a:gd name="connsiteY73" fmla="*/ 3771023 h 4194894"/>
              <a:gd name="connsiteX74" fmla="*/ 9102961 w 9601201"/>
              <a:gd name="connsiteY74" fmla="*/ 3760292 h 4194894"/>
              <a:gd name="connsiteX75" fmla="*/ 9032051 w 9601201"/>
              <a:gd name="connsiteY75" fmla="*/ 3682268 h 4194894"/>
              <a:gd name="connsiteX76" fmla="*/ 9037781 w 9601201"/>
              <a:gd name="connsiteY76" fmla="*/ 3683799 h 4194894"/>
              <a:gd name="connsiteX77" fmla="*/ 9042017 w 9601201"/>
              <a:gd name="connsiteY77" fmla="*/ 3688197 h 4194894"/>
              <a:gd name="connsiteX78" fmla="*/ 9043587 w 9601201"/>
              <a:gd name="connsiteY78" fmla="*/ 3695070 h 4194894"/>
              <a:gd name="connsiteX79" fmla="*/ 9042017 w 9601201"/>
              <a:gd name="connsiteY79" fmla="*/ 3701942 h 4194894"/>
              <a:gd name="connsiteX80" fmla="*/ 9037781 w 9601201"/>
              <a:gd name="connsiteY80" fmla="*/ 3706340 h 4194894"/>
              <a:gd name="connsiteX81" fmla="*/ 9032051 w 9601201"/>
              <a:gd name="connsiteY81" fmla="*/ 3707872 h 4194894"/>
              <a:gd name="connsiteX82" fmla="*/ 9026440 w 9601201"/>
              <a:gd name="connsiteY82" fmla="*/ 3706302 h 4194894"/>
              <a:gd name="connsiteX83" fmla="*/ 9022202 w 9601201"/>
              <a:gd name="connsiteY83" fmla="*/ 3701785 h 4194894"/>
              <a:gd name="connsiteX84" fmla="*/ 9020594 w 9601201"/>
              <a:gd name="connsiteY84" fmla="*/ 3694913 h 4194894"/>
              <a:gd name="connsiteX85" fmla="*/ 9022202 w 9601201"/>
              <a:gd name="connsiteY85" fmla="*/ 3688119 h 4194894"/>
              <a:gd name="connsiteX86" fmla="*/ 9026400 w 9601201"/>
              <a:gd name="connsiteY86" fmla="*/ 3683760 h 4194894"/>
              <a:gd name="connsiteX87" fmla="*/ 9032051 w 9601201"/>
              <a:gd name="connsiteY87" fmla="*/ 3682268 h 4194894"/>
              <a:gd name="connsiteX88" fmla="*/ 9315846 w 9601201"/>
              <a:gd name="connsiteY88" fmla="*/ 3682192 h 4194894"/>
              <a:gd name="connsiteX89" fmla="*/ 9323811 w 9601201"/>
              <a:gd name="connsiteY89" fmla="*/ 3685531 h 4194894"/>
              <a:gd name="connsiteX90" fmla="*/ 9327067 w 9601201"/>
              <a:gd name="connsiteY90" fmla="*/ 3695073 h 4194894"/>
              <a:gd name="connsiteX91" fmla="*/ 9325499 w 9601201"/>
              <a:gd name="connsiteY91" fmla="*/ 3702142 h 4194894"/>
              <a:gd name="connsiteX92" fmla="*/ 9321300 w 9601201"/>
              <a:gd name="connsiteY92" fmla="*/ 3706501 h 4194894"/>
              <a:gd name="connsiteX93" fmla="*/ 9315688 w 9601201"/>
              <a:gd name="connsiteY93" fmla="*/ 3707954 h 4194894"/>
              <a:gd name="connsiteX94" fmla="*/ 9307879 w 9601201"/>
              <a:gd name="connsiteY94" fmla="*/ 3704616 h 4194894"/>
              <a:gd name="connsiteX95" fmla="*/ 9304780 w 9601201"/>
              <a:gd name="connsiteY95" fmla="*/ 3695073 h 4194894"/>
              <a:gd name="connsiteX96" fmla="*/ 9307958 w 9601201"/>
              <a:gd name="connsiteY96" fmla="*/ 3685531 h 4194894"/>
              <a:gd name="connsiteX97" fmla="*/ 9315846 w 9601201"/>
              <a:gd name="connsiteY97" fmla="*/ 3682192 h 4194894"/>
              <a:gd name="connsiteX98" fmla="*/ 9267344 w 9601201"/>
              <a:gd name="connsiteY98" fmla="*/ 3682192 h 4194894"/>
              <a:gd name="connsiteX99" fmla="*/ 9275309 w 9601201"/>
              <a:gd name="connsiteY99" fmla="*/ 3685531 h 4194894"/>
              <a:gd name="connsiteX100" fmla="*/ 9278565 w 9601201"/>
              <a:gd name="connsiteY100" fmla="*/ 3695073 h 4194894"/>
              <a:gd name="connsiteX101" fmla="*/ 9276997 w 9601201"/>
              <a:gd name="connsiteY101" fmla="*/ 3702142 h 4194894"/>
              <a:gd name="connsiteX102" fmla="*/ 9272798 w 9601201"/>
              <a:gd name="connsiteY102" fmla="*/ 3706501 h 4194894"/>
              <a:gd name="connsiteX103" fmla="*/ 9267186 w 9601201"/>
              <a:gd name="connsiteY103" fmla="*/ 3707954 h 4194894"/>
              <a:gd name="connsiteX104" fmla="*/ 9259377 w 9601201"/>
              <a:gd name="connsiteY104" fmla="*/ 3704616 h 4194894"/>
              <a:gd name="connsiteX105" fmla="*/ 9256278 w 9601201"/>
              <a:gd name="connsiteY105" fmla="*/ 3695073 h 4194894"/>
              <a:gd name="connsiteX106" fmla="*/ 9259456 w 9601201"/>
              <a:gd name="connsiteY106" fmla="*/ 3685531 h 4194894"/>
              <a:gd name="connsiteX107" fmla="*/ 9267344 w 9601201"/>
              <a:gd name="connsiteY107" fmla="*/ 3682192 h 4194894"/>
              <a:gd name="connsiteX108" fmla="*/ 8983155 w 9601201"/>
              <a:gd name="connsiteY108" fmla="*/ 3682192 h 4194894"/>
              <a:gd name="connsiteX109" fmla="*/ 8991121 w 9601201"/>
              <a:gd name="connsiteY109" fmla="*/ 3685531 h 4194894"/>
              <a:gd name="connsiteX110" fmla="*/ 8994378 w 9601201"/>
              <a:gd name="connsiteY110" fmla="*/ 3695073 h 4194894"/>
              <a:gd name="connsiteX111" fmla="*/ 8992808 w 9601201"/>
              <a:gd name="connsiteY111" fmla="*/ 3702142 h 4194894"/>
              <a:gd name="connsiteX112" fmla="*/ 8988610 w 9601201"/>
              <a:gd name="connsiteY112" fmla="*/ 3706501 h 4194894"/>
              <a:gd name="connsiteX113" fmla="*/ 8982998 w 9601201"/>
              <a:gd name="connsiteY113" fmla="*/ 3707954 h 4194894"/>
              <a:gd name="connsiteX114" fmla="*/ 8975190 w 9601201"/>
              <a:gd name="connsiteY114" fmla="*/ 3704616 h 4194894"/>
              <a:gd name="connsiteX115" fmla="*/ 8972090 w 9601201"/>
              <a:gd name="connsiteY115" fmla="*/ 3695073 h 4194894"/>
              <a:gd name="connsiteX116" fmla="*/ 8975269 w 9601201"/>
              <a:gd name="connsiteY116" fmla="*/ 3685531 h 4194894"/>
              <a:gd name="connsiteX117" fmla="*/ 8983155 w 9601201"/>
              <a:gd name="connsiteY117" fmla="*/ 3682192 h 4194894"/>
              <a:gd name="connsiteX118" fmla="*/ 9082514 w 9601201"/>
              <a:gd name="connsiteY118" fmla="*/ 3681641 h 4194894"/>
              <a:gd name="connsiteX119" fmla="*/ 9089813 w 9601201"/>
              <a:gd name="connsiteY119" fmla="*/ 3684193 h 4194894"/>
              <a:gd name="connsiteX120" fmla="*/ 9092874 w 9601201"/>
              <a:gd name="connsiteY120" fmla="*/ 3690987 h 4194894"/>
              <a:gd name="connsiteX121" fmla="*/ 9072235 w 9601201"/>
              <a:gd name="connsiteY121" fmla="*/ 3690987 h 4194894"/>
              <a:gd name="connsiteX122" fmla="*/ 9075648 w 9601201"/>
              <a:gd name="connsiteY122" fmla="*/ 3684115 h 4194894"/>
              <a:gd name="connsiteX123" fmla="*/ 9082514 w 9601201"/>
              <a:gd name="connsiteY123" fmla="*/ 3681641 h 4194894"/>
              <a:gd name="connsiteX124" fmla="*/ 9316001 w 9601201"/>
              <a:gd name="connsiteY124" fmla="*/ 3672611 h 4194894"/>
              <a:gd name="connsiteX125" fmla="*/ 9304623 w 9601201"/>
              <a:gd name="connsiteY125" fmla="*/ 3675399 h 4194894"/>
              <a:gd name="connsiteX126" fmla="*/ 9296579 w 9601201"/>
              <a:gd name="connsiteY126" fmla="*/ 3683293 h 4194894"/>
              <a:gd name="connsiteX127" fmla="*/ 9293637 w 9601201"/>
              <a:gd name="connsiteY127" fmla="*/ 3695073 h 4194894"/>
              <a:gd name="connsiteX128" fmla="*/ 9296501 w 9601201"/>
              <a:gd name="connsiteY128" fmla="*/ 3706855 h 4194894"/>
              <a:gd name="connsiteX129" fmla="*/ 9304387 w 9601201"/>
              <a:gd name="connsiteY129" fmla="*/ 3714748 h 4194894"/>
              <a:gd name="connsiteX130" fmla="*/ 9315688 w 9601201"/>
              <a:gd name="connsiteY130" fmla="*/ 3717537 h 4194894"/>
              <a:gd name="connsiteX131" fmla="*/ 9327185 w 9601201"/>
              <a:gd name="connsiteY131" fmla="*/ 3714748 h 4194894"/>
              <a:gd name="connsiteX132" fmla="*/ 9335347 w 9601201"/>
              <a:gd name="connsiteY132" fmla="*/ 3706855 h 4194894"/>
              <a:gd name="connsiteX133" fmla="*/ 9338368 w 9601201"/>
              <a:gd name="connsiteY133" fmla="*/ 3695073 h 4194894"/>
              <a:gd name="connsiteX134" fmla="*/ 9335425 w 9601201"/>
              <a:gd name="connsiteY134" fmla="*/ 3683293 h 4194894"/>
              <a:gd name="connsiteX135" fmla="*/ 9327382 w 9601201"/>
              <a:gd name="connsiteY135" fmla="*/ 3675399 h 4194894"/>
              <a:gd name="connsiteX136" fmla="*/ 9316001 w 9601201"/>
              <a:gd name="connsiteY136" fmla="*/ 3672611 h 4194894"/>
              <a:gd name="connsiteX137" fmla="*/ 9267500 w 9601201"/>
              <a:gd name="connsiteY137" fmla="*/ 3672611 h 4194894"/>
              <a:gd name="connsiteX138" fmla="*/ 9256122 w 9601201"/>
              <a:gd name="connsiteY138" fmla="*/ 3675399 h 4194894"/>
              <a:gd name="connsiteX139" fmla="*/ 9248077 w 9601201"/>
              <a:gd name="connsiteY139" fmla="*/ 3683293 h 4194894"/>
              <a:gd name="connsiteX140" fmla="*/ 9245134 w 9601201"/>
              <a:gd name="connsiteY140" fmla="*/ 3695073 h 4194894"/>
              <a:gd name="connsiteX141" fmla="*/ 9247999 w 9601201"/>
              <a:gd name="connsiteY141" fmla="*/ 3706855 h 4194894"/>
              <a:gd name="connsiteX142" fmla="*/ 9255885 w 9601201"/>
              <a:gd name="connsiteY142" fmla="*/ 3714748 h 4194894"/>
              <a:gd name="connsiteX143" fmla="*/ 9267186 w 9601201"/>
              <a:gd name="connsiteY143" fmla="*/ 3717537 h 4194894"/>
              <a:gd name="connsiteX144" fmla="*/ 9278683 w 9601201"/>
              <a:gd name="connsiteY144" fmla="*/ 3714748 h 4194894"/>
              <a:gd name="connsiteX145" fmla="*/ 9286845 w 9601201"/>
              <a:gd name="connsiteY145" fmla="*/ 3706855 h 4194894"/>
              <a:gd name="connsiteX146" fmla="*/ 9289866 w 9601201"/>
              <a:gd name="connsiteY146" fmla="*/ 3695073 h 4194894"/>
              <a:gd name="connsiteX147" fmla="*/ 9286923 w 9601201"/>
              <a:gd name="connsiteY147" fmla="*/ 3683293 h 4194894"/>
              <a:gd name="connsiteX148" fmla="*/ 9278880 w 9601201"/>
              <a:gd name="connsiteY148" fmla="*/ 3675399 h 4194894"/>
              <a:gd name="connsiteX149" fmla="*/ 9267500 w 9601201"/>
              <a:gd name="connsiteY149" fmla="*/ 3672611 h 4194894"/>
              <a:gd name="connsiteX150" fmla="*/ 9126543 w 9601201"/>
              <a:gd name="connsiteY150" fmla="*/ 3672611 h 4194894"/>
              <a:gd name="connsiteX151" fmla="*/ 9117400 w 9601201"/>
              <a:gd name="connsiteY151" fmla="*/ 3674339 h 4194894"/>
              <a:gd name="connsiteX152" fmla="*/ 9111436 w 9601201"/>
              <a:gd name="connsiteY152" fmla="*/ 3679053 h 4194894"/>
              <a:gd name="connsiteX153" fmla="*/ 9109356 w 9601201"/>
              <a:gd name="connsiteY153" fmla="*/ 3685650 h 4194894"/>
              <a:gd name="connsiteX154" fmla="*/ 9111592 w 9601201"/>
              <a:gd name="connsiteY154" fmla="*/ 3692640 h 4194894"/>
              <a:gd name="connsiteX155" fmla="*/ 9116929 w 9601201"/>
              <a:gd name="connsiteY155" fmla="*/ 3696488 h 4194894"/>
              <a:gd name="connsiteX156" fmla="*/ 9124894 w 9601201"/>
              <a:gd name="connsiteY156" fmla="*/ 3698923 h 4194894"/>
              <a:gd name="connsiteX157" fmla="*/ 9131760 w 9601201"/>
              <a:gd name="connsiteY157" fmla="*/ 3701240 h 4194894"/>
              <a:gd name="connsiteX158" fmla="*/ 9133919 w 9601201"/>
              <a:gd name="connsiteY158" fmla="*/ 3704421 h 4194894"/>
              <a:gd name="connsiteX159" fmla="*/ 9132154 w 9601201"/>
              <a:gd name="connsiteY159" fmla="*/ 3707641 h 4194894"/>
              <a:gd name="connsiteX160" fmla="*/ 9127247 w 9601201"/>
              <a:gd name="connsiteY160" fmla="*/ 3708898 h 4194894"/>
              <a:gd name="connsiteX161" fmla="*/ 9121873 w 9601201"/>
              <a:gd name="connsiteY161" fmla="*/ 3707248 h 4194894"/>
              <a:gd name="connsiteX162" fmla="*/ 9119401 w 9601201"/>
              <a:gd name="connsiteY162" fmla="*/ 3703086 h 4194894"/>
              <a:gd name="connsiteX163" fmla="*/ 9108336 w 9601201"/>
              <a:gd name="connsiteY163" fmla="*/ 3703086 h 4194894"/>
              <a:gd name="connsiteX164" fmla="*/ 9111044 w 9601201"/>
              <a:gd name="connsiteY164" fmla="*/ 3710391 h 4194894"/>
              <a:gd name="connsiteX165" fmla="*/ 9117752 w 9601201"/>
              <a:gd name="connsiteY165" fmla="*/ 3715613 h 4194894"/>
              <a:gd name="connsiteX166" fmla="*/ 9127327 w 9601201"/>
              <a:gd name="connsiteY166" fmla="*/ 3717537 h 4194894"/>
              <a:gd name="connsiteX167" fmla="*/ 9136391 w 9601201"/>
              <a:gd name="connsiteY167" fmla="*/ 3715849 h 4194894"/>
              <a:gd name="connsiteX168" fmla="*/ 9142355 w 9601201"/>
              <a:gd name="connsiteY168" fmla="*/ 3711176 h 4194894"/>
              <a:gd name="connsiteX169" fmla="*/ 9144434 w 9601201"/>
              <a:gd name="connsiteY169" fmla="*/ 3704421 h 4194894"/>
              <a:gd name="connsiteX170" fmla="*/ 9142120 w 9601201"/>
              <a:gd name="connsiteY170" fmla="*/ 3697471 h 4194894"/>
              <a:gd name="connsiteX171" fmla="*/ 9136822 w 9601201"/>
              <a:gd name="connsiteY171" fmla="*/ 3693582 h 4194894"/>
              <a:gd name="connsiteX172" fmla="*/ 9129053 w 9601201"/>
              <a:gd name="connsiteY172" fmla="*/ 3691148 h 4194894"/>
              <a:gd name="connsiteX173" fmla="*/ 9122225 w 9601201"/>
              <a:gd name="connsiteY173" fmla="*/ 3688830 h 4194894"/>
              <a:gd name="connsiteX174" fmla="*/ 9120029 w 9601201"/>
              <a:gd name="connsiteY174" fmla="*/ 3685492 h 4194894"/>
              <a:gd name="connsiteX175" fmla="*/ 9121638 w 9601201"/>
              <a:gd name="connsiteY175" fmla="*/ 3682429 h 4194894"/>
              <a:gd name="connsiteX176" fmla="*/ 9126227 w 9601201"/>
              <a:gd name="connsiteY176" fmla="*/ 3681330 h 4194894"/>
              <a:gd name="connsiteX177" fmla="*/ 9131368 w 9601201"/>
              <a:gd name="connsiteY177" fmla="*/ 3682862 h 4194894"/>
              <a:gd name="connsiteX178" fmla="*/ 9133526 w 9601201"/>
              <a:gd name="connsiteY178" fmla="*/ 3686984 h 4194894"/>
              <a:gd name="connsiteX179" fmla="*/ 9144042 w 9601201"/>
              <a:gd name="connsiteY179" fmla="*/ 3686984 h 4194894"/>
              <a:gd name="connsiteX180" fmla="*/ 9138941 w 9601201"/>
              <a:gd name="connsiteY180" fmla="*/ 3676499 h 4194894"/>
              <a:gd name="connsiteX181" fmla="*/ 9126543 w 9601201"/>
              <a:gd name="connsiteY181" fmla="*/ 3672611 h 4194894"/>
              <a:gd name="connsiteX182" fmla="*/ 8983312 w 9601201"/>
              <a:gd name="connsiteY182" fmla="*/ 3672611 h 4194894"/>
              <a:gd name="connsiteX183" fmla="*/ 8971933 w 9601201"/>
              <a:gd name="connsiteY183" fmla="*/ 3675399 h 4194894"/>
              <a:gd name="connsiteX184" fmla="*/ 8963889 w 9601201"/>
              <a:gd name="connsiteY184" fmla="*/ 3683293 h 4194894"/>
              <a:gd name="connsiteX185" fmla="*/ 8960946 w 9601201"/>
              <a:gd name="connsiteY185" fmla="*/ 3695073 h 4194894"/>
              <a:gd name="connsiteX186" fmla="*/ 8963811 w 9601201"/>
              <a:gd name="connsiteY186" fmla="*/ 3706855 h 4194894"/>
              <a:gd name="connsiteX187" fmla="*/ 8971698 w 9601201"/>
              <a:gd name="connsiteY187" fmla="*/ 3714748 h 4194894"/>
              <a:gd name="connsiteX188" fmla="*/ 8982998 w 9601201"/>
              <a:gd name="connsiteY188" fmla="*/ 3717537 h 4194894"/>
              <a:gd name="connsiteX189" fmla="*/ 8994495 w 9601201"/>
              <a:gd name="connsiteY189" fmla="*/ 3714748 h 4194894"/>
              <a:gd name="connsiteX190" fmla="*/ 9002657 w 9601201"/>
              <a:gd name="connsiteY190" fmla="*/ 3706855 h 4194894"/>
              <a:gd name="connsiteX191" fmla="*/ 9005678 w 9601201"/>
              <a:gd name="connsiteY191" fmla="*/ 3695073 h 4194894"/>
              <a:gd name="connsiteX192" fmla="*/ 9002735 w 9601201"/>
              <a:gd name="connsiteY192" fmla="*/ 3683293 h 4194894"/>
              <a:gd name="connsiteX193" fmla="*/ 8994692 w 9601201"/>
              <a:gd name="connsiteY193" fmla="*/ 3675399 h 4194894"/>
              <a:gd name="connsiteX194" fmla="*/ 8983312 w 9601201"/>
              <a:gd name="connsiteY194" fmla="*/ 3672611 h 4194894"/>
              <a:gd name="connsiteX195" fmla="*/ 9082829 w 9601201"/>
              <a:gd name="connsiteY195" fmla="*/ 3672609 h 4194894"/>
              <a:gd name="connsiteX196" fmla="*/ 9071449 w 9601201"/>
              <a:gd name="connsiteY196" fmla="*/ 3675357 h 4194894"/>
              <a:gd name="connsiteX197" fmla="*/ 9063758 w 9601201"/>
              <a:gd name="connsiteY197" fmla="*/ 3683212 h 4194894"/>
              <a:gd name="connsiteX198" fmla="*/ 9061013 w 9601201"/>
              <a:gd name="connsiteY198" fmla="*/ 3695072 h 4194894"/>
              <a:gd name="connsiteX199" fmla="*/ 9063797 w 9601201"/>
              <a:gd name="connsiteY199" fmla="*/ 3706854 h 4194894"/>
              <a:gd name="connsiteX200" fmla="*/ 9071567 w 9601201"/>
              <a:gd name="connsiteY200" fmla="*/ 3714746 h 4194894"/>
              <a:gd name="connsiteX201" fmla="*/ 9082829 w 9601201"/>
              <a:gd name="connsiteY201" fmla="*/ 3717535 h 4194894"/>
              <a:gd name="connsiteX202" fmla="*/ 9095935 w 9601201"/>
              <a:gd name="connsiteY202" fmla="*/ 3713490 h 4194894"/>
              <a:gd name="connsiteX203" fmla="*/ 9103153 w 9601201"/>
              <a:gd name="connsiteY203" fmla="*/ 3703162 h 4194894"/>
              <a:gd name="connsiteX204" fmla="*/ 9091304 w 9601201"/>
              <a:gd name="connsiteY204" fmla="*/ 3703162 h 4194894"/>
              <a:gd name="connsiteX205" fmla="*/ 9082593 w 9601201"/>
              <a:gd name="connsiteY205" fmla="*/ 3708424 h 4194894"/>
              <a:gd name="connsiteX206" fmla="*/ 9075451 w 9601201"/>
              <a:gd name="connsiteY206" fmla="*/ 3705753 h 4194894"/>
              <a:gd name="connsiteX207" fmla="*/ 9072156 w 9601201"/>
              <a:gd name="connsiteY207" fmla="*/ 3698370 h 4194894"/>
              <a:gd name="connsiteX208" fmla="*/ 9103939 w 9601201"/>
              <a:gd name="connsiteY208" fmla="*/ 3698370 h 4194894"/>
              <a:gd name="connsiteX209" fmla="*/ 9104253 w 9601201"/>
              <a:gd name="connsiteY209" fmla="*/ 3694129 h 4194894"/>
              <a:gd name="connsiteX210" fmla="*/ 9101544 w 9601201"/>
              <a:gd name="connsiteY210" fmla="*/ 3682859 h 4194894"/>
              <a:gd name="connsiteX211" fmla="*/ 9093934 w 9601201"/>
              <a:gd name="connsiteY211" fmla="*/ 3675280 h 4194894"/>
              <a:gd name="connsiteX212" fmla="*/ 9082829 w 9601201"/>
              <a:gd name="connsiteY212" fmla="*/ 3672609 h 4194894"/>
              <a:gd name="connsiteX213" fmla="*/ 9170571 w 9601201"/>
              <a:gd name="connsiteY213" fmla="*/ 3672608 h 4194894"/>
              <a:gd name="connsiteX214" fmla="*/ 9159427 w 9601201"/>
              <a:gd name="connsiteY214" fmla="*/ 3675396 h 4194894"/>
              <a:gd name="connsiteX215" fmla="*/ 9151814 w 9601201"/>
              <a:gd name="connsiteY215" fmla="*/ 3683251 h 4194894"/>
              <a:gd name="connsiteX216" fmla="*/ 9149068 w 9601201"/>
              <a:gd name="connsiteY216" fmla="*/ 3695071 h 4194894"/>
              <a:gd name="connsiteX217" fmla="*/ 9151814 w 9601201"/>
              <a:gd name="connsiteY217" fmla="*/ 3706892 h 4194894"/>
              <a:gd name="connsiteX218" fmla="*/ 9159427 w 9601201"/>
              <a:gd name="connsiteY218" fmla="*/ 3714746 h 4194894"/>
              <a:gd name="connsiteX219" fmla="*/ 9170571 w 9601201"/>
              <a:gd name="connsiteY219" fmla="*/ 3717534 h 4194894"/>
              <a:gd name="connsiteX220" fmla="*/ 9183912 w 9601201"/>
              <a:gd name="connsiteY220" fmla="*/ 3713372 h 4194894"/>
              <a:gd name="connsiteX221" fmla="*/ 9191053 w 9601201"/>
              <a:gd name="connsiteY221" fmla="*/ 3702140 h 4194894"/>
              <a:gd name="connsiteX222" fmla="*/ 9179203 w 9601201"/>
              <a:gd name="connsiteY222" fmla="*/ 3702140 h 4194894"/>
              <a:gd name="connsiteX223" fmla="*/ 9170492 w 9601201"/>
              <a:gd name="connsiteY223" fmla="*/ 3708110 h 4194894"/>
              <a:gd name="connsiteX224" fmla="*/ 9163037 w 9601201"/>
              <a:gd name="connsiteY224" fmla="*/ 3704692 h 4194894"/>
              <a:gd name="connsiteX225" fmla="*/ 9160291 w 9601201"/>
              <a:gd name="connsiteY225" fmla="*/ 3695071 h 4194894"/>
              <a:gd name="connsiteX226" fmla="*/ 9163037 w 9601201"/>
              <a:gd name="connsiteY226" fmla="*/ 3685371 h 4194894"/>
              <a:gd name="connsiteX227" fmla="*/ 9170492 w 9601201"/>
              <a:gd name="connsiteY227" fmla="*/ 3681955 h 4194894"/>
              <a:gd name="connsiteX228" fmla="*/ 9176024 w 9601201"/>
              <a:gd name="connsiteY228" fmla="*/ 3683565 h 4194894"/>
              <a:gd name="connsiteX229" fmla="*/ 9179203 w 9601201"/>
              <a:gd name="connsiteY229" fmla="*/ 3688002 h 4194894"/>
              <a:gd name="connsiteX230" fmla="*/ 9191053 w 9601201"/>
              <a:gd name="connsiteY230" fmla="*/ 3688002 h 4194894"/>
              <a:gd name="connsiteX231" fmla="*/ 9183952 w 9601201"/>
              <a:gd name="connsiteY231" fmla="*/ 3676653 h 4194894"/>
              <a:gd name="connsiteX232" fmla="*/ 9170571 w 9601201"/>
              <a:gd name="connsiteY232" fmla="*/ 3672608 h 4194894"/>
              <a:gd name="connsiteX233" fmla="*/ 9029225 w 9601201"/>
              <a:gd name="connsiteY233" fmla="*/ 3672607 h 4194894"/>
              <a:gd name="connsiteX234" fmla="*/ 9019141 w 9601201"/>
              <a:gd name="connsiteY234" fmla="*/ 3675355 h 4194894"/>
              <a:gd name="connsiteX235" fmla="*/ 9012001 w 9601201"/>
              <a:gd name="connsiteY235" fmla="*/ 3683209 h 4194894"/>
              <a:gd name="connsiteX236" fmla="*/ 9009371 w 9601201"/>
              <a:gd name="connsiteY236" fmla="*/ 3694913 h 4194894"/>
              <a:gd name="connsiteX237" fmla="*/ 9012001 w 9601201"/>
              <a:gd name="connsiteY237" fmla="*/ 3706733 h 4194894"/>
              <a:gd name="connsiteX238" fmla="*/ 9019180 w 9601201"/>
              <a:gd name="connsiteY238" fmla="*/ 3714705 h 4194894"/>
              <a:gd name="connsiteX239" fmla="*/ 9029225 w 9601201"/>
              <a:gd name="connsiteY239" fmla="*/ 3717533 h 4194894"/>
              <a:gd name="connsiteX240" fmla="*/ 9037741 w 9601201"/>
              <a:gd name="connsiteY240" fmla="*/ 3715490 h 4194894"/>
              <a:gd name="connsiteX241" fmla="*/ 9043587 w 9601201"/>
              <a:gd name="connsiteY241" fmla="*/ 3710385 h 4194894"/>
              <a:gd name="connsiteX242" fmla="*/ 9043587 w 9601201"/>
              <a:gd name="connsiteY242" fmla="*/ 3717140 h 4194894"/>
              <a:gd name="connsiteX243" fmla="*/ 9040605 w 9601201"/>
              <a:gd name="connsiteY243" fmla="*/ 3725819 h 4194894"/>
              <a:gd name="connsiteX244" fmla="*/ 9032835 w 9601201"/>
              <a:gd name="connsiteY244" fmla="*/ 3728685 h 4194894"/>
              <a:gd name="connsiteX245" fmla="*/ 9025890 w 9601201"/>
              <a:gd name="connsiteY245" fmla="*/ 3726918 h 4194894"/>
              <a:gd name="connsiteX246" fmla="*/ 9022162 w 9601201"/>
              <a:gd name="connsiteY246" fmla="*/ 3722167 h 4194894"/>
              <a:gd name="connsiteX247" fmla="*/ 9011254 w 9601201"/>
              <a:gd name="connsiteY247" fmla="*/ 3722167 h 4194894"/>
              <a:gd name="connsiteX248" fmla="*/ 9017964 w 9601201"/>
              <a:gd name="connsiteY248" fmla="*/ 3733948 h 4194894"/>
              <a:gd name="connsiteX249" fmla="*/ 9033150 w 9601201"/>
              <a:gd name="connsiteY249" fmla="*/ 3738268 h 4194894"/>
              <a:gd name="connsiteX250" fmla="*/ 9044920 w 9601201"/>
              <a:gd name="connsiteY250" fmla="*/ 3735479 h 4194894"/>
              <a:gd name="connsiteX251" fmla="*/ 9052219 w 9601201"/>
              <a:gd name="connsiteY251" fmla="*/ 3727939 h 4194894"/>
              <a:gd name="connsiteX252" fmla="*/ 9054652 w 9601201"/>
              <a:gd name="connsiteY252" fmla="*/ 3717140 h 4194894"/>
              <a:gd name="connsiteX253" fmla="*/ 9054652 w 9601201"/>
              <a:gd name="connsiteY253" fmla="*/ 3673314 h 4194894"/>
              <a:gd name="connsiteX254" fmla="*/ 9043587 w 9601201"/>
              <a:gd name="connsiteY254" fmla="*/ 3673314 h 4194894"/>
              <a:gd name="connsiteX255" fmla="*/ 9043587 w 9601201"/>
              <a:gd name="connsiteY255" fmla="*/ 3679518 h 4194894"/>
              <a:gd name="connsiteX256" fmla="*/ 9037781 w 9601201"/>
              <a:gd name="connsiteY256" fmla="*/ 3674532 h 4194894"/>
              <a:gd name="connsiteX257" fmla="*/ 9029225 w 9601201"/>
              <a:gd name="connsiteY257" fmla="*/ 3672607 h 4194894"/>
              <a:gd name="connsiteX258" fmla="*/ 9344794 w 9601201"/>
              <a:gd name="connsiteY258" fmla="*/ 3658741 h 4194894"/>
              <a:gd name="connsiteX259" fmla="*/ 9344794 w 9601201"/>
              <a:gd name="connsiteY259" fmla="*/ 3716862 h 4194894"/>
              <a:gd name="connsiteX260" fmla="*/ 9355780 w 9601201"/>
              <a:gd name="connsiteY260" fmla="*/ 3716862 h 4194894"/>
              <a:gd name="connsiteX261" fmla="*/ 9355780 w 9601201"/>
              <a:gd name="connsiteY261" fmla="*/ 3658741 h 4194894"/>
              <a:gd name="connsiteX262" fmla="*/ 9197574 w 9601201"/>
              <a:gd name="connsiteY262" fmla="*/ 3658707 h 4194894"/>
              <a:gd name="connsiteX263" fmla="*/ 9197574 w 9601201"/>
              <a:gd name="connsiteY263" fmla="*/ 3716828 h 4194894"/>
              <a:gd name="connsiteX264" fmla="*/ 9208560 w 9601201"/>
              <a:gd name="connsiteY264" fmla="*/ 3716828 h 4194894"/>
              <a:gd name="connsiteX265" fmla="*/ 9208560 w 9601201"/>
              <a:gd name="connsiteY265" fmla="*/ 3692794 h 4194894"/>
              <a:gd name="connsiteX266" fmla="*/ 9211189 w 9601201"/>
              <a:gd name="connsiteY266" fmla="*/ 3684822 h 4194894"/>
              <a:gd name="connsiteX267" fmla="*/ 9218370 w 9601201"/>
              <a:gd name="connsiteY267" fmla="*/ 3682034 h 4194894"/>
              <a:gd name="connsiteX268" fmla="*/ 9225433 w 9601201"/>
              <a:gd name="connsiteY268" fmla="*/ 3684822 h 4194894"/>
              <a:gd name="connsiteX269" fmla="*/ 9228023 w 9601201"/>
              <a:gd name="connsiteY269" fmla="*/ 3692794 h 4194894"/>
              <a:gd name="connsiteX270" fmla="*/ 9228023 w 9601201"/>
              <a:gd name="connsiteY270" fmla="*/ 3716828 h 4194894"/>
              <a:gd name="connsiteX271" fmla="*/ 9239009 w 9601201"/>
              <a:gd name="connsiteY271" fmla="*/ 3716828 h 4194894"/>
              <a:gd name="connsiteX272" fmla="*/ 9239009 w 9601201"/>
              <a:gd name="connsiteY272" fmla="*/ 3691301 h 4194894"/>
              <a:gd name="connsiteX273" fmla="*/ 9236850 w 9601201"/>
              <a:gd name="connsiteY273" fmla="*/ 3681209 h 4194894"/>
              <a:gd name="connsiteX274" fmla="*/ 9230848 w 9601201"/>
              <a:gd name="connsiteY274" fmla="*/ 3674847 h 4194894"/>
              <a:gd name="connsiteX275" fmla="*/ 9222059 w 9601201"/>
              <a:gd name="connsiteY275" fmla="*/ 3672687 h 4194894"/>
              <a:gd name="connsiteX276" fmla="*/ 9214210 w 9601201"/>
              <a:gd name="connsiteY276" fmla="*/ 3674298 h 4194894"/>
              <a:gd name="connsiteX277" fmla="*/ 9208560 w 9601201"/>
              <a:gd name="connsiteY277" fmla="*/ 3678735 h 4194894"/>
              <a:gd name="connsiteX278" fmla="*/ 9208560 w 9601201"/>
              <a:gd name="connsiteY278" fmla="*/ 3658707 h 4194894"/>
              <a:gd name="connsiteX279" fmla="*/ 8913386 w 9601201"/>
              <a:gd name="connsiteY279" fmla="*/ 3658707 h 4194894"/>
              <a:gd name="connsiteX280" fmla="*/ 8913386 w 9601201"/>
              <a:gd name="connsiteY280" fmla="*/ 3716828 h 4194894"/>
              <a:gd name="connsiteX281" fmla="*/ 8924372 w 9601201"/>
              <a:gd name="connsiteY281" fmla="*/ 3716828 h 4194894"/>
              <a:gd name="connsiteX282" fmla="*/ 8924372 w 9601201"/>
              <a:gd name="connsiteY282" fmla="*/ 3692794 h 4194894"/>
              <a:gd name="connsiteX283" fmla="*/ 8927001 w 9601201"/>
              <a:gd name="connsiteY283" fmla="*/ 3684822 h 4194894"/>
              <a:gd name="connsiteX284" fmla="*/ 8934181 w 9601201"/>
              <a:gd name="connsiteY284" fmla="*/ 3682034 h 4194894"/>
              <a:gd name="connsiteX285" fmla="*/ 8941244 w 9601201"/>
              <a:gd name="connsiteY285" fmla="*/ 3684822 h 4194894"/>
              <a:gd name="connsiteX286" fmla="*/ 8943834 w 9601201"/>
              <a:gd name="connsiteY286" fmla="*/ 3692794 h 4194894"/>
              <a:gd name="connsiteX287" fmla="*/ 8943834 w 9601201"/>
              <a:gd name="connsiteY287" fmla="*/ 3716828 h 4194894"/>
              <a:gd name="connsiteX288" fmla="*/ 8954820 w 9601201"/>
              <a:gd name="connsiteY288" fmla="*/ 3716828 h 4194894"/>
              <a:gd name="connsiteX289" fmla="*/ 8954820 w 9601201"/>
              <a:gd name="connsiteY289" fmla="*/ 3691301 h 4194894"/>
              <a:gd name="connsiteX290" fmla="*/ 8952662 w 9601201"/>
              <a:gd name="connsiteY290" fmla="*/ 3681209 h 4194894"/>
              <a:gd name="connsiteX291" fmla="*/ 8946659 w 9601201"/>
              <a:gd name="connsiteY291" fmla="*/ 3674847 h 4194894"/>
              <a:gd name="connsiteX292" fmla="*/ 8937869 w 9601201"/>
              <a:gd name="connsiteY292" fmla="*/ 3672687 h 4194894"/>
              <a:gd name="connsiteX293" fmla="*/ 8930022 w 9601201"/>
              <a:gd name="connsiteY293" fmla="*/ 3674298 h 4194894"/>
              <a:gd name="connsiteX294" fmla="*/ 8924372 w 9601201"/>
              <a:gd name="connsiteY294" fmla="*/ 3678735 h 4194894"/>
              <a:gd name="connsiteX295" fmla="*/ 8924372 w 9601201"/>
              <a:gd name="connsiteY295" fmla="*/ 3658707 h 4194894"/>
              <a:gd name="connsiteX296" fmla="*/ 8686393 w 9601201"/>
              <a:gd name="connsiteY296" fmla="*/ 3649867 h 4194894"/>
              <a:gd name="connsiteX297" fmla="*/ 8775707 w 9601201"/>
              <a:gd name="connsiteY297" fmla="*/ 3739256 h 4194894"/>
              <a:gd name="connsiteX298" fmla="*/ 8865022 w 9601201"/>
              <a:gd name="connsiteY298" fmla="*/ 3649867 h 4194894"/>
              <a:gd name="connsiteX299" fmla="*/ 8821608 w 9601201"/>
              <a:gd name="connsiteY299" fmla="*/ 3649867 h 4194894"/>
              <a:gd name="connsiteX300" fmla="*/ 8775707 w 9601201"/>
              <a:gd name="connsiteY300" fmla="*/ 3695806 h 4194894"/>
              <a:gd name="connsiteX301" fmla="*/ 8729806 w 9601201"/>
              <a:gd name="connsiteY301" fmla="*/ 3649867 h 4194894"/>
              <a:gd name="connsiteX302" fmla="*/ 0 w 9601201"/>
              <a:gd name="connsiteY302" fmla="*/ 0 h 4194894"/>
              <a:gd name="connsiteX303" fmla="*/ 3649813 w 9601201"/>
              <a:gd name="connsiteY303" fmla="*/ 0 h 4194894"/>
              <a:gd name="connsiteX304" fmla="*/ 5398520 w 9601201"/>
              <a:gd name="connsiteY304" fmla="*/ 0 h 4194894"/>
              <a:gd name="connsiteX305" fmla="*/ 5398520 w 9601201"/>
              <a:gd name="connsiteY305" fmla="*/ 1 h 4194894"/>
              <a:gd name="connsiteX306" fmla="*/ 9601199 w 9601201"/>
              <a:gd name="connsiteY306" fmla="*/ 1 h 4194894"/>
              <a:gd name="connsiteX307" fmla="*/ 9601199 w 9601201"/>
              <a:gd name="connsiteY307" fmla="*/ 0 h 4194894"/>
              <a:gd name="connsiteX308" fmla="*/ 9601200 w 9601201"/>
              <a:gd name="connsiteY308" fmla="*/ 0 h 4194894"/>
              <a:gd name="connsiteX309" fmla="*/ 9601200 w 9601201"/>
              <a:gd name="connsiteY309" fmla="*/ 689694 h 4194894"/>
              <a:gd name="connsiteX310" fmla="*/ 9601201 w 9601201"/>
              <a:gd name="connsiteY310" fmla="*/ 689694 h 4194894"/>
              <a:gd name="connsiteX311" fmla="*/ 9601201 w 9601201"/>
              <a:gd name="connsiteY311" fmla="*/ 3524969 h 4194894"/>
              <a:gd name="connsiteX312" fmla="*/ 9601200 w 9601201"/>
              <a:gd name="connsiteY312" fmla="*/ 3524969 h 4194894"/>
              <a:gd name="connsiteX313" fmla="*/ 9601200 w 9601201"/>
              <a:gd name="connsiteY313" fmla="*/ 4194894 h 4194894"/>
              <a:gd name="connsiteX314" fmla="*/ 4291693 w 9601201"/>
              <a:gd name="connsiteY314" fmla="*/ 4194894 h 4194894"/>
              <a:gd name="connsiteX315" fmla="*/ 4291693 w 9601201"/>
              <a:gd name="connsiteY315" fmla="*/ 4194893 h 4194894"/>
              <a:gd name="connsiteX316" fmla="*/ 0 w 9601201"/>
              <a:gd name="connsiteY316" fmla="*/ 4194893 h 419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9601201" h="4194894">
                <a:moveTo>
                  <a:pt x="9102323" y="3803532"/>
                </a:moveTo>
                <a:cubicBezTo>
                  <a:pt x="9111914" y="3803532"/>
                  <a:pt x="9119906" y="3806268"/>
                  <a:pt x="9126300" y="3811738"/>
                </a:cubicBezTo>
                <a:cubicBezTo>
                  <a:pt x="9132695" y="3817212"/>
                  <a:pt x="9135893" y="3824575"/>
                  <a:pt x="9135893" y="3833831"/>
                </a:cubicBezTo>
                <a:lnTo>
                  <a:pt x="9067475" y="3833831"/>
                </a:lnTo>
                <a:cubicBezTo>
                  <a:pt x="9068963" y="3824156"/>
                  <a:pt x="9072855" y="3816684"/>
                  <a:pt x="9079144" y="3811421"/>
                </a:cubicBezTo>
                <a:cubicBezTo>
                  <a:pt x="9085428" y="3806166"/>
                  <a:pt x="9093157" y="3803532"/>
                  <a:pt x="9102323" y="3803532"/>
                </a:cubicBezTo>
                <a:close/>
                <a:moveTo>
                  <a:pt x="8748335" y="3762835"/>
                </a:moveTo>
                <a:lnTo>
                  <a:pt x="8748335" y="3938951"/>
                </a:lnTo>
                <a:lnTo>
                  <a:pt x="8803005" y="3938951"/>
                </a:lnTo>
                <a:lnTo>
                  <a:pt x="8803005" y="3762835"/>
                </a:lnTo>
                <a:close/>
                <a:moveTo>
                  <a:pt x="8816158" y="3762821"/>
                </a:moveTo>
                <a:lnTo>
                  <a:pt x="8879461" y="3938937"/>
                </a:lnTo>
                <a:lnTo>
                  <a:pt x="8946919" y="3938937"/>
                </a:lnTo>
                <a:lnTo>
                  <a:pt x="9010222" y="3762821"/>
                </a:lnTo>
                <a:lnTo>
                  <a:pt x="8952035" y="3762821"/>
                </a:lnTo>
                <a:lnTo>
                  <a:pt x="8913350" y="3888438"/>
                </a:lnTo>
                <a:lnTo>
                  <a:pt x="8874665" y="3762821"/>
                </a:lnTo>
                <a:close/>
                <a:moveTo>
                  <a:pt x="8540867" y="3762808"/>
                </a:moveTo>
                <a:lnTo>
                  <a:pt x="8604171" y="3938922"/>
                </a:lnTo>
                <a:lnTo>
                  <a:pt x="8671629" y="3938923"/>
                </a:lnTo>
                <a:lnTo>
                  <a:pt x="8734931" y="3762808"/>
                </a:lnTo>
                <a:lnTo>
                  <a:pt x="8676744" y="3762808"/>
                </a:lnTo>
                <a:lnTo>
                  <a:pt x="8638059" y="3888424"/>
                </a:lnTo>
                <a:lnTo>
                  <a:pt x="8599374" y="3762808"/>
                </a:lnTo>
                <a:close/>
                <a:moveTo>
                  <a:pt x="9279766" y="3760299"/>
                </a:moveTo>
                <a:cubicBezTo>
                  <a:pt x="9264632" y="3760299"/>
                  <a:pt x="9251580" y="3762720"/>
                  <a:pt x="9240602" y="3767559"/>
                </a:cubicBezTo>
                <a:cubicBezTo>
                  <a:pt x="9229624" y="3772401"/>
                  <a:pt x="9221309" y="3778975"/>
                  <a:pt x="9215667" y="3787284"/>
                </a:cubicBezTo>
                <a:cubicBezTo>
                  <a:pt x="9210014" y="3795599"/>
                  <a:pt x="9207193" y="3804801"/>
                  <a:pt x="9207193" y="3814902"/>
                </a:cubicBezTo>
                <a:cubicBezTo>
                  <a:pt x="9207193" y="3826894"/>
                  <a:pt x="9210281" y="3836417"/>
                  <a:pt x="9216464" y="3843464"/>
                </a:cubicBezTo>
                <a:cubicBezTo>
                  <a:pt x="9222643" y="3850517"/>
                  <a:pt x="9229998" y="3855669"/>
                  <a:pt x="9238523" y="3858930"/>
                </a:cubicBezTo>
                <a:cubicBezTo>
                  <a:pt x="9247046" y="3862194"/>
                  <a:pt x="9257706" y="3865296"/>
                  <a:pt x="9270495" y="3868240"/>
                </a:cubicBezTo>
                <a:cubicBezTo>
                  <a:pt x="9282427" y="3871189"/>
                  <a:pt x="9291062" y="3873873"/>
                  <a:pt x="9296392" y="3876289"/>
                </a:cubicBezTo>
                <a:cubicBezTo>
                  <a:pt x="9301716" y="3878709"/>
                  <a:pt x="9304383" y="3882443"/>
                  <a:pt x="9304383" y="3887492"/>
                </a:cubicBezTo>
                <a:cubicBezTo>
                  <a:pt x="9304383" y="3891705"/>
                  <a:pt x="9302516" y="3895122"/>
                  <a:pt x="9298790" y="3897750"/>
                </a:cubicBezTo>
                <a:cubicBezTo>
                  <a:pt x="9295058" y="3900384"/>
                  <a:pt x="9289782" y="3901697"/>
                  <a:pt x="9282965" y="3901697"/>
                </a:cubicBezTo>
                <a:cubicBezTo>
                  <a:pt x="9275500" y="3901697"/>
                  <a:pt x="9269216" y="3899803"/>
                  <a:pt x="9264101" y="3896015"/>
                </a:cubicBezTo>
                <a:cubicBezTo>
                  <a:pt x="9258985" y="3892228"/>
                  <a:pt x="9256109" y="3887286"/>
                  <a:pt x="9255468" y="3881181"/>
                </a:cubicBezTo>
                <a:lnTo>
                  <a:pt x="9201439" y="3881181"/>
                </a:lnTo>
                <a:cubicBezTo>
                  <a:pt x="9202289" y="3892543"/>
                  <a:pt x="9206233" y="3902800"/>
                  <a:pt x="9213267" y="3911954"/>
                </a:cubicBezTo>
                <a:cubicBezTo>
                  <a:pt x="9220300" y="3921107"/>
                  <a:pt x="9229893" y="3928316"/>
                  <a:pt x="9242041" y="3933574"/>
                </a:cubicBezTo>
                <a:cubicBezTo>
                  <a:pt x="9254189" y="3938836"/>
                  <a:pt x="9268042" y="3941464"/>
                  <a:pt x="9283602" y="3941464"/>
                </a:cubicBezTo>
                <a:cubicBezTo>
                  <a:pt x="9298096" y="3941464"/>
                  <a:pt x="9310827" y="3939147"/>
                  <a:pt x="9321810" y="3934521"/>
                </a:cubicBezTo>
                <a:cubicBezTo>
                  <a:pt x="9332783" y="3929894"/>
                  <a:pt x="9341201" y="3923529"/>
                  <a:pt x="9347064" y="3915425"/>
                </a:cubicBezTo>
                <a:cubicBezTo>
                  <a:pt x="9352925" y="3907327"/>
                  <a:pt x="9355857" y="3898120"/>
                  <a:pt x="9355857" y="3887810"/>
                </a:cubicBezTo>
                <a:cubicBezTo>
                  <a:pt x="9355642" y="3875607"/>
                  <a:pt x="9352392" y="3865873"/>
                  <a:pt x="9346108" y="3858614"/>
                </a:cubicBezTo>
                <a:cubicBezTo>
                  <a:pt x="9339817" y="3851355"/>
                  <a:pt x="9332518" y="3846097"/>
                  <a:pt x="9324207" y="3842833"/>
                </a:cubicBezTo>
                <a:cubicBezTo>
                  <a:pt x="9315893" y="3839573"/>
                  <a:pt x="9305129" y="3836259"/>
                  <a:pt x="9291917" y="3832891"/>
                </a:cubicBezTo>
                <a:cubicBezTo>
                  <a:pt x="9280407" y="3830366"/>
                  <a:pt x="9271934" y="3827841"/>
                  <a:pt x="9266499" y="3825316"/>
                </a:cubicBezTo>
                <a:cubicBezTo>
                  <a:pt x="9261064" y="3822791"/>
                  <a:pt x="9258348" y="3819004"/>
                  <a:pt x="9258348" y="3813953"/>
                </a:cubicBezTo>
                <a:cubicBezTo>
                  <a:pt x="9258348" y="3809747"/>
                  <a:pt x="9260049" y="3806432"/>
                  <a:pt x="9263462" y="3804012"/>
                </a:cubicBezTo>
                <a:cubicBezTo>
                  <a:pt x="9266867" y="3801595"/>
                  <a:pt x="9271774" y="3800383"/>
                  <a:pt x="9278169" y="3800383"/>
                </a:cubicBezTo>
                <a:cubicBezTo>
                  <a:pt x="9285627" y="3800383"/>
                  <a:pt x="9291647" y="3802173"/>
                  <a:pt x="9296232" y="3805747"/>
                </a:cubicBezTo>
                <a:cubicBezTo>
                  <a:pt x="9300814" y="3809328"/>
                  <a:pt x="9303532" y="3814166"/>
                  <a:pt x="9304383" y="3820266"/>
                </a:cubicBezTo>
                <a:lnTo>
                  <a:pt x="9354897" y="3820266"/>
                </a:lnTo>
                <a:cubicBezTo>
                  <a:pt x="9352981" y="3802173"/>
                  <a:pt x="9345571" y="3787655"/>
                  <a:pt x="9332678" y="3776712"/>
                </a:cubicBezTo>
                <a:cubicBezTo>
                  <a:pt x="9319780" y="3765773"/>
                  <a:pt x="9302148" y="3760299"/>
                  <a:pt x="9279766" y="3760299"/>
                </a:cubicBezTo>
                <a:close/>
                <a:moveTo>
                  <a:pt x="9102961" y="3760292"/>
                </a:moveTo>
                <a:cubicBezTo>
                  <a:pt x="9085270" y="3760292"/>
                  <a:pt x="9069603" y="3763976"/>
                  <a:pt x="9055965" y="3771338"/>
                </a:cubicBezTo>
                <a:cubicBezTo>
                  <a:pt x="9042324" y="3778707"/>
                  <a:pt x="9031716" y="3789225"/>
                  <a:pt x="9024153" y="3802900"/>
                </a:cubicBezTo>
                <a:cubicBezTo>
                  <a:pt x="9016587" y="3816581"/>
                  <a:pt x="9012805" y="3832568"/>
                  <a:pt x="9012805" y="3850874"/>
                </a:cubicBezTo>
                <a:cubicBezTo>
                  <a:pt x="9012805" y="3869181"/>
                  <a:pt x="9016642" y="3885174"/>
                  <a:pt x="9024315" y="3898849"/>
                </a:cubicBezTo>
                <a:cubicBezTo>
                  <a:pt x="9031989" y="3912528"/>
                  <a:pt x="9042642" y="3923047"/>
                  <a:pt x="9056284" y="3930411"/>
                </a:cubicBezTo>
                <a:cubicBezTo>
                  <a:pt x="9069923" y="3937778"/>
                  <a:pt x="9085484" y="3941458"/>
                  <a:pt x="9102961" y="3941458"/>
                </a:cubicBezTo>
                <a:cubicBezTo>
                  <a:pt x="9117455" y="3941458"/>
                  <a:pt x="9130563" y="3938829"/>
                  <a:pt x="9142288" y="3933568"/>
                </a:cubicBezTo>
                <a:cubicBezTo>
                  <a:pt x="9154006" y="3928310"/>
                  <a:pt x="9163759" y="3921050"/>
                  <a:pt x="9171539" y="3911788"/>
                </a:cubicBezTo>
                <a:cubicBezTo>
                  <a:pt x="9179319" y="3902532"/>
                  <a:pt x="9184699" y="3892117"/>
                  <a:pt x="9187686" y="3880543"/>
                </a:cubicBezTo>
                <a:lnTo>
                  <a:pt x="9129499" y="3880543"/>
                </a:lnTo>
                <a:cubicBezTo>
                  <a:pt x="9124169" y="3891905"/>
                  <a:pt x="9114683" y="3897585"/>
                  <a:pt x="9101044" y="3897585"/>
                </a:cubicBezTo>
                <a:cubicBezTo>
                  <a:pt x="9091877" y="3897585"/>
                  <a:pt x="9084150" y="3894696"/>
                  <a:pt x="9077865" y="3888907"/>
                </a:cubicBezTo>
                <a:cubicBezTo>
                  <a:pt x="9071575" y="3883121"/>
                  <a:pt x="9068005" y="3874758"/>
                  <a:pt x="9067155" y="3863814"/>
                </a:cubicBezTo>
                <a:lnTo>
                  <a:pt x="9190882" y="3863814"/>
                </a:lnTo>
                <a:cubicBezTo>
                  <a:pt x="9191522" y="3858347"/>
                  <a:pt x="9191841" y="3853084"/>
                  <a:pt x="9191841" y="3848035"/>
                </a:cubicBezTo>
                <a:cubicBezTo>
                  <a:pt x="9191841" y="3830359"/>
                  <a:pt x="9188055" y="3814894"/>
                  <a:pt x="9180491" y="3801638"/>
                </a:cubicBezTo>
                <a:cubicBezTo>
                  <a:pt x="9172925" y="3788381"/>
                  <a:pt x="9162428" y="3778178"/>
                  <a:pt x="9149001" y="3771023"/>
                </a:cubicBezTo>
                <a:cubicBezTo>
                  <a:pt x="9135574" y="3763872"/>
                  <a:pt x="9120228" y="3760292"/>
                  <a:pt x="9102961" y="3760292"/>
                </a:cubicBezTo>
                <a:close/>
                <a:moveTo>
                  <a:pt x="9032051" y="3682268"/>
                </a:moveTo>
                <a:cubicBezTo>
                  <a:pt x="9034092" y="3682268"/>
                  <a:pt x="9036001" y="3682778"/>
                  <a:pt x="9037781" y="3683799"/>
                </a:cubicBezTo>
                <a:cubicBezTo>
                  <a:pt x="9039558" y="3684820"/>
                  <a:pt x="9040970" y="3686287"/>
                  <a:pt x="9042017" y="3688197"/>
                </a:cubicBezTo>
                <a:cubicBezTo>
                  <a:pt x="9043064" y="3690109"/>
                  <a:pt x="9043587" y="3692400"/>
                  <a:pt x="9043587" y="3695070"/>
                </a:cubicBezTo>
                <a:cubicBezTo>
                  <a:pt x="9043587" y="3697740"/>
                  <a:pt x="9043064" y="3700032"/>
                  <a:pt x="9042017" y="3701942"/>
                </a:cubicBezTo>
                <a:cubicBezTo>
                  <a:pt x="9040970" y="3703854"/>
                  <a:pt x="9039558" y="3705320"/>
                  <a:pt x="9037781" y="3706340"/>
                </a:cubicBezTo>
                <a:cubicBezTo>
                  <a:pt x="9036001" y="3707362"/>
                  <a:pt x="9034092" y="3707872"/>
                  <a:pt x="9032051" y="3707872"/>
                </a:cubicBezTo>
                <a:cubicBezTo>
                  <a:pt x="9030062" y="3707872"/>
                  <a:pt x="9028191" y="3707349"/>
                  <a:pt x="9026440" y="3706302"/>
                </a:cubicBezTo>
                <a:cubicBezTo>
                  <a:pt x="9024686" y="3705254"/>
                  <a:pt x="9023274" y="3703749"/>
                  <a:pt x="9022202" y="3701785"/>
                </a:cubicBezTo>
                <a:cubicBezTo>
                  <a:pt x="9021129" y="3699822"/>
                  <a:pt x="9020594" y="3697531"/>
                  <a:pt x="9020594" y="3694913"/>
                </a:cubicBezTo>
                <a:cubicBezTo>
                  <a:pt x="9020594" y="3692296"/>
                  <a:pt x="9021129" y="3690031"/>
                  <a:pt x="9022202" y="3688119"/>
                </a:cubicBezTo>
                <a:cubicBezTo>
                  <a:pt x="9023274" y="3686208"/>
                  <a:pt x="9024675" y="3684756"/>
                  <a:pt x="9026400" y="3683760"/>
                </a:cubicBezTo>
                <a:cubicBezTo>
                  <a:pt x="9028128" y="3682765"/>
                  <a:pt x="9030011" y="3682268"/>
                  <a:pt x="9032051" y="3682268"/>
                </a:cubicBezTo>
                <a:close/>
                <a:moveTo>
                  <a:pt x="9315846" y="3682192"/>
                </a:moveTo>
                <a:cubicBezTo>
                  <a:pt x="9318984" y="3682192"/>
                  <a:pt x="9321639" y="3683306"/>
                  <a:pt x="9323811" y="3685531"/>
                </a:cubicBezTo>
                <a:cubicBezTo>
                  <a:pt x="9325981" y="3687757"/>
                  <a:pt x="9327067" y="3690938"/>
                  <a:pt x="9327067" y="3695073"/>
                </a:cubicBezTo>
                <a:cubicBezTo>
                  <a:pt x="9327067" y="3697849"/>
                  <a:pt x="9326543" y="3700206"/>
                  <a:pt x="9325499" y="3702142"/>
                </a:cubicBezTo>
                <a:cubicBezTo>
                  <a:pt x="9324451" y="3704080"/>
                  <a:pt x="9323051" y="3705533"/>
                  <a:pt x="9321300" y="3706501"/>
                </a:cubicBezTo>
                <a:cubicBezTo>
                  <a:pt x="9319546" y="3707470"/>
                  <a:pt x="9317676" y="3707954"/>
                  <a:pt x="9315688" y="3707954"/>
                </a:cubicBezTo>
                <a:cubicBezTo>
                  <a:pt x="9312549" y="3707954"/>
                  <a:pt x="9309946" y="3706843"/>
                  <a:pt x="9307879" y="3704616"/>
                </a:cubicBezTo>
                <a:cubicBezTo>
                  <a:pt x="9305812" y="3702392"/>
                  <a:pt x="9304780" y="3699210"/>
                  <a:pt x="9304780" y="3695073"/>
                </a:cubicBezTo>
                <a:cubicBezTo>
                  <a:pt x="9304780" y="3690938"/>
                  <a:pt x="9305840" y="3687757"/>
                  <a:pt x="9307958" y="3685531"/>
                </a:cubicBezTo>
                <a:cubicBezTo>
                  <a:pt x="9310077" y="3683306"/>
                  <a:pt x="9312707" y="3682192"/>
                  <a:pt x="9315846" y="3682192"/>
                </a:cubicBezTo>
                <a:close/>
                <a:moveTo>
                  <a:pt x="9267344" y="3682192"/>
                </a:moveTo>
                <a:cubicBezTo>
                  <a:pt x="9270482" y="3682192"/>
                  <a:pt x="9273137" y="3683306"/>
                  <a:pt x="9275309" y="3685531"/>
                </a:cubicBezTo>
                <a:cubicBezTo>
                  <a:pt x="9277479" y="3687757"/>
                  <a:pt x="9278565" y="3690938"/>
                  <a:pt x="9278565" y="3695073"/>
                </a:cubicBezTo>
                <a:cubicBezTo>
                  <a:pt x="9278565" y="3697849"/>
                  <a:pt x="9278041" y="3700206"/>
                  <a:pt x="9276997" y="3702142"/>
                </a:cubicBezTo>
                <a:cubicBezTo>
                  <a:pt x="9275949" y="3704080"/>
                  <a:pt x="9274549" y="3705533"/>
                  <a:pt x="9272798" y="3706501"/>
                </a:cubicBezTo>
                <a:cubicBezTo>
                  <a:pt x="9271045" y="3707470"/>
                  <a:pt x="9269174" y="3707954"/>
                  <a:pt x="9267186" y="3707954"/>
                </a:cubicBezTo>
                <a:cubicBezTo>
                  <a:pt x="9264047" y="3707954"/>
                  <a:pt x="9261444" y="3706843"/>
                  <a:pt x="9259377" y="3704616"/>
                </a:cubicBezTo>
                <a:cubicBezTo>
                  <a:pt x="9257310" y="3702392"/>
                  <a:pt x="9256278" y="3699210"/>
                  <a:pt x="9256278" y="3695073"/>
                </a:cubicBezTo>
                <a:cubicBezTo>
                  <a:pt x="9256278" y="3690938"/>
                  <a:pt x="9257338" y="3687757"/>
                  <a:pt x="9259456" y="3685531"/>
                </a:cubicBezTo>
                <a:cubicBezTo>
                  <a:pt x="9261575" y="3683306"/>
                  <a:pt x="9264205" y="3682192"/>
                  <a:pt x="9267344" y="3682192"/>
                </a:cubicBezTo>
                <a:close/>
                <a:moveTo>
                  <a:pt x="8983155" y="3682192"/>
                </a:moveTo>
                <a:cubicBezTo>
                  <a:pt x="8986295" y="3682192"/>
                  <a:pt x="8988949" y="3683306"/>
                  <a:pt x="8991121" y="3685531"/>
                </a:cubicBezTo>
                <a:cubicBezTo>
                  <a:pt x="8993291" y="3687757"/>
                  <a:pt x="8994378" y="3690938"/>
                  <a:pt x="8994378" y="3695073"/>
                </a:cubicBezTo>
                <a:cubicBezTo>
                  <a:pt x="8994378" y="3697849"/>
                  <a:pt x="8993853" y="3700206"/>
                  <a:pt x="8992808" y="3702142"/>
                </a:cubicBezTo>
                <a:cubicBezTo>
                  <a:pt x="8991761" y="3704080"/>
                  <a:pt x="8990361" y="3705533"/>
                  <a:pt x="8988610" y="3706501"/>
                </a:cubicBezTo>
                <a:cubicBezTo>
                  <a:pt x="8986856" y="3707470"/>
                  <a:pt x="8984986" y="3707954"/>
                  <a:pt x="8982998" y="3707954"/>
                </a:cubicBezTo>
                <a:cubicBezTo>
                  <a:pt x="8979859" y="3707954"/>
                  <a:pt x="8977256" y="3706843"/>
                  <a:pt x="8975190" y="3704616"/>
                </a:cubicBezTo>
                <a:cubicBezTo>
                  <a:pt x="8973122" y="3702392"/>
                  <a:pt x="8972090" y="3699210"/>
                  <a:pt x="8972090" y="3695073"/>
                </a:cubicBezTo>
                <a:cubicBezTo>
                  <a:pt x="8972090" y="3690938"/>
                  <a:pt x="8973150" y="3687757"/>
                  <a:pt x="8975269" y="3685531"/>
                </a:cubicBezTo>
                <a:cubicBezTo>
                  <a:pt x="8977387" y="3683306"/>
                  <a:pt x="8980017" y="3682192"/>
                  <a:pt x="8983155" y="3682192"/>
                </a:cubicBezTo>
                <a:close/>
                <a:moveTo>
                  <a:pt x="9082514" y="3681641"/>
                </a:moveTo>
                <a:cubicBezTo>
                  <a:pt x="9085391" y="3681641"/>
                  <a:pt x="9087824" y="3682493"/>
                  <a:pt x="9089813" y="3684193"/>
                </a:cubicBezTo>
                <a:cubicBezTo>
                  <a:pt x="9091802" y="3685896"/>
                  <a:pt x="9092821" y="3688160"/>
                  <a:pt x="9092874" y="3690987"/>
                </a:cubicBezTo>
                <a:lnTo>
                  <a:pt x="9072235" y="3690987"/>
                </a:lnTo>
                <a:cubicBezTo>
                  <a:pt x="9072653" y="3688056"/>
                  <a:pt x="9073790" y="3685765"/>
                  <a:pt x="9075648" y="3684115"/>
                </a:cubicBezTo>
                <a:cubicBezTo>
                  <a:pt x="9077505" y="3682466"/>
                  <a:pt x="9079793" y="3681641"/>
                  <a:pt x="9082514" y="3681641"/>
                </a:cubicBezTo>
                <a:close/>
                <a:moveTo>
                  <a:pt x="9316001" y="3672611"/>
                </a:moveTo>
                <a:cubicBezTo>
                  <a:pt x="9311816" y="3672611"/>
                  <a:pt x="9308023" y="3673541"/>
                  <a:pt x="9304623" y="3675399"/>
                </a:cubicBezTo>
                <a:cubicBezTo>
                  <a:pt x="9301221" y="3677257"/>
                  <a:pt x="9298541" y="3679889"/>
                  <a:pt x="9296579" y="3683293"/>
                </a:cubicBezTo>
                <a:cubicBezTo>
                  <a:pt x="9294618" y="3686696"/>
                  <a:pt x="9293637" y="3690623"/>
                  <a:pt x="9293637" y="3695073"/>
                </a:cubicBezTo>
                <a:cubicBezTo>
                  <a:pt x="9293637" y="3699524"/>
                  <a:pt x="9294590" y="3703452"/>
                  <a:pt x="9296501" y="3706855"/>
                </a:cubicBezTo>
                <a:cubicBezTo>
                  <a:pt x="9298410" y="3710259"/>
                  <a:pt x="9301040" y="3712890"/>
                  <a:pt x="9304387" y="3714748"/>
                </a:cubicBezTo>
                <a:cubicBezTo>
                  <a:pt x="9307735" y="3716607"/>
                  <a:pt x="9311502" y="3717537"/>
                  <a:pt x="9315688" y="3717537"/>
                </a:cubicBezTo>
                <a:cubicBezTo>
                  <a:pt x="9319926" y="3717537"/>
                  <a:pt x="9323758" y="3716607"/>
                  <a:pt x="9327185" y="3714748"/>
                </a:cubicBezTo>
                <a:cubicBezTo>
                  <a:pt x="9330611" y="3712890"/>
                  <a:pt x="9333333" y="3710259"/>
                  <a:pt x="9335347" y="3706855"/>
                </a:cubicBezTo>
                <a:cubicBezTo>
                  <a:pt x="9337361" y="3703452"/>
                  <a:pt x="9338368" y="3699524"/>
                  <a:pt x="9338368" y="3695073"/>
                </a:cubicBezTo>
                <a:cubicBezTo>
                  <a:pt x="9338368" y="3690623"/>
                  <a:pt x="9337387" y="3686696"/>
                  <a:pt x="9335425" y="3683293"/>
                </a:cubicBezTo>
                <a:cubicBezTo>
                  <a:pt x="9333464" y="3679889"/>
                  <a:pt x="9330782" y="3677257"/>
                  <a:pt x="9327382" y="3675399"/>
                </a:cubicBezTo>
                <a:cubicBezTo>
                  <a:pt x="9323980" y="3673541"/>
                  <a:pt x="9320188" y="3672611"/>
                  <a:pt x="9316001" y="3672611"/>
                </a:cubicBezTo>
                <a:close/>
                <a:moveTo>
                  <a:pt x="9267500" y="3672611"/>
                </a:moveTo>
                <a:cubicBezTo>
                  <a:pt x="9263314" y="3672611"/>
                  <a:pt x="9259521" y="3673541"/>
                  <a:pt x="9256122" y="3675399"/>
                </a:cubicBezTo>
                <a:cubicBezTo>
                  <a:pt x="9252719" y="3677257"/>
                  <a:pt x="9250039" y="3679889"/>
                  <a:pt x="9248077" y="3683293"/>
                </a:cubicBezTo>
                <a:cubicBezTo>
                  <a:pt x="9246116" y="3686696"/>
                  <a:pt x="9245134" y="3690623"/>
                  <a:pt x="9245134" y="3695073"/>
                </a:cubicBezTo>
                <a:cubicBezTo>
                  <a:pt x="9245134" y="3699524"/>
                  <a:pt x="9246088" y="3703452"/>
                  <a:pt x="9247999" y="3706855"/>
                </a:cubicBezTo>
                <a:cubicBezTo>
                  <a:pt x="9249908" y="3710259"/>
                  <a:pt x="9252538" y="3712890"/>
                  <a:pt x="9255885" y="3714748"/>
                </a:cubicBezTo>
                <a:cubicBezTo>
                  <a:pt x="9259233" y="3716607"/>
                  <a:pt x="9263000" y="3717537"/>
                  <a:pt x="9267186" y="3717537"/>
                </a:cubicBezTo>
                <a:cubicBezTo>
                  <a:pt x="9271425" y="3717537"/>
                  <a:pt x="9275256" y="3716607"/>
                  <a:pt x="9278683" y="3714748"/>
                </a:cubicBezTo>
                <a:cubicBezTo>
                  <a:pt x="9282109" y="3712890"/>
                  <a:pt x="9284831" y="3710259"/>
                  <a:pt x="9286845" y="3706855"/>
                </a:cubicBezTo>
                <a:cubicBezTo>
                  <a:pt x="9288859" y="3703452"/>
                  <a:pt x="9289866" y="3699524"/>
                  <a:pt x="9289866" y="3695073"/>
                </a:cubicBezTo>
                <a:cubicBezTo>
                  <a:pt x="9289866" y="3690623"/>
                  <a:pt x="9288886" y="3686696"/>
                  <a:pt x="9286923" y="3683293"/>
                </a:cubicBezTo>
                <a:cubicBezTo>
                  <a:pt x="9284962" y="3679889"/>
                  <a:pt x="9282280" y="3677257"/>
                  <a:pt x="9278880" y="3675399"/>
                </a:cubicBezTo>
                <a:cubicBezTo>
                  <a:pt x="9275478" y="3673541"/>
                  <a:pt x="9271686" y="3672611"/>
                  <a:pt x="9267500" y="3672611"/>
                </a:cubicBezTo>
                <a:close/>
                <a:moveTo>
                  <a:pt x="9126543" y="3672611"/>
                </a:moveTo>
                <a:cubicBezTo>
                  <a:pt x="9123037" y="3672611"/>
                  <a:pt x="9119990" y="3673189"/>
                  <a:pt x="9117400" y="3674339"/>
                </a:cubicBezTo>
                <a:cubicBezTo>
                  <a:pt x="9114810" y="3675491"/>
                  <a:pt x="9112822" y="3677062"/>
                  <a:pt x="9111436" y="3679053"/>
                </a:cubicBezTo>
                <a:cubicBezTo>
                  <a:pt x="9110049" y="3681043"/>
                  <a:pt x="9109356" y="3683241"/>
                  <a:pt x="9109356" y="3685650"/>
                </a:cubicBezTo>
                <a:cubicBezTo>
                  <a:pt x="9109356" y="3688583"/>
                  <a:pt x="9110101" y="3690912"/>
                  <a:pt x="9111592" y="3692640"/>
                </a:cubicBezTo>
                <a:cubicBezTo>
                  <a:pt x="9113085" y="3694367"/>
                  <a:pt x="9114861" y="3695651"/>
                  <a:pt x="9116929" y="3696488"/>
                </a:cubicBezTo>
                <a:cubicBezTo>
                  <a:pt x="9118996" y="3697327"/>
                  <a:pt x="9121649" y="3698138"/>
                  <a:pt x="9124894" y="3698923"/>
                </a:cubicBezTo>
                <a:cubicBezTo>
                  <a:pt x="9128033" y="3699761"/>
                  <a:pt x="9130322" y="3700533"/>
                  <a:pt x="9131760" y="3701240"/>
                </a:cubicBezTo>
                <a:cubicBezTo>
                  <a:pt x="9133198" y="3701947"/>
                  <a:pt x="9133919" y="3703007"/>
                  <a:pt x="9133919" y="3704421"/>
                </a:cubicBezTo>
                <a:cubicBezTo>
                  <a:pt x="9133919" y="3705730"/>
                  <a:pt x="9133330" y="3706804"/>
                  <a:pt x="9132154" y="3707641"/>
                </a:cubicBezTo>
                <a:cubicBezTo>
                  <a:pt x="9130976" y="3708480"/>
                  <a:pt x="9129341" y="3708898"/>
                  <a:pt x="9127247" y="3708898"/>
                </a:cubicBezTo>
                <a:cubicBezTo>
                  <a:pt x="9125102" y="3708898"/>
                  <a:pt x="9123311" y="3708349"/>
                  <a:pt x="9121873" y="3707248"/>
                </a:cubicBezTo>
                <a:cubicBezTo>
                  <a:pt x="9120432" y="3706148"/>
                  <a:pt x="9119609" y="3704763"/>
                  <a:pt x="9119401" y="3703086"/>
                </a:cubicBezTo>
                <a:lnTo>
                  <a:pt x="9108336" y="3703086"/>
                </a:lnTo>
                <a:cubicBezTo>
                  <a:pt x="9108494" y="3705756"/>
                  <a:pt x="9109395" y="3708191"/>
                  <a:pt x="9111044" y="3710391"/>
                </a:cubicBezTo>
                <a:cubicBezTo>
                  <a:pt x="9112691" y="3712590"/>
                  <a:pt x="9114928" y="3714330"/>
                  <a:pt x="9117752" y="3715613"/>
                </a:cubicBezTo>
                <a:cubicBezTo>
                  <a:pt x="9120579" y="3716896"/>
                  <a:pt x="9123769" y="3717537"/>
                  <a:pt x="9127327" y="3717537"/>
                </a:cubicBezTo>
                <a:cubicBezTo>
                  <a:pt x="9130779" y="3717537"/>
                  <a:pt x="9133801" y="3716974"/>
                  <a:pt x="9136391" y="3715849"/>
                </a:cubicBezTo>
                <a:cubicBezTo>
                  <a:pt x="9138981" y="3714724"/>
                  <a:pt x="9140968" y="3713167"/>
                  <a:pt x="9142355" y="3711176"/>
                </a:cubicBezTo>
                <a:cubicBezTo>
                  <a:pt x="9143740" y="3709186"/>
                  <a:pt x="9144434" y="3706934"/>
                  <a:pt x="9144434" y="3704421"/>
                </a:cubicBezTo>
                <a:cubicBezTo>
                  <a:pt x="9144382" y="3701542"/>
                  <a:pt x="9143611" y="3699225"/>
                  <a:pt x="9142120" y="3697471"/>
                </a:cubicBezTo>
                <a:cubicBezTo>
                  <a:pt x="9140629" y="3695716"/>
                  <a:pt x="9138862" y="3694420"/>
                  <a:pt x="9136822" y="3693582"/>
                </a:cubicBezTo>
                <a:cubicBezTo>
                  <a:pt x="9134781" y="3692745"/>
                  <a:pt x="9132193" y="3691933"/>
                  <a:pt x="9129053" y="3691148"/>
                </a:cubicBezTo>
                <a:cubicBezTo>
                  <a:pt x="9125965" y="3690362"/>
                  <a:pt x="9123690" y="3689590"/>
                  <a:pt x="9122225" y="3688830"/>
                </a:cubicBezTo>
                <a:cubicBezTo>
                  <a:pt x="9120760" y="3688072"/>
                  <a:pt x="9120029" y="3686959"/>
                  <a:pt x="9120029" y="3685492"/>
                </a:cubicBezTo>
                <a:cubicBezTo>
                  <a:pt x="9120029" y="3684184"/>
                  <a:pt x="9120564" y="3683163"/>
                  <a:pt x="9121638" y="3682429"/>
                </a:cubicBezTo>
                <a:cubicBezTo>
                  <a:pt x="9122709" y="3681697"/>
                  <a:pt x="9124239" y="3681330"/>
                  <a:pt x="9126227" y="3681330"/>
                </a:cubicBezTo>
                <a:cubicBezTo>
                  <a:pt x="9128373" y="3681330"/>
                  <a:pt x="9130085" y="3681841"/>
                  <a:pt x="9131368" y="3682862"/>
                </a:cubicBezTo>
                <a:cubicBezTo>
                  <a:pt x="9132649" y="3683883"/>
                  <a:pt x="9133369" y="3685256"/>
                  <a:pt x="9133526" y="3686984"/>
                </a:cubicBezTo>
                <a:lnTo>
                  <a:pt x="9144042" y="3686984"/>
                </a:lnTo>
                <a:cubicBezTo>
                  <a:pt x="9143729" y="3682587"/>
                  <a:pt x="9142028" y="3679091"/>
                  <a:pt x="9138941" y="3676499"/>
                </a:cubicBezTo>
                <a:cubicBezTo>
                  <a:pt x="9135854" y="3673907"/>
                  <a:pt x="9131722" y="3672611"/>
                  <a:pt x="9126543" y="3672611"/>
                </a:cubicBezTo>
                <a:close/>
                <a:moveTo>
                  <a:pt x="8983312" y="3672611"/>
                </a:moveTo>
                <a:cubicBezTo>
                  <a:pt x="8979126" y="3672611"/>
                  <a:pt x="8975333" y="3673541"/>
                  <a:pt x="8971933" y="3675399"/>
                </a:cubicBezTo>
                <a:cubicBezTo>
                  <a:pt x="8968531" y="3677257"/>
                  <a:pt x="8965851" y="3679889"/>
                  <a:pt x="8963889" y="3683293"/>
                </a:cubicBezTo>
                <a:cubicBezTo>
                  <a:pt x="8961928" y="3686696"/>
                  <a:pt x="8960946" y="3690623"/>
                  <a:pt x="8960946" y="3695073"/>
                </a:cubicBezTo>
                <a:cubicBezTo>
                  <a:pt x="8960946" y="3699524"/>
                  <a:pt x="8961900" y="3703452"/>
                  <a:pt x="8963811" y="3706855"/>
                </a:cubicBezTo>
                <a:cubicBezTo>
                  <a:pt x="8965720" y="3710259"/>
                  <a:pt x="8968350" y="3712890"/>
                  <a:pt x="8971698" y="3714748"/>
                </a:cubicBezTo>
                <a:cubicBezTo>
                  <a:pt x="8975046" y="3716607"/>
                  <a:pt x="8978812" y="3717537"/>
                  <a:pt x="8982998" y="3717537"/>
                </a:cubicBezTo>
                <a:cubicBezTo>
                  <a:pt x="8987236" y="3717537"/>
                  <a:pt x="8991067" y="3716607"/>
                  <a:pt x="8994495" y="3714748"/>
                </a:cubicBezTo>
                <a:cubicBezTo>
                  <a:pt x="8997921" y="3712890"/>
                  <a:pt x="9000642" y="3710259"/>
                  <a:pt x="9002657" y="3706855"/>
                </a:cubicBezTo>
                <a:cubicBezTo>
                  <a:pt x="9004671" y="3703452"/>
                  <a:pt x="9005678" y="3699524"/>
                  <a:pt x="9005678" y="3695073"/>
                </a:cubicBezTo>
                <a:cubicBezTo>
                  <a:pt x="9005678" y="3690623"/>
                  <a:pt x="9004698" y="3686696"/>
                  <a:pt x="9002735" y="3683293"/>
                </a:cubicBezTo>
                <a:cubicBezTo>
                  <a:pt x="9000773" y="3679889"/>
                  <a:pt x="8998092" y="3677257"/>
                  <a:pt x="8994692" y="3675399"/>
                </a:cubicBezTo>
                <a:cubicBezTo>
                  <a:pt x="8991290" y="3673541"/>
                  <a:pt x="8987498" y="3672611"/>
                  <a:pt x="8983312" y="3672611"/>
                </a:cubicBezTo>
                <a:close/>
                <a:moveTo>
                  <a:pt x="9082829" y="3672609"/>
                </a:moveTo>
                <a:cubicBezTo>
                  <a:pt x="9078539" y="3672609"/>
                  <a:pt x="9074747" y="3673525"/>
                  <a:pt x="9071449" y="3675357"/>
                </a:cubicBezTo>
                <a:cubicBezTo>
                  <a:pt x="9068154" y="3677191"/>
                  <a:pt x="9065590" y="3679809"/>
                  <a:pt x="9063758" y="3683212"/>
                </a:cubicBezTo>
                <a:cubicBezTo>
                  <a:pt x="9061928" y="3686617"/>
                  <a:pt x="9061013" y="3690570"/>
                  <a:pt x="9061013" y="3695072"/>
                </a:cubicBezTo>
                <a:cubicBezTo>
                  <a:pt x="9061013" y="3699523"/>
                  <a:pt x="9061941" y="3703450"/>
                  <a:pt x="9063797" y="3706854"/>
                </a:cubicBezTo>
                <a:cubicBezTo>
                  <a:pt x="9065655" y="3710257"/>
                  <a:pt x="9068245" y="3712889"/>
                  <a:pt x="9071567" y="3714746"/>
                </a:cubicBezTo>
                <a:cubicBezTo>
                  <a:pt x="9074889" y="3716606"/>
                  <a:pt x="9078642" y="3717535"/>
                  <a:pt x="9082829" y="3717535"/>
                </a:cubicBezTo>
                <a:cubicBezTo>
                  <a:pt x="9088007" y="3717535"/>
                  <a:pt x="9092375" y="3716188"/>
                  <a:pt x="9095935" y="3713490"/>
                </a:cubicBezTo>
                <a:cubicBezTo>
                  <a:pt x="9099491" y="3710794"/>
                  <a:pt x="9101899" y="3707351"/>
                  <a:pt x="9103153" y="3703162"/>
                </a:cubicBezTo>
                <a:lnTo>
                  <a:pt x="9091304" y="3703162"/>
                </a:lnTo>
                <a:cubicBezTo>
                  <a:pt x="9089577" y="3706670"/>
                  <a:pt x="9086674" y="3708424"/>
                  <a:pt x="9082593" y="3708424"/>
                </a:cubicBezTo>
                <a:cubicBezTo>
                  <a:pt x="9079769" y="3708424"/>
                  <a:pt x="9077387" y="3707534"/>
                  <a:pt x="9075451" y="3705753"/>
                </a:cubicBezTo>
                <a:cubicBezTo>
                  <a:pt x="9073516" y="3703974"/>
                  <a:pt x="9072417" y="3701512"/>
                  <a:pt x="9072156" y="3698370"/>
                </a:cubicBezTo>
                <a:lnTo>
                  <a:pt x="9103939" y="3698370"/>
                </a:lnTo>
                <a:cubicBezTo>
                  <a:pt x="9104148" y="3697113"/>
                  <a:pt x="9104253" y="3695700"/>
                  <a:pt x="9104253" y="3694129"/>
                </a:cubicBezTo>
                <a:cubicBezTo>
                  <a:pt x="9104253" y="3689888"/>
                  <a:pt x="9103350" y="3686131"/>
                  <a:pt x="9101544" y="3682859"/>
                </a:cubicBezTo>
                <a:cubicBezTo>
                  <a:pt x="9099740" y="3679587"/>
                  <a:pt x="9097202" y="3677060"/>
                  <a:pt x="9093934" y="3675280"/>
                </a:cubicBezTo>
                <a:cubicBezTo>
                  <a:pt x="9090663" y="3673500"/>
                  <a:pt x="9086961" y="3672609"/>
                  <a:pt x="9082829" y="3672609"/>
                </a:cubicBezTo>
                <a:close/>
                <a:moveTo>
                  <a:pt x="9170571" y="3672608"/>
                </a:moveTo>
                <a:cubicBezTo>
                  <a:pt x="9166384" y="3672608"/>
                  <a:pt x="9162671" y="3673538"/>
                  <a:pt x="9159427" y="3675396"/>
                </a:cubicBezTo>
                <a:cubicBezTo>
                  <a:pt x="9156182" y="3677255"/>
                  <a:pt x="9153647" y="3679873"/>
                  <a:pt x="9151814" y="3683251"/>
                </a:cubicBezTo>
                <a:cubicBezTo>
                  <a:pt x="9149984" y="3686628"/>
                  <a:pt x="9149068" y="3690569"/>
                  <a:pt x="9149068" y="3695071"/>
                </a:cubicBezTo>
                <a:cubicBezTo>
                  <a:pt x="9149068" y="3699575"/>
                  <a:pt x="9149984" y="3703515"/>
                  <a:pt x="9151814" y="3706892"/>
                </a:cubicBezTo>
                <a:cubicBezTo>
                  <a:pt x="9153647" y="3710269"/>
                  <a:pt x="9156182" y="3712888"/>
                  <a:pt x="9159427" y="3714746"/>
                </a:cubicBezTo>
                <a:cubicBezTo>
                  <a:pt x="9162671" y="3716605"/>
                  <a:pt x="9166384" y="3717534"/>
                  <a:pt x="9170571" y="3717534"/>
                </a:cubicBezTo>
                <a:cubicBezTo>
                  <a:pt x="9175908" y="3717534"/>
                  <a:pt x="9180353" y="3716148"/>
                  <a:pt x="9183912" y="3713372"/>
                </a:cubicBezTo>
                <a:cubicBezTo>
                  <a:pt x="9187468" y="3710597"/>
                  <a:pt x="9189848" y="3706853"/>
                  <a:pt x="9191053" y="3702140"/>
                </a:cubicBezTo>
                <a:lnTo>
                  <a:pt x="9179203" y="3702140"/>
                </a:lnTo>
                <a:cubicBezTo>
                  <a:pt x="9177842" y="3706120"/>
                  <a:pt x="9174938" y="3708110"/>
                  <a:pt x="9170492" y="3708110"/>
                </a:cubicBezTo>
                <a:cubicBezTo>
                  <a:pt x="9167354" y="3708110"/>
                  <a:pt x="9164868" y="3706970"/>
                  <a:pt x="9163037" y="3704692"/>
                </a:cubicBezTo>
                <a:cubicBezTo>
                  <a:pt x="9161204" y="3702414"/>
                  <a:pt x="9160291" y="3699208"/>
                  <a:pt x="9160291" y="3695071"/>
                </a:cubicBezTo>
                <a:cubicBezTo>
                  <a:pt x="9160291" y="3690882"/>
                  <a:pt x="9161204" y="3687649"/>
                  <a:pt x="9163037" y="3685371"/>
                </a:cubicBezTo>
                <a:cubicBezTo>
                  <a:pt x="9164868" y="3683093"/>
                  <a:pt x="9167354" y="3681955"/>
                  <a:pt x="9170492" y="3681955"/>
                </a:cubicBezTo>
                <a:cubicBezTo>
                  <a:pt x="9172690" y="3681955"/>
                  <a:pt x="9174534" y="3682492"/>
                  <a:pt x="9176024" y="3683565"/>
                </a:cubicBezTo>
                <a:cubicBezTo>
                  <a:pt x="9177515" y="3684639"/>
                  <a:pt x="9178575" y="3686117"/>
                  <a:pt x="9179203" y="3688002"/>
                </a:cubicBezTo>
                <a:lnTo>
                  <a:pt x="9191053" y="3688002"/>
                </a:lnTo>
                <a:cubicBezTo>
                  <a:pt x="9189848" y="3683133"/>
                  <a:pt x="9187483" y="3679351"/>
                  <a:pt x="9183952" y="3676653"/>
                </a:cubicBezTo>
                <a:cubicBezTo>
                  <a:pt x="9180420" y="3673957"/>
                  <a:pt x="9175959" y="3672608"/>
                  <a:pt x="9170571" y="3672608"/>
                </a:cubicBezTo>
                <a:close/>
                <a:moveTo>
                  <a:pt x="9029225" y="3672607"/>
                </a:moveTo>
                <a:cubicBezTo>
                  <a:pt x="9025510" y="3672607"/>
                  <a:pt x="9022149" y="3673524"/>
                  <a:pt x="9019141" y="3675355"/>
                </a:cubicBezTo>
                <a:cubicBezTo>
                  <a:pt x="9016133" y="3677189"/>
                  <a:pt x="9013753" y="3679807"/>
                  <a:pt x="9012001" y="3683209"/>
                </a:cubicBezTo>
                <a:cubicBezTo>
                  <a:pt x="9010247" y="3686614"/>
                  <a:pt x="9009371" y="3690514"/>
                  <a:pt x="9009371" y="3694913"/>
                </a:cubicBezTo>
                <a:cubicBezTo>
                  <a:pt x="9009371" y="3699364"/>
                  <a:pt x="9010247" y="3703304"/>
                  <a:pt x="9012001" y="3706733"/>
                </a:cubicBezTo>
                <a:cubicBezTo>
                  <a:pt x="9013753" y="3710163"/>
                  <a:pt x="9016146" y="3712820"/>
                  <a:pt x="9019180" y="3714705"/>
                </a:cubicBezTo>
                <a:cubicBezTo>
                  <a:pt x="9022215" y="3716590"/>
                  <a:pt x="9025564" y="3717533"/>
                  <a:pt x="9029225" y="3717533"/>
                </a:cubicBezTo>
                <a:cubicBezTo>
                  <a:pt x="9032417" y="3717533"/>
                  <a:pt x="9035254" y="3716851"/>
                  <a:pt x="9037741" y="3715490"/>
                </a:cubicBezTo>
                <a:cubicBezTo>
                  <a:pt x="9040224" y="3714129"/>
                  <a:pt x="9042175" y="3712427"/>
                  <a:pt x="9043587" y="3710385"/>
                </a:cubicBezTo>
                <a:lnTo>
                  <a:pt x="9043587" y="3717140"/>
                </a:lnTo>
                <a:cubicBezTo>
                  <a:pt x="9043587" y="3721015"/>
                  <a:pt x="9042593" y="3723907"/>
                  <a:pt x="9040605" y="3725819"/>
                </a:cubicBezTo>
                <a:cubicBezTo>
                  <a:pt x="9038615" y="3727729"/>
                  <a:pt x="9036027" y="3728685"/>
                  <a:pt x="9032835" y="3728685"/>
                </a:cubicBezTo>
                <a:cubicBezTo>
                  <a:pt x="9030114" y="3728685"/>
                  <a:pt x="9027800" y="3728097"/>
                  <a:pt x="9025890" y="3726918"/>
                </a:cubicBezTo>
                <a:cubicBezTo>
                  <a:pt x="9023980" y="3725741"/>
                  <a:pt x="9022738" y="3724156"/>
                  <a:pt x="9022162" y="3722167"/>
                </a:cubicBezTo>
                <a:lnTo>
                  <a:pt x="9011254" y="3722167"/>
                </a:lnTo>
                <a:cubicBezTo>
                  <a:pt x="9011778" y="3727141"/>
                  <a:pt x="9014014" y="3731067"/>
                  <a:pt x="9017964" y="3733948"/>
                </a:cubicBezTo>
                <a:cubicBezTo>
                  <a:pt x="9021914" y="3736827"/>
                  <a:pt x="9026976" y="3738268"/>
                  <a:pt x="9033150" y="3738268"/>
                </a:cubicBezTo>
                <a:cubicBezTo>
                  <a:pt x="9037752" y="3738268"/>
                  <a:pt x="9041676" y="3737337"/>
                  <a:pt x="9044920" y="3735479"/>
                </a:cubicBezTo>
                <a:cubicBezTo>
                  <a:pt x="9048165" y="3733621"/>
                  <a:pt x="9050598" y="3731107"/>
                  <a:pt x="9052219" y="3727939"/>
                </a:cubicBezTo>
                <a:cubicBezTo>
                  <a:pt x="9053840" y="3724771"/>
                  <a:pt x="9054652" y="3721171"/>
                  <a:pt x="9054652" y="3717140"/>
                </a:cubicBezTo>
                <a:lnTo>
                  <a:pt x="9054652" y="3673314"/>
                </a:lnTo>
                <a:lnTo>
                  <a:pt x="9043587" y="3673314"/>
                </a:lnTo>
                <a:lnTo>
                  <a:pt x="9043587" y="3679518"/>
                </a:lnTo>
                <a:cubicBezTo>
                  <a:pt x="9042175" y="3677476"/>
                  <a:pt x="9040238" y="3675815"/>
                  <a:pt x="9037781" y="3674532"/>
                </a:cubicBezTo>
                <a:cubicBezTo>
                  <a:pt x="9035320" y="3673248"/>
                  <a:pt x="9032469" y="3672607"/>
                  <a:pt x="9029225" y="3672607"/>
                </a:cubicBezTo>
                <a:close/>
                <a:moveTo>
                  <a:pt x="9344794" y="3658741"/>
                </a:moveTo>
                <a:lnTo>
                  <a:pt x="9344794" y="3716862"/>
                </a:lnTo>
                <a:lnTo>
                  <a:pt x="9355780" y="3716862"/>
                </a:lnTo>
                <a:lnTo>
                  <a:pt x="9355780" y="3658741"/>
                </a:lnTo>
                <a:close/>
                <a:moveTo>
                  <a:pt x="9197574" y="3658707"/>
                </a:moveTo>
                <a:lnTo>
                  <a:pt x="9197574" y="3716828"/>
                </a:lnTo>
                <a:lnTo>
                  <a:pt x="9208560" y="3716828"/>
                </a:lnTo>
                <a:lnTo>
                  <a:pt x="9208560" y="3692794"/>
                </a:lnTo>
                <a:cubicBezTo>
                  <a:pt x="9208560" y="3689338"/>
                  <a:pt x="9209436" y="3686682"/>
                  <a:pt x="9211189" y="3684822"/>
                </a:cubicBezTo>
                <a:cubicBezTo>
                  <a:pt x="9212943" y="3682964"/>
                  <a:pt x="9215336" y="3682034"/>
                  <a:pt x="9218370" y="3682034"/>
                </a:cubicBezTo>
                <a:cubicBezTo>
                  <a:pt x="9221353" y="3682034"/>
                  <a:pt x="9223706" y="3682964"/>
                  <a:pt x="9225433" y="3684822"/>
                </a:cubicBezTo>
                <a:cubicBezTo>
                  <a:pt x="9227160" y="3686682"/>
                  <a:pt x="9228023" y="3689338"/>
                  <a:pt x="9228023" y="3692794"/>
                </a:cubicBezTo>
                <a:lnTo>
                  <a:pt x="9228023" y="3716828"/>
                </a:lnTo>
                <a:lnTo>
                  <a:pt x="9239009" y="3716828"/>
                </a:lnTo>
                <a:lnTo>
                  <a:pt x="9239009" y="3691301"/>
                </a:lnTo>
                <a:cubicBezTo>
                  <a:pt x="9239009" y="3687375"/>
                  <a:pt x="9238290" y="3684011"/>
                  <a:pt x="9236850" y="3681209"/>
                </a:cubicBezTo>
                <a:cubicBezTo>
                  <a:pt x="9235412" y="3678408"/>
                  <a:pt x="9233411" y="3676288"/>
                  <a:pt x="9230848" y="3674847"/>
                </a:cubicBezTo>
                <a:cubicBezTo>
                  <a:pt x="9228284" y="3673408"/>
                  <a:pt x="9225354" y="3672687"/>
                  <a:pt x="9222059" y="3672687"/>
                </a:cubicBezTo>
                <a:cubicBezTo>
                  <a:pt x="9219181" y="3672687"/>
                  <a:pt x="9216566" y="3673225"/>
                  <a:pt x="9214210" y="3674298"/>
                </a:cubicBezTo>
                <a:cubicBezTo>
                  <a:pt x="9211857" y="3675371"/>
                  <a:pt x="9209974" y="3676850"/>
                  <a:pt x="9208560" y="3678735"/>
                </a:cubicBezTo>
                <a:lnTo>
                  <a:pt x="9208560" y="3658707"/>
                </a:lnTo>
                <a:close/>
                <a:moveTo>
                  <a:pt x="8913386" y="3658707"/>
                </a:moveTo>
                <a:lnTo>
                  <a:pt x="8913386" y="3716828"/>
                </a:lnTo>
                <a:lnTo>
                  <a:pt x="8924372" y="3716828"/>
                </a:lnTo>
                <a:lnTo>
                  <a:pt x="8924372" y="3692794"/>
                </a:lnTo>
                <a:cubicBezTo>
                  <a:pt x="8924372" y="3689338"/>
                  <a:pt x="8925247" y="3686682"/>
                  <a:pt x="8927001" y="3684822"/>
                </a:cubicBezTo>
                <a:cubicBezTo>
                  <a:pt x="8928753" y="3682964"/>
                  <a:pt x="8931147" y="3682034"/>
                  <a:pt x="8934181" y="3682034"/>
                </a:cubicBezTo>
                <a:cubicBezTo>
                  <a:pt x="8937164" y="3682034"/>
                  <a:pt x="8939518" y="3682964"/>
                  <a:pt x="8941244" y="3684822"/>
                </a:cubicBezTo>
                <a:cubicBezTo>
                  <a:pt x="8942971" y="3686682"/>
                  <a:pt x="8943834" y="3689338"/>
                  <a:pt x="8943834" y="3692794"/>
                </a:cubicBezTo>
                <a:lnTo>
                  <a:pt x="8943834" y="3716828"/>
                </a:lnTo>
                <a:lnTo>
                  <a:pt x="8954820" y="3716828"/>
                </a:lnTo>
                <a:lnTo>
                  <a:pt x="8954820" y="3691301"/>
                </a:lnTo>
                <a:cubicBezTo>
                  <a:pt x="8954820" y="3687375"/>
                  <a:pt x="8954101" y="3684011"/>
                  <a:pt x="8952662" y="3681209"/>
                </a:cubicBezTo>
                <a:cubicBezTo>
                  <a:pt x="8951222" y="3678408"/>
                  <a:pt x="8949221" y="3676288"/>
                  <a:pt x="8946659" y="3674847"/>
                </a:cubicBezTo>
                <a:cubicBezTo>
                  <a:pt x="8944095" y="3673408"/>
                  <a:pt x="8941165" y="3672687"/>
                  <a:pt x="8937869" y="3672687"/>
                </a:cubicBezTo>
                <a:cubicBezTo>
                  <a:pt x="8934992" y="3672687"/>
                  <a:pt x="8932376" y="3673225"/>
                  <a:pt x="8930022" y="3674298"/>
                </a:cubicBezTo>
                <a:cubicBezTo>
                  <a:pt x="8927668" y="3675371"/>
                  <a:pt x="8925784" y="3676850"/>
                  <a:pt x="8924372" y="3678735"/>
                </a:cubicBezTo>
                <a:lnTo>
                  <a:pt x="8924372" y="3658707"/>
                </a:lnTo>
                <a:close/>
                <a:moveTo>
                  <a:pt x="8686393" y="3649867"/>
                </a:moveTo>
                <a:cubicBezTo>
                  <a:pt x="8686393" y="3699235"/>
                  <a:pt x="8726380" y="3739256"/>
                  <a:pt x="8775707" y="3739256"/>
                </a:cubicBezTo>
                <a:cubicBezTo>
                  <a:pt x="8825034" y="3739256"/>
                  <a:pt x="8865022" y="3699235"/>
                  <a:pt x="8865022" y="3649867"/>
                </a:cubicBezTo>
                <a:lnTo>
                  <a:pt x="8821608" y="3649867"/>
                </a:lnTo>
                <a:cubicBezTo>
                  <a:pt x="8821608" y="3675239"/>
                  <a:pt x="8801057" y="3695806"/>
                  <a:pt x="8775707" y="3695806"/>
                </a:cubicBezTo>
                <a:cubicBezTo>
                  <a:pt x="8750356" y="3695806"/>
                  <a:pt x="8729806" y="3675239"/>
                  <a:pt x="8729806" y="3649867"/>
                </a:cubicBezTo>
                <a:close/>
                <a:moveTo>
                  <a:pt x="0" y="0"/>
                </a:moveTo>
                <a:lnTo>
                  <a:pt x="3649813" y="0"/>
                </a:lnTo>
                <a:lnTo>
                  <a:pt x="5398520" y="0"/>
                </a:lnTo>
                <a:lnTo>
                  <a:pt x="5398520" y="1"/>
                </a:lnTo>
                <a:lnTo>
                  <a:pt x="9601199" y="1"/>
                </a:lnTo>
                <a:lnTo>
                  <a:pt x="9601199" y="0"/>
                </a:lnTo>
                <a:lnTo>
                  <a:pt x="9601200" y="0"/>
                </a:lnTo>
                <a:lnTo>
                  <a:pt x="9601200" y="689694"/>
                </a:lnTo>
                <a:lnTo>
                  <a:pt x="9601201" y="689694"/>
                </a:lnTo>
                <a:lnTo>
                  <a:pt x="9601201" y="3524969"/>
                </a:lnTo>
                <a:lnTo>
                  <a:pt x="9601200" y="3524969"/>
                </a:lnTo>
                <a:lnTo>
                  <a:pt x="9601200" y="4194894"/>
                </a:lnTo>
                <a:lnTo>
                  <a:pt x="4291693" y="4194894"/>
                </a:lnTo>
                <a:lnTo>
                  <a:pt x="4291693" y="4194893"/>
                </a:lnTo>
                <a:lnTo>
                  <a:pt x="0" y="4194893"/>
                </a:lnTo>
                <a:close/>
              </a:path>
            </a:pathLst>
          </a:custGeom>
          <a:solidFill>
            <a:schemeClr val="bg2">
              <a:lumMod val="60000"/>
              <a:lumOff val="40000"/>
            </a:schemeClr>
          </a:solidFill>
        </p:spPr>
        <p:txBody>
          <a:bodyPr wrap="square">
            <a:noAutofit/>
          </a:bodyPr>
          <a:lstStyle/>
          <a:p>
            <a:r>
              <a:rPr lang="nl-NL"/>
              <a:t>Klik op het pictogram als u een afbeelding wilt toevoegen</a:t>
            </a:r>
            <a:endParaRPr lang="en-GB"/>
          </a:p>
        </p:txBody>
      </p:sp>
      <p:pic>
        <p:nvPicPr>
          <p:cNvPr id="28" name="Graphic 27">
            <a:extLst>
              <a:ext uri="{FF2B5EF4-FFF2-40B4-BE49-F238E27FC236}">
                <a16:creationId xmlns:a16="http://schemas.microsoft.com/office/drawing/2014/main" id="{C7D5121A-32F7-E34B-B148-1B463FE444B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 t="29212" r="33333" b="19012"/>
          <a:stretch/>
        </p:blipFill>
        <p:spPr>
          <a:xfrm>
            <a:off x="6096000" y="2"/>
            <a:ext cx="6096000" cy="2663107"/>
          </a:xfrm>
          <a:prstGeom prst="rect">
            <a:avLst/>
          </a:prstGeom>
        </p:spPr>
      </p:pic>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HOOFDSTUK</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 name="Tijdelijke aanduiding voor tekst 11">
            <a:extLst>
              <a:ext uri="{FF2B5EF4-FFF2-40B4-BE49-F238E27FC236}">
                <a16:creationId xmlns:a16="http://schemas.microsoft.com/office/drawing/2014/main" id="{F2FC2839-60EF-284B-AC91-1CD75609C1F2}"/>
              </a:ext>
            </a:extLst>
          </p:cNvPr>
          <p:cNvSpPr>
            <a:spLocks noGrp="1"/>
          </p:cNvSpPr>
          <p:nvPr>
            <p:ph type="body" sz="quarter" idx="10" hasCustomPrompt="1"/>
          </p:nvPr>
        </p:nvSpPr>
        <p:spPr>
          <a:xfrm>
            <a:off x="2590799" y="1872543"/>
            <a:ext cx="9169012" cy="307127"/>
          </a:xfrm>
        </p:spPr>
        <p:txBody>
          <a:bodyPr lIns="0" rIns="0">
            <a:normAutofit/>
          </a:bodyPr>
          <a:lstStyle>
            <a:lvl1pPr marL="0" indent="0">
              <a:buNone/>
              <a:defRPr sz="1200" b="1" i="1">
                <a:solidFill>
                  <a:schemeClr val="bg2">
                    <a:lumMod val="20000"/>
                    <a:lumOff val="80000"/>
                  </a:schemeClr>
                </a:solidFill>
                <a:latin typeface="Times New Roman" panose="02020603050405020304" pitchFamily="18" charset="0"/>
                <a:cs typeface="Times New Roman" panose="02020603050405020304" pitchFamily="18" charset="0"/>
              </a:defRPr>
            </a:lvl1pPr>
          </a:lstStyle>
          <a:p>
            <a:pPr lvl="0"/>
            <a:r>
              <a:rPr lang="en-GB" err="1"/>
              <a:t>Subtitel</a:t>
            </a:r>
            <a:r>
              <a:rPr lang="en-GB"/>
              <a:t> </a:t>
            </a:r>
            <a:r>
              <a:rPr lang="en-GB" err="1"/>
              <a:t>hoofdstuk</a:t>
            </a:r>
            <a:endParaRPr lang="en-GB"/>
          </a:p>
        </p:txBody>
      </p:sp>
      <p:sp>
        <p:nvSpPr>
          <p:cNvPr id="32" name="Tijdelijke aanduiding voor tekst 11">
            <a:extLst>
              <a:ext uri="{FF2B5EF4-FFF2-40B4-BE49-F238E27FC236}">
                <a16:creationId xmlns:a16="http://schemas.microsoft.com/office/drawing/2014/main" id="{0882493A-0D63-EB4B-85E7-D8BD1BD21827}"/>
              </a:ext>
            </a:extLst>
          </p:cNvPr>
          <p:cNvSpPr>
            <a:spLocks noGrp="1"/>
          </p:cNvSpPr>
          <p:nvPr>
            <p:ph type="body" sz="quarter" idx="15" hasCustomPrompt="1"/>
          </p:nvPr>
        </p:nvSpPr>
        <p:spPr>
          <a:xfrm>
            <a:off x="1628995" y="4244602"/>
            <a:ext cx="1923604" cy="1661993"/>
          </a:xfrm>
        </p:spPr>
        <p:txBody>
          <a:bodyPr wrap="none" lIns="0" tIns="0" rIns="0" bIns="0">
            <a:spAutoFit/>
          </a:bodyPr>
          <a:lstStyle>
            <a:lvl1pPr marL="0" indent="0" algn="ctr">
              <a:buNone/>
              <a:defRPr sz="108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280381014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2400">
                <a:solidFill>
                  <a:schemeClr val="tx1"/>
                </a:solidFill>
              </a:defRPr>
            </a:lvl1pPr>
          </a:lstStyle>
          <a:p>
            <a:r>
              <a:rPr lang="nl-NL" dirty="0"/>
              <a:t>TITEL SLIDE</a:t>
            </a:r>
            <a:endParaRPr lang="nl-BE" dirty="0"/>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1584495" y="2333759"/>
            <a:ext cx="9822418" cy="3679641"/>
          </a:xfrm>
        </p:spPr>
        <p:txBody>
          <a:bodyPr lIns="0" rIns="0">
            <a:normAutofit/>
          </a:bodyPr>
          <a:lstStyle>
            <a:lvl1pPr marL="0" indent="0">
              <a:buNone/>
              <a:defRPr sz="2400" b="0" i="0">
                <a:solidFill>
                  <a:schemeClr val="tx1"/>
                </a:solidFill>
                <a:latin typeface="+mn-lt"/>
                <a:cs typeface="Times New Roman" panose="02020603050405020304" pitchFamily="18" charset="0"/>
              </a:defRPr>
            </a:lvl1pPr>
            <a:lvl3pPr>
              <a:defRPr sz="1600"/>
            </a:lvl3pPr>
            <a:lvl4pPr>
              <a:defRPr sz="1600"/>
            </a:lvl4pPr>
            <a:lvl5pPr>
              <a:defRPr sz="1600"/>
            </a:lvl5pPr>
          </a:lstStyle>
          <a:p>
            <a:pPr lvl="0"/>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4" name="Groep 3">
            <a:extLst>
              <a:ext uri="{FF2B5EF4-FFF2-40B4-BE49-F238E27FC236}">
                <a16:creationId xmlns:a16="http://schemas.microsoft.com/office/drawing/2014/main" id="{3763F24F-41A1-9B43-9B41-882204DDFB91}"/>
              </a:ext>
            </a:extLst>
          </p:cNvPr>
          <p:cNvGrpSpPr/>
          <p:nvPr/>
        </p:nvGrpSpPr>
        <p:grpSpPr>
          <a:xfrm>
            <a:off x="-3593091" y="2754611"/>
            <a:ext cx="3593091" cy="4430752"/>
            <a:chOff x="-3593091" y="2754611"/>
            <a:chExt cx="3593091" cy="4430752"/>
          </a:xfrm>
        </p:grpSpPr>
        <p:pic>
          <p:nvPicPr>
            <p:cNvPr id="2" name="Afbeelding 1">
              <a:extLst>
                <a:ext uri="{FF2B5EF4-FFF2-40B4-BE49-F238E27FC236}">
                  <a16:creationId xmlns:a16="http://schemas.microsoft.com/office/drawing/2014/main" id="{01B9967F-A31C-5D4D-9E59-AB7BB567CF5E}"/>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11" name="Groep 10">
              <a:extLst>
                <a:ext uri="{FF2B5EF4-FFF2-40B4-BE49-F238E27FC236}">
                  <a16:creationId xmlns:a16="http://schemas.microsoft.com/office/drawing/2014/main" id="{33165B62-4FBE-4BE8-B4CA-D762C10E8DC7}"/>
                </a:ext>
              </a:extLst>
            </p:cNvPr>
            <p:cNvGrpSpPr/>
            <p:nvPr/>
          </p:nvGrpSpPr>
          <p:grpSpPr>
            <a:xfrm>
              <a:off x="-3593091" y="2754611"/>
              <a:ext cx="3593091" cy="4430752"/>
              <a:chOff x="-3593091" y="2754611"/>
              <a:chExt cx="3593091" cy="4430752"/>
            </a:xfrm>
          </p:grpSpPr>
          <p:sp>
            <p:nvSpPr>
              <p:cNvPr id="13" name="Rechthoek 12">
                <a:extLst>
                  <a:ext uri="{FF2B5EF4-FFF2-40B4-BE49-F238E27FC236}">
                    <a16:creationId xmlns:a16="http://schemas.microsoft.com/office/drawing/2014/main" id="{37439B0B-3970-4C86-BB66-5BE52A72850A}"/>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14" name="Rechthoek 13">
                <a:extLst>
                  <a:ext uri="{FF2B5EF4-FFF2-40B4-BE49-F238E27FC236}">
                    <a16:creationId xmlns:a16="http://schemas.microsoft.com/office/drawing/2014/main" id="{BD0A37C0-48BE-4453-8BB0-6D880CB51CDE}"/>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15" name="VOORBEELD">
                <a:extLst>
                  <a:ext uri="{FF2B5EF4-FFF2-40B4-BE49-F238E27FC236}">
                    <a16:creationId xmlns:a16="http://schemas.microsoft.com/office/drawing/2014/main" id="{44CE87E4-3496-4CFC-8DC7-C772284780BA}"/>
                  </a:ext>
                </a:extLst>
              </p:cNvPr>
              <p:cNvGrpSpPr/>
              <p:nvPr/>
            </p:nvGrpSpPr>
            <p:grpSpPr>
              <a:xfrm>
                <a:off x="-3412097" y="3250745"/>
                <a:ext cx="3234311" cy="604518"/>
                <a:chOff x="-3605171" y="458674"/>
                <a:chExt cx="3234311" cy="558875"/>
              </a:xfrm>
            </p:grpSpPr>
            <p:sp>
              <p:nvSpPr>
                <p:cNvPr id="16" name="Rechthoek 15">
                  <a:extLst>
                    <a:ext uri="{FF2B5EF4-FFF2-40B4-BE49-F238E27FC236}">
                      <a16:creationId xmlns:a16="http://schemas.microsoft.com/office/drawing/2014/main" id="{9EDB715F-314C-4282-9377-75C41B752AF1}"/>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17" name="Rechthoek 16">
                  <a:extLst>
                    <a:ext uri="{FF2B5EF4-FFF2-40B4-BE49-F238E27FC236}">
                      <a16:creationId xmlns:a16="http://schemas.microsoft.com/office/drawing/2014/main" id="{DCEF12CB-FF7E-4B64-B800-BD0E05D31106}"/>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8" name="Groep 17">
                  <a:extLst>
                    <a:ext uri="{FF2B5EF4-FFF2-40B4-BE49-F238E27FC236}">
                      <a16:creationId xmlns:a16="http://schemas.microsoft.com/office/drawing/2014/main" id="{5DBECC4F-433A-4CB5-A097-C375C6C0FFEB}"/>
                    </a:ext>
                  </a:extLst>
                </p:cNvPr>
                <p:cNvGrpSpPr/>
                <p:nvPr/>
              </p:nvGrpSpPr>
              <p:grpSpPr>
                <a:xfrm>
                  <a:off x="-3386247" y="830871"/>
                  <a:ext cx="139423" cy="109566"/>
                  <a:chOff x="-2866744" y="827071"/>
                  <a:chExt cx="168701" cy="132575"/>
                </a:xfrm>
              </p:grpSpPr>
              <p:grpSp>
                <p:nvGrpSpPr>
                  <p:cNvPr id="49" name="Groep 48">
                    <a:extLst>
                      <a:ext uri="{FF2B5EF4-FFF2-40B4-BE49-F238E27FC236}">
                        <a16:creationId xmlns:a16="http://schemas.microsoft.com/office/drawing/2014/main" id="{1E7757F8-0402-4E55-AC26-B86902DCABBD}"/>
                      </a:ext>
                    </a:extLst>
                  </p:cNvPr>
                  <p:cNvGrpSpPr/>
                  <p:nvPr/>
                </p:nvGrpSpPr>
                <p:grpSpPr>
                  <a:xfrm>
                    <a:off x="-2866744" y="827071"/>
                    <a:ext cx="168701" cy="132575"/>
                    <a:chOff x="-2866744" y="827071"/>
                    <a:chExt cx="168701" cy="132575"/>
                  </a:xfrm>
                </p:grpSpPr>
                <p:cxnSp>
                  <p:nvCxnSpPr>
                    <p:cNvPr id="51" name="Rechte verbindingslijn 50">
                      <a:extLst>
                        <a:ext uri="{FF2B5EF4-FFF2-40B4-BE49-F238E27FC236}">
                          <a16:creationId xmlns:a16="http://schemas.microsoft.com/office/drawing/2014/main" id="{925FEBA3-1C6D-48E7-9397-291F88707C2B}"/>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FBC950FA-0731-44BD-895C-0F55585CD558}"/>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1D137E11-636D-4913-A3EC-6D0FC588995D}"/>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1BF05DF-C5E4-4801-9CEC-DA60D090EDA7}"/>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838EF6F-A2CE-431F-BDAD-7DDA2CCDA5AB}"/>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0" name="Pijl: rechts 129">
                    <a:extLst>
                      <a:ext uri="{FF2B5EF4-FFF2-40B4-BE49-F238E27FC236}">
                        <a16:creationId xmlns:a16="http://schemas.microsoft.com/office/drawing/2014/main" id="{022132FF-4AA4-4A5F-962A-376F96CAA14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9" name="Groep 18">
                  <a:extLst>
                    <a:ext uri="{FF2B5EF4-FFF2-40B4-BE49-F238E27FC236}">
                      <a16:creationId xmlns:a16="http://schemas.microsoft.com/office/drawing/2014/main" id="{5BF515BB-296F-4E8C-B1D9-392CB29189A4}"/>
                    </a:ext>
                  </a:extLst>
                </p:cNvPr>
                <p:cNvGrpSpPr/>
                <p:nvPr/>
              </p:nvGrpSpPr>
              <p:grpSpPr>
                <a:xfrm>
                  <a:off x="-3605171" y="830871"/>
                  <a:ext cx="139423" cy="109566"/>
                  <a:chOff x="-2866744" y="518074"/>
                  <a:chExt cx="168701" cy="132575"/>
                </a:xfrm>
              </p:grpSpPr>
              <p:grpSp>
                <p:nvGrpSpPr>
                  <p:cNvPr id="42" name="Groep 41">
                    <a:extLst>
                      <a:ext uri="{FF2B5EF4-FFF2-40B4-BE49-F238E27FC236}">
                        <a16:creationId xmlns:a16="http://schemas.microsoft.com/office/drawing/2014/main" id="{481C0BC5-7D57-4AA0-936B-F6E59A8E938E}"/>
                      </a:ext>
                    </a:extLst>
                  </p:cNvPr>
                  <p:cNvGrpSpPr/>
                  <p:nvPr/>
                </p:nvGrpSpPr>
                <p:grpSpPr>
                  <a:xfrm>
                    <a:off x="-2866744" y="518074"/>
                    <a:ext cx="168701" cy="132575"/>
                    <a:chOff x="-2866744" y="518074"/>
                    <a:chExt cx="168701" cy="132575"/>
                  </a:xfrm>
                </p:grpSpPr>
                <p:cxnSp>
                  <p:nvCxnSpPr>
                    <p:cNvPr id="44" name="Rechte verbindingslijn 43">
                      <a:extLst>
                        <a:ext uri="{FF2B5EF4-FFF2-40B4-BE49-F238E27FC236}">
                          <a16:creationId xmlns:a16="http://schemas.microsoft.com/office/drawing/2014/main" id="{DF5FE1BE-71F0-41FE-A085-3DF9A9050AE3}"/>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5" name="Rechte verbindingslijn 44">
                      <a:extLst>
                        <a:ext uri="{FF2B5EF4-FFF2-40B4-BE49-F238E27FC236}">
                          <a16:creationId xmlns:a16="http://schemas.microsoft.com/office/drawing/2014/main" id="{22A8EC90-52EB-4C7A-8738-F3EC5D32B59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4D72ECFC-D8D8-40C1-B99A-EE489647F70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6B4C1682-36EC-4A64-9FD7-44605884FB70}"/>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6B743FD0-BD20-4814-B792-38003FC8622A}"/>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3" name="Pijl: rechts 122">
                    <a:extLst>
                      <a:ext uri="{FF2B5EF4-FFF2-40B4-BE49-F238E27FC236}">
                        <a16:creationId xmlns:a16="http://schemas.microsoft.com/office/drawing/2014/main" id="{2ECACB8C-8A23-4DA9-A94A-97A165B56814}"/>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20" name="Rechte verbindingslijn 19">
                  <a:extLst>
                    <a:ext uri="{FF2B5EF4-FFF2-40B4-BE49-F238E27FC236}">
                      <a16:creationId xmlns:a16="http://schemas.microsoft.com/office/drawing/2014/main" id="{3C8698D4-F944-4F0F-B3AC-C372647A5810}"/>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21" name="Rechte verbindingslijn 20">
                  <a:extLst>
                    <a:ext uri="{FF2B5EF4-FFF2-40B4-BE49-F238E27FC236}">
                      <a16:creationId xmlns:a16="http://schemas.microsoft.com/office/drawing/2014/main" id="{DE5FFA1E-76BC-41B3-9B2D-36A3F18A77C3}"/>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22" name="Rechthoek 21">
                  <a:extLst>
                    <a:ext uri="{FF2B5EF4-FFF2-40B4-BE49-F238E27FC236}">
                      <a16:creationId xmlns:a16="http://schemas.microsoft.com/office/drawing/2014/main" id="{A8157674-794E-4E64-907B-1B1CEB07338B}"/>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23" name="Rechthoek 22">
                  <a:extLst>
                    <a:ext uri="{FF2B5EF4-FFF2-40B4-BE49-F238E27FC236}">
                      <a16:creationId xmlns:a16="http://schemas.microsoft.com/office/drawing/2014/main" id="{438CD03F-8A3A-43E2-9CA7-E23F63B7A640}"/>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24" name="Groep 23">
                  <a:extLst>
                    <a:ext uri="{FF2B5EF4-FFF2-40B4-BE49-F238E27FC236}">
                      <a16:creationId xmlns:a16="http://schemas.microsoft.com/office/drawing/2014/main" id="{F2B4B407-AE30-432F-9EE4-9B59C1789A17}"/>
                    </a:ext>
                  </a:extLst>
                </p:cNvPr>
                <p:cNvGrpSpPr/>
                <p:nvPr/>
              </p:nvGrpSpPr>
              <p:grpSpPr>
                <a:xfrm>
                  <a:off x="-2916763" y="769168"/>
                  <a:ext cx="268738" cy="248381"/>
                  <a:chOff x="-2916763" y="769168"/>
                  <a:chExt cx="268738" cy="248381"/>
                </a:xfrm>
              </p:grpSpPr>
              <p:sp>
                <p:nvSpPr>
                  <p:cNvPr id="34" name="Rechthoek 33">
                    <a:extLst>
                      <a:ext uri="{FF2B5EF4-FFF2-40B4-BE49-F238E27FC236}">
                        <a16:creationId xmlns:a16="http://schemas.microsoft.com/office/drawing/2014/main" id="{F9A18886-4F12-4587-9417-8EFE121988FA}"/>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35" name="Groep 34">
                    <a:extLst>
                      <a:ext uri="{FF2B5EF4-FFF2-40B4-BE49-F238E27FC236}">
                        <a16:creationId xmlns:a16="http://schemas.microsoft.com/office/drawing/2014/main" id="{6DA6528B-A98C-4059-B45E-EEDE1D74B76A}"/>
                      </a:ext>
                    </a:extLst>
                  </p:cNvPr>
                  <p:cNvGrpSpPr/>
                  <p:nvPr/>
                </p:nvGrpSpPr>
                <p:grpSpPr>
                  <a:xfrm>
                    <a:off x="-2866744" y="827071"/>
                    <a:ext cx="168701" cy="132575"/>
                    <a:chOff x="-2866744" y="827071"/>
                    <a:chExt cx="168701" cy="132575"/>
                  </a:xfrm>
                </p:grpSpPr>
                <p:cxnSp>
                  <p:nvCxnSpPr>
                    <p:cNvPr id="37" name="Rechte verbindingslijn 36">
                      <a:extLst>
                        <a:ext uri="{FF2B5EF4-FFF2-40B4-BE49-F238E27FC236}">
                          <a16:creationId xmlns:a16="http://schemas.microsoft.com/office/drawing/2014/main" id="{54384A55-D956-4395-91FD-6A5C0CDB7EB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8" name="Rechte verbindingslijn 37">
                      <a:extLst>
                        <a:ext uri="{FF2B5EF4-FFF2-40B4-BE49-F238E27FC236}">
                          <a16:creationId xmlns:a16="http://schemas.microsoft.com/office/drawing/2014/main" id="{27D1AC59-A014-4345-A657-82FF02C66C22}"/>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9" name="Rechte verbindingslijn 38">
                      <a:extLst>
                        <a:ext uri="{FF2B5EF4-FFF2-40B4-BE49-F238E27FC236}">
                          <a16:creationId xmlns:a16="http://schemas.microsoft.com/office/drawing/2014/main" id="{C39465A8-FE7E-4DE9-8629-2696A14CB92A}"/>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0" name="Rechte verbindingslijn 39">
                      <a:extLst>
                        <a:ext uri="{FF2B5EF4-FFF2-40B4-BE49-F238E27FC236}">
                          <a16:creationId xmlns:a16="http://schemas.microsoft.com/office/drawing/2014/main" id="{20A5936E-222A-4F2B-B279-3C5D99CADA0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42DE5890-98E0-4E35-966B-45B3C7DAA176}"/>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6" name="Pijl: rechts 115">
                    <a:extLst>
                      <a:ext uri="{FF2B5EF4-FFF2-40B4-BE49-F238E27FC236}">
                        <a16:creationId xmlns:a16="http://schemas.microsoft.com/office/drawing/2014/main" id="{87B00002-7A7B-4E46-AD15-53B3496566FE}"/>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25" name="Groep 24">
                  <a:extLst>
                    <a:ext uri="{FF2B5EF4-FFF2-40B4-BE49-F238E27FC236}">
                      <a16:creationId xmlns:a16="http://schemas.microsoft.com/office/drawing/2014/main" id="{74E7A67A-5824-4C96-BBA2-261E1EBC8209}"/>
                    </a:ext>
                  </a:extLst>
                </p:cNvPr>
                <p:cNvGrpSpPr/>
                <p:nvPr/>
              </p:nvGrpSpPr>
              <p:grpSpPr>
                <a:xfrm>
                  <a:off x="-2916763" y="460171"/>
                  <a:ext cx="268738" cy="248381"/>
                  <a:chOff x="-2916763" y="460171"/>
                  <a:chExt cx="268738" cy="248381"/>
                </a:xfrm>
              </p:grpSpPr>
              <p:sp>
                <p:nvSpPr>
                  <p:cNvPr id="26" name="Rechthoek 25">
                    <a:extLst>
                      <a:ext uri="{FF2B5EF4-FFF2-40B4-BE49-F238E27FC236}">
                        <a16:creationId xmlns:a16="http://schemas.microsoft.com/office/drawing/2014/main" id="{93EB353F-D5CE-436B-B89A-1B75489AD94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27" name="Groep 26">
                    <a:extLst>
                      <a:ext uri="{FF2B5EF4-FFF2-40B4-BE49-F238E27FC236}">
                        <a16:creationId xmlns:a16="http://schemas.microsoft.com/office/drawing/2014/main" id="{8A790D2F-5051-47EE-9A05-DB9DA62802A0}"/>
                      </a:ext>
                    </a:extLst>
                  </p:cNvPr>
                  <p:cNvGrpSpPr/>
                  <p:nvPr/>
                </p:nvGrpSpPr>
                <p:grpSpPr>
                  <a:xfrm>
                    <a:off x="-2866744" y="518074"/>
                    <a:ext cx="168701" cy="132575"/>
                    <a:chOff x="-2866744" y="518074"/>
                    <a:chExt cx="168701" cy="132575"/>
                  </a:xfrm>
                </p:grpSpPr>
                <p:cxnSp>
                  <p:nvCxnSpPr>
                    <p:cNvPr id="29" name="Rechte verbindingslijn 28">
                      <a:extLst>
                        <a:ext uri="{FF2B5EF4-FFF2-40B4-BE49-F238E27FC236}">
                          <a16:creationId xmlns:a16="http://schemas.microsoft.com/office/drawing/2014/main" id="{98499C1B-F4CE-4F72-BF9B-27229D72BE9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 name="Rechte verbindingslijn 29">
                      <a:extLst>
                        <a:ext uri="{FF2B5EF4-FFF2-40B4-BE49-F238E27FC236}">
                          <a16:creationId xmlns:a16="http://schemas.microsoft.com/office/drawing/2014/main" id="{0380C52C-3EE5-46F4-B85B-C381F8FB9E5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 name="Rechte verbindingslijn 30">
                      <a:extLst>
                        <a:ext uri="{FF2B5EF4-FFF2-40B4-BE49-F238E27FC236}">
                          <a16:creationId xmlns:a16="http://schemas.microsoft.com/office/drawing/2014/main" id="{92711916-513C-4C7B-BED2-541E4634D4D5}"/>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 name="Rechte verbindingslijn 31">
                      <a:extLst>
                        <a:ext uri="{FF2B5EF4-FFF2-40B4-BE49-F238E27FC236}">
                          <a16:creationId xmlns:a16="http://schemas.microsoft.com/office/drawing/2014/main" id="{1E406452-C928-4D39-A529-F41F44690C31}"/>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3" name="Rechte verbindingslijn 32">
                      <a:extLst>
                        <a:ext uri="{FF2B5EF4-FFF2-40B4-BE49-F238E27FC236}">
                          <a16:creationId xmlns:a16="http://schemas.microsoft.com/office/drawing/2014/main" id="{10F906A0-7128-45D0-B82E-816C156DBBC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8" name="Pijl: rechts 107">
                    <a:extLst>
                      <a:ext uri="{FF2B5EF4-FFF2-40B4-BE49-F238E27FC236}">
                        <a16:creationId xmlns:a16="http://schemas.microsoft.com/office/drawing/2014/main" id="{6848B674-7385-4920-987A-80ECC8845553}"/>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3" name="Ovaal 2">
              <a:extLst>
                <a:ext uri="{FF2B5EF4-FFF2-40B4-BE49-F238E27FC236}">
                  <a16:creationId xmlns:a16="http://schemas.microsoft.com/office/drawing/2014/main" id="{43C0A79C-0D64-D747-A33F-6FB75556A99D}"/>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58" name="Ovaal 57">
              <a:extLst>
                <a:ext uri="{FF2B5EF4-FFF2-40B4-BE49-F238E27FC236}">
                  <a16:creationId xmlns:a16="http://schemas.microsoft.com/office/drawing/2014/main" id="{8899A8A8-B76B-DA40-91F2-E933BBB19077}"/>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59" name="Ovaal 58">
              <a:extLst>
                <a:ext uri="{FF2B5EF4-FFF2-40B4-BE49-F238E27FC236}">
                  <a16:creationId xmlns:a16="http://schemas.microsoft.com/office/drawing/2014/main" id="{532D4C2A-3DDA-394C-8A18-1B21B90209DB}"/>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60" name="Ovaal 59">
              <a:extLst>
                <a:ext uri="{FF2B5EF4-FFF2-40B4-BE49-F238E27FC236}">
                  <a16:creationId xmlns:a16="http://schemas.microsoft.com/office/drawing/2014/main" id="{81571A17-B875-2945-951D-10928972ED5E}"/>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61" name="Ovaal 60">
              <a:extLst>
                <a:ext uri="{FF2B5EF4-FFF2-40B4-BE49-F238E27FC236}">
                  <a16:creationId xmlns:a16="http://schemas.microsoft.com/office/drawing/2014/main" id="{25BFC0A4-093A-4F4F-9821-45E07109E18F}"/>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62" name="Graphic 2">
            <a:extLst>
              <a:ext uri="{FF2B5EF4-FFF2-40B4-BE49-F238E27FC236}">
                <a16:creationId xmlns:a16="http://schemas.microsoft.com/office/drawing/2014/main" id="{EC1B31F3-9CF8-7D43-8B3C-1C4D96402985}"/>
              </a:ext>
            </a:extLst>
          </p:cNvPr>
          <p:cNvGrpSpPr>
            <a:grpSpLocks noChangeAspect="1"/>
          </p:cNvGrpSpPr>
          <p:nvPr/>
        </p:nvGrpSpPr>
        <p:grpSpPr>
          <a:xfrm>
            <a:off x="11131646" y="6312991"/>
            <a:ext cx="814935" cy="291600"/>
            <a:chOff x="-1597345" y="233060"/>
            <a:chExt cx="9980364" cy="3571175"/>
          </a:xfrm>
        </p:grpSpPr>
        <p:sp>
          <p:nvSpPr>
            <p:cNvPr id="63" name="Vrije vorm 62">
              <a:extLst>
                <a:ext uri="{FF2B5EF4-FFF2-40B4-BE49-F238E27FC236}">
                  <a16:creationId xmlns:a16="http://schemas.microsoft.com/office/drawing/2014/main" id="{0D8C5C7A-25FE-5946-BE03-80592EC0E998}"/>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64" name="Vrije vorm 63">
              <a:extLst>
                <a:ext uri="{FF2B5EF4-FFF2-40B4-BE49-F238E27FC236}">
                  <a16:creationId xmlns:a16="http://schemas.microsoft.com/office/drawing/2014/main" id="{8732CFBF-7C5B-974B-9D6D-B1F9B2A6E6A7}"/>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65" name="Vrije vorm 64">
              <a:extLst>
                <a:ext uri="{FF2B5EF4-FFF2-40B4-BE49-F238E27FC236}">
                  <a16:creationId xmlns:a16="http://schemas.microsoft.com/office/drawing/2014/main" id="{6B5A91DB-253F-0748-BAAF-9D588B63E793}"/>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66" name="Graphic 2">
              <a:extLst>
                <a:ext uri="{FF2B5EF4-FFF2-40B4-BE49-F238E27FC236}">
                  <a16:creationId xmlns:a16="http://schemas.microsoft.com/office/drawing/2014/main" id="{640FEDF8-ACE7-8B43-B561-61710405237E}"/>
                </a:ext>
              </a:extLst>
            </p:cNvPr>
            <p:cNvGrpSpPr/>
            <p:nvPr/>
          </p:nvGrpSpPr>
          <p:grpSpPr>
            <a:xfrm>
              <a:off x="184698" y="233060"/>
              <a:ext cx="8198320" cy="3571175"/>
              <a:chOff x="184698" y="233060"/>
              <a:chExt cx="8198320" cy="3571175"/>
            </a:xfrm>
          </p:grpSpPr>
          <p:sp>
            <p:nvSpPr>
              <p:cNvPr id="67" name="Vrije vorm 66">
                <a:extLst>
                  <a:ext uri="{FF2B5EF4-FFF2-40B4-BE49-F238E27FC236}">
                    <a16:creationId xmlns:a16="http://schemas.microsoft.com/office/drawing/2014/main" id="{1B8811D1-FC7F-C64B-BA3F-E231CF85CCE2}"/>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68" name="Vrije vorm 67">
                <a:extLst>
                  <a:ext uri="{FF2B5EF4-FFF2-40B4-BE49-F238E27FC236}">
                    <a16:creationId xmlns:a16="http://schemas.microsoft.com/office/drawing/2014/main" id="{2C923F4B-A9F8-D545-8553-06B17D86BD13}"/>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69" name="Vrije vorm 68">
                <a:extLst>
                  <a:ext uri="{FF2B5EF4-FFF2-40B4-BE49-F238E27FC236}">
                    <a16:creationId xmlns:a16="http://schemas.microsoft.com/office/drawing/2014/main" id="{AE3CF8A9-E2D4-DD40-911F-02947B4B8D76}"/>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70" name="Vrije vorm 69">
                <a:extLst>
                  <a:ext uri="{FF2B5EF4-FFF2-40B4-BE49-F238E27FC236}">
                    <a16:creationId xmlns:a16="http://schemas.microsoft.com/office/drawing/2014/main" id="{D16FE5C6-54A5-6541-B10F-DC7BBFD3800A}"/>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71" name="Vrije vorm 70">
                <a:extLst>
                  <a:ext uri="{FF2B5EF4-FFF2-40B4-BE49-F238E27FC236}">
                    <a16:creationId xmlns:a16="http://schemas.microsoft.com/office/drawing/2014/main" id="{F62000E0-B7BF-D24F-AEBC-DE12982D74B2}"/>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72" name="Vrije vorm 71">
                <a:extLst>
                  <a:ext uri="{FF2B5EF4-FFF2-40B4-BE49-F238E27FC236}">
                    <a16:creationId xmlns:a16="http://schemas.microsoft.com/office/drawing/2014/main" id="{1706AEFE-DDF8-3740-AFB0-3F176B30B0F9}"/>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73" name="Vrije vorm 72">
                <a:extLst>
                  <a:ext uri="{FF2B5EF4-FFF2-40B4-BE49-F238E27FC236}">
                    <a16:creationId xmlns:a16="http://schemas.microsoft.com/office/drawing/2014/main" id="{E28AD672-42C4-1840-ADDD-490513733331}"/>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74" name="Vrije vorm 73">
                <a:extLst>
                  <a:ext uri="{FF2B5EF4-FFF2-40B4-BE49-F238E27FC236}">
                    <a16:creationId xmlns:a16="http://schemas.microsoft.com/office/drawing/2014/main" id="{1C5DE114-1F12-1D43-9101-7B280F9C2D62}"/>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75" name="Vrije vorm 74">
                <a:extLst>
                  <a:ext uri="{FF2B5EF4-FFF2-40B4-BE49-F238E27FC236}">
                    <a16:creationId xmlns:a16="http://schemas.microsoft.com/office/drawing/2014/main" id="{CD1CF904-38EF-264A-A61E-8C7B99E0AF47}"/>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76" name="Vrije vorm 75">
                <a:extLst>
                  <a:ext uri="{FF2B5EF4-FFF2-40B4-BE49-F238E27FC236}">
                    <a16:creationId xmlns:a16="http://schemas.microsoft.com/office/drawing/2014/main" id="{EEBD3F15-D27B-EB44-B440-7BAD40A13340}"/>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77" name="Vrije vorm 76">
                <a:extLst>
                  <a:ext uri="{FF2B5EF4-FFF2-40B4-BE49-F238E27FC236}">
                    <a16:creationId xmlns:a16="http://schemas.microsoft.com/office/drawing/2014/main" id="{0A057BFB-728D-FB47-839C-8E363800D815}"/>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78" name="Vrije vorm 77">
                <a:extLst>
                  <a:ext uri="{FF2B5EF4-FFF2-40B4-BE49-F238E27FC236}">
                    <a16:creationId xmlns:a16="http://schemas.microsoft.com/office/drawing/2014/main" id="{E604F658-6ABC-2C4C-832E-E9DEDE84894B}"/>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79" name="Vrije vorm 78">
                <a:extLst>
                  <a:ext uri="{FF2B5EF4-FFF2-40B4-BE49-F238E27FC236}">
                    <a16:creationId xmlns:a16="http://schemas.microsoft.com/office/drawing/2014/main" id="{129C1EE7-852A-074A-B315-1DDEA8C45F81}"/>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252683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C70E910-F498-4C45-80E5-157ED7039181}"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2252ED-57F1-1240-85F4-B1B4CCF7B551}" type="slidenum">
              <a:rPr lang="nl-NL" smtClean="0"/>
              <a:t>‹nr.›</a:t>
            </a:fld>
            <a:endParaRPr lang="nl-NL"/>
          </a:p>
        </p:txBody>
      </p:sp>
    </p:spTree>
    <p:extLst>
      <p:ext uri="{BB962C8B-B14F-4D97-AF65-F5344CB8AC3E}">
        <p14:creationId xmlns:p14="http://schemas.microsoft.com/office/powerpoint/2010/main" val="1038350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kst">
    <p:spTree>
      <p:nvGrpSpPr>
        <p:cNvPr id="1" name=""/>
        <p:cNvGrpSpPr/>
        <p:nvPr/>
      </p:nvGrpSpPr>
      <p:grpSpPr>
        <a:xfrm>
          <a:off x="0" y="0"/>
          <a:ext cx="0" cy="0"/>
          <a:chOff x="0" y="0"/>
          <a:chExt cx="0" cy="0"/>
        </a:xfrm>
      </p:grpSpPr>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dirty="0"/>
              <a:t>TITEL SLIDE</a:t>
            </a:r>
            <a:endParaRPr lang="nl-BE" dirty="0"/>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1541337" y="2368990"/>
            <a:ext cx="4767320" cy="3764043"/>
          </a:xfrm>
        </p:spPr>
        <p:txBody>
          <a:bodyPr lIns="0" rIns="0">
            <a:normAutofit/>
          </a:bodyPr>
          <a:lstStyle>
            <a:lvl1pPr marL="0" indent="0">
              <a:buNone/>
              <a:defRPr lang="nl-NL" sz="2000" b="0" i="0" kern="1200" dirty="0" smtClean="0">
                <a:solidFill>
                  <a:schemeClr val="tx1"/>
                </a:solidFill>
                <a:latin typeface="Segoe UI" panose="020B0502040204020203" pitchFamily="34" charset="0"/>
                <a:ea typeface="+mn-ea"/>
                <a:cs typeface="Segoe UI" panose="020B0502040204020203" pitchFamily="34" charset="0"/>
              </a:defRPr>
            </a:lvl1pPr>
            <a:lvl2pPr>
              <a:defRPr/>
            </a:lvl2pPr>
            <a:lvl3pPr>
              <a:defRPr sz="1600"/>
            </a:lvl3pPr>
            <a:lvl4pPr>
              <a:defRPr sz="1600"/>
            </a:lvl4pPr>
            <a:lvl5pPr>
              <a:defRPr sz="1600"/>
            </a:lvl5pPr>
          </a:lstStyle>
          <a:p>
            <a:pPr lvl="0"/>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1" name="Tijdelijke aanduiding voor tekst 784">
            <a:extLst>
              <a:ext uri="{FF2B5EF4-FFF2-40B4-BE49-F238E27FC236}">
                <a16:creationId xmlns:a16="http://schemas.microsoft.com/office/drawing/2014/main" id="{17C2D787-56BB-4343-AE37-1383F6CA3D75}"/>
              </a:ext>
            </a:extLst>
          </p:cNvPr>
          <p:cNvSpPr>
            <a:spLocks noGrp="1"/>
          </p:cNvSpPr>
          <p:nvPr>
            <p:ph type="body" sz="quarter" idx="14" hasCustomPrompt="1"/>
          </p:nvPr>
        </p:nvSpPr>
        <p:spPr>
          <a:xfrm>
            <a:off x="6586480" y="2368990"/>
            <a:ext cx="4767320" cy="3694195"/>
          </a:xfrm>
        </p:spPr>
        <p:txBody>
          <a:bodyPr lIns="0" tIns="0" rIns="0" bIns="0"/>
          <a:lstStyle>
            <a:lvl2pPr>
              <a:defRPr sz="2000" b="0"/>
            </a:lvl2pPr>
            <a:lvl3pPr>
              <a:defRPr sz="1600"/>
            </a:lvl3pPr>
            <a:lvl4pPr>
              <a:defRPr sz="1600"/>
            </a:lvl4pPr>
            <a:lvl5pPr>
              <a:defRPr sz="1600"/>
            </a:lvl5pPr>
          </a:lstStyle>
          <a:p>
            <a:pPr lvl="1"/>
            <a:r>
              <a:rPr lang="nl-NL" dirty="0"/>
              <a:t>Tweede niveau</a:t>
            </a:r>
          </a:p>
          <a:p>
            <a:pPr lvl="2"/>
            <a:r>
              <a:rPr lang="nl-NL" dirty="0"/>
              <a:t>Derde niveau</a:t>
            </a:r>
          </a:p>
          <a:p>
            <a:pPr lvl="3"/>
            <a:r>
              <a:rPr lang="nl-NL" dirty="0"/>
              <a:t>Vierde niveau</a:t>
            </a:r>
          </a:p>
          <a:p>
            <a:pPr lvl="4"/>
            <a:r>
              <a:rPr lang="nl-NL" dirty="0"/>
              <a:t>Vijfde niveau</a:t>
            </a:r>
            <a:endParaRPr lang="en-GB" dirty="0"/>
          </a:p>
          <a:p>
            <a:pPr lvl="0"/>
            <a:endParaRPr lang="en-GB" dirty="0"/>
          </a:p>
        </p:txBody>
      </p:sp>
      <p:grpSp>
        <p:nvGrpSpPr>
          <p:cNvPr id="13" name="Groep 12">
            <a:extLst>
              <a:ext uri="{FF2B5EF4-FFF2-40B4-BE49-F238E27FC236}">
                <a16:creationId xmlns:a16="http://schemas.microsoft.com/office/drawing/2014/main" id="{5C07E337-7810-7147-AAA3-79B0FB218C84}"/>
              </a:ext>
            </a:extLst>
          </p:cNvPr>
          <p:cNvGrpSpPr/>
          <p:nvPr/>
        </p:nvGrpSpPr>
        <p:grpSpPr>
          <a:xfrm>
            <a:off x="-3593091" y="2754611"/>
            <a:ext cx="3593091" cy="4430752"/>
            <a:chOff x="-3593091" y="2754611"/>
            <a:chExt cx="3593091" cy="4430752"/>
          </a:xfrm>
        </p:grpSpPr>
        <p:pic>
          <p:nvPicPr>
            <p:cNvPr id="14" name="Afbeelding 13">
              <a:extLst>
                <a:ext uri="{FF2B5EF4-FFF2-40B4-BE49-F238E27FC236}">
                  <a16:creationId xmlns:a16="http://schemas.microsoft.com/office/drawing/2014/main" id="{CC326408-8F8A-F64C-835F-6C70AFFFDF1A}"/>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15" name="Groep 14">
              <a:extLst>
                <a:ext uri="{FF2B5EF4-FFF2-40B4-BE49-F238E27FC236}">
                  <a16:creationId xmlns:a16="http://schemas.microsoft.com/office/drawing/2014/main" id="{D7BC91CF-BCC8-4C4C-A7EA-11C447554EED}"/>
                </a:ext>
              </a:extLst>
            </p:cNvPr>
            <p:cNvGrpSpPr/>
            <p:nvPr/>
          </p:nvGrpSpPr>
          <p:grpSpPr>
            <a:xfrm>
              <a:off x="-3593091" y="2754611"/>
              <a:ext cx="3593091" cy="4430752"/>
              <a:chOff x="-3593091" y="2754611"/>
              <a:chExt cx="3593091" cy="4430752"/>
            </a:xfrm>
          </p:grpSpPr>
          <p:sp>
            <p:nvSpPr>
              <p:cNvPr id="21" name="Rechthoek 20">
                <a:extLst>
                  <a:ext uri="{FF2B5EF4-FFF2-40B4-BE49-F238E27FC236}">
                    <a16:creationId xmlns:a16="http://schemas.microsoft.com/office/drawing/2014/main" id="{65531DB2-3244-8244-AD31-82AEB754BF16}"/>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22" name="Rechthoek 21">
                <a:extLst>
                  <a:ext uri="{FF2B5EF4-FFF2-40B4-BE49-F238E27FC236}">
                    <a16:creationId xmlns:a16="http://schemas.microsoft.com/office/drawing/2014/main" id="{5FB52D56-6D6B-7146-9263-824CBB02F901}"/>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23" name="VOORBEELD">
                <a:extLst>
                  <a:ext uri="{FF2B5EF4-FFF2-40B4-BE49-F238E27FC236}">
                    <a16:creationId xmlns:a16="http://schemas.microsoft.com/office/drawing/2014/main" id="{72A1B4CA-4146-7347-909A-7E34BA16DBD4}"/>
                  </a:ext>
                </a:extLst>
              </p:cNvPr>
              <p:cNvGrpSpPr/>
              <p:nvPr/>
            </p:nvGrpSpPr>
            <p:grpSpPr>
              <a:xfrm>
                <a:off x="-3412097" y="3250745"/>
                <a:ext cx="3234311" cy="604518"/>
                <a:chOff x="-3605171" y="458674"/>
                <a:chExt cx="3234311" cy="558875"/>
              </a:xfrm>
            </p:grpSpPr>
            <p:sp>
              <p:nvSpPr>
                <p:cNvPr id="24" name="Rechthoek 23">
                  <a:extLst>
                    <a:ext uri="{FF2B5EF4-FFF2-40B4-BE49-F238E27FC236}">
                      <a16:creationId xmlns:a16="http://schemas.microsoft.com/office/drawing/2014/main" id="{0AFC9606-6B5B-9E4A-A0AA-C9DFAE5CD966}"/>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25" name="Rechthoek 24">
                  <a:extLst>
                    <a:ext uri="{FF2B5EF4-FFF2-40B4-BE49-F238E27FC236}">
                      <a16:creationId xmlns:a16="http://schemas.microsoft.com/office/drawing/2014/main" id="{D93C43A2-7FD7-F043-97F1-AE946E209ACF}"/>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26" name="Groep 25">
                  <a:extLst>
                    <a:ext uri="{FF2B5EF4-FFF2-40B4-BE49-F238E27FC236}">
                      <a16:creationId xmlns:a16="http://schemas.microsoft.com/office/drawing/2014/main" id="{B9D7E333-47E2-9844-A92A-28AC21205F8A}"/>
                    </a:ext>
                  </a:extLst>
                </p:cNvPr>
                <p:cNvGrpSpPr/>
                <p:nvPr/>
              </p:nvGrpSpPr>
              <p:grpSpPr>
                <a:xfrm>
                  <a:off x="-3386247" y="830871"/>
                  <a:ext cx="139423" cy="109566"/>
                  <a:chOff x="-2866744" y="827071"/>
                  <a:chExt cx="168701" cy="132575"/>
                </a:xfrm>
              </p:grpSpPr>
              <p:grpSp>
                <p:nvGrpSpPr>
                  <p:cNvPr id="57" name="Groep 56">
                    <a:extLst>
                      <a:ext uri="{FF2B5EF4-FFF2-40B4-BE49-F238E27FC236}">
                        <a16:creationId xmlns:a16="http://schemas.microsoft.com/office/drawing/2014/main" id="{78CDCEC7-8A88-064F-986A-2339144A4DC9}"/>
                      </a:ext>
                    </a:extLst>
                  </p:cNvPr>
                  <p:cNvGrpSpPr/>
                  <p:nvPr/>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148101B1-73D6-ED40-B2C7-CE14D624A929}"/>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3607D7C3-C9D5-5D4E-8496-DCB600B4B49E}"/>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972A68FF-19AE-834A-B44F-F9A70158D6DD}"/>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BD953442-2A59-5D4F-AFD0-413F33D31624}"/>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0F457432-259F-4F4B-994D-DAEC7B2AA76B}"/>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129">
                    <a:extLst>
                      <a:ext uri="{FF2B5EF4-FFF2-40B4-BE49-F238E27FC236}">
                        <a16:creationId xmlns:a16="http://schemas.microsoft.com/office/drawing/2014/main" id="{7FD04DAD-E869-2247-8F23-D3F4A410859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27" name="Groep 26">
                  <a:extLst>
                    <a:ext uri="{FF2B5EF4-FFF2-40B4-BE49-F238E27FC236}">
                      <a16:creationId xmlns:a16="http://schemas.microsoft.com/office/drawing/2014/main" id="{A2E23206-F27C-B04E-BCB5-CD02BF8B142E}"/>
                    </a:ext>
                  </a:extLst>
                </p:cNvPr>
                <p:cNvGrpSpPr/>
                <p:nvPr/>
              </p:nvGrpSpPr>
              <p:grpSpPr>
                <a:xfrm>
                  <a:off x="-3605171" y="830871"/>
                  <a:ext cx="139423" cy="109566"/>
                  <a:chOff x="-2866744" y="518074"/>
                  <a:chExt cx="168701" cy="132575"/>
                </a:xfrm>
              </p:grpSpPr>
              <p:grpSp>
                <p:nvGrpSpPr>
                  <p:cNvPr id="50" name="Groep 49">
                    <a:extLst>
                      <a:ext uri="{FF2B5EF4-FFF2-40B4-BE49-F238E27FC236}">
                        <a16:creationId xmlns:a16="http://schemas.microsoft.com/office/drawing/2014/main" id="{31559260-D847-DF40-9DD2-9A73CA96F8C2}"/>
                      </a:ext>
                    </a:extLst>
                  </p:cNvPr>
                  <p:cNvGrpSpPr/>
                  <p:nvPr/>
                </p:nvGrpSpPr>
                <p:grpSpPr>
                  <a:xfrm>
                    <a:off x="-2866744" y="518074"/>
                    <a:ext cx="168701" cy="132575"/>
                    <a:chOff x="-2866744" y="518074"/>
                    <a:chExt cx="168701" cy="132575"/>
                  </a:xfrm>
                </p:grpSpPr>
                <p:cxnSp>
                  <p:nvCxnSpPr>
                    <p:cNvPr id="52" name="Rechte verbindingslijn 51">
                      <a:extLst>
                        <a:ext uri="{FF2B5EF4-FFF2-40B4-BE49-F238E27FC236}">
                          <a16:creationId xmlns:a16="http://schemas.microsoft.com/office/drawing/2014/main" id="{0C47E246-673C-DC4D-9E51-4A5765C5E690}"/>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3E62A7AE-1549-DF42-AA67-6CB63686CBC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9755A708-26D8-1D49-9BA9-2DEC43FE1B91}"/>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DD3592AF-D239-734B-9210-1D4C0E61A825}"/>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16A6C197-D76F-BF45-8809-F4C5E0F9CC81}"/>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1" name="Pijl: rechts 122">
                    <a:extLst>
                      <a:ext uri="{FF2B5EF4-FFF2-40B4-BE49-F238E27FC236}">
                        <a16:creationId xmlns:a16="http://schemas.microsoft.com/office/drawing/2014/main" id="{D0693BE5-E61E-7543-9440-6D880220496D}"/>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28" name="Rechte verbindingslijn 27">
                  <a:extLst>
                    <a:ext uri="{FF2B5EF4-FFF2-40B4-BE49-F238E27FC236}">
                      <a16:creationId xmlns:a16="http://schemas.microsoft.com/office/drawing/2014/main" id="{E65AEC4A-717D-374C-AA62-601DCCB1A6BD}"/>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29" name="Rechte verbindingslijn 28">
                  <a:extLst>
                    <a:ext uri="{FF2B5EF4-FFF2-40B4-BE49-F238E27FC236}">
                      <a16:creationId xmlns:a16="http://schemas.microsoft.com/office/drawing/2014/main" id="{1A57DDD2-42A2-2241-B69A-6960BA030F56}"/>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30" name="Rechthoek 29">
                  <a:extLst>
                    <a:ext uri="{FF2B5EF4-FFF2-40B4-BE49-F238E27FC236}">
                      <a16:creationId xmlns:a16="http://schemas.microsoft.com/office/drawing/2014/main" id="{0E73999A-D362-8A49-A7D7-62D81BB94970}"/>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31" name="Rechthoek 30">
                  <a:extLst>
                    <a:ext uri="{FF2B5EF4-FFF2-40B4-BE49-F238E27FC236}">
                      <a16:creationId xmlns:a16="http://schemas.microsoft.com/office/drawing/2014/main" id="{A2FB6D97-97D4-6145-B669-E5DFC85EEDEB}"/>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32" name="Groep 31">
                  <a:extLst>
                    <a:ext uri="{FF2B5EF4-FFF2-40B4-BE49-F238E27FC236}">
                      <a16:creationId xmlns:a16="http://schemas.microsoft.com/office/drawing/2014/main" id="{FB1C017A-69D8-9847-93AD-2261816EBE38}"/>
                    </a:ext>
                  </a:extLst>
                </p:cNvPr>
                <p:cNvGrpSpPr/>
                <p:nvPr/>
              </p:nvGrpSpPr>
              <p:grpSpPr>
                <a:xfrm>
                  <a:off x="-2916763" y="769168"/>
                  <a:ext cx="268738" cy="248381"/>
                  <a:chOff x="-2916763" y="769168"/>
                  <a:chExt cx="268738" cy="248381"/>
                </a:xfrm>
              </p:grpSpPr>
              <p:sp>
                <p:nvSpPr>
                  <p:cNvPr id="42" name="Rechthoek 41">
                    <a:extLst>
                      <a:ext uri="{FF2B5EF4-FFF2-40B4-BE49-F238E27FC236}">
                        <a16:creationId xmlns:a16="http://schemas.microsoft.com/office/drawing/2014/main" id="{65CF834A-D4DA-5740-8FA3-ECFEF821A14A}"/>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43" name="Groep 42">
                    <a:extLst>
                      <a:ext uri="{FF2B5EF4-FFF2-40B4-BE49-F238E27FC236}">
                        <a16:creationId xmlns:a16="http://schemas.microsoft.com/office/drawing/2014/main" id="{16ED924D-16EA-1242-B06C-E1DB06262F6D}"/>
                      </a:ext>
                    </a:extLst>
                  </p:cNvPr>
                  <p:cNvGrpSpPr/>
                  <p:nvPr/>
                </p:nvGrpSpPr>
                <p:grpSpPr>
                  <a:xfrm>
                    <a:off x="-2866744" y="827071"/>
                    <a:ext cx="168701" cy="132575"/>
                    <a:chOff x="-2866744" y="827071"/>
                    <a:chExt cx="168701" cy="132575"/>
                  </a:xfrm>
                </p:grpSpPr>
                <p:cxnSp>
                  <p:nvCxnSpPr>
                    <p:cNvPr id="45" name="Rechte verbindingslijn 44">
                      <a:extLst>
                        <a:ext uri="{FF2B5EF4-FFF2-40B4-BE49-F238E27FC236}">
                          <a16:creationId xmlns:a16="http://schemas.microsoft.com/office/drawing/2014/main" id="{09AD7593-9379-634D-8A8A-25E2C7A93B90}"/>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36F24676-E1BF-9849-AD8A-3F92002DAAE5}"/>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41989D38-1287-1743-A173-1C4666DE68B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44587F22-B725-564B-BD87-B9B8C4396297}"/>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4EAE552B-1F2F-3147-8F5A-13E809B49A99}"/>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4" name="Pijl: rechts 115">
                    <a:extLst>
                      <a:ext uri="{FF2B5EF4-FFF2-40B4-BE49-F238E27FC236}">
                        <a16:creationId xmlns:a16="http://schemas.microsoft.com/office/drawing/2014/main" id="{232AD296-5CD0-3643-B356-6A1A6B7B896D}"/>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3" name="Groep 32">
                  <a:extLst>
                    <a:ext uri="{FF2B5EF4-FFF2-40B4-BE49-F238E27FC236}">
                      <a16:creationId xmlns:a16="http://schemas.microsoft.com/office/drawing/2014/main" id="{2FF9A8B9-BB36-3F4F-9E8E-47AC79ABE3CC}"/>
                    </a:ext>
                  </a:extLst>
                </p:cNvPr>
                <p:cNvGrpSpPr/>
                <p:nvPr/>
              </p:nvGrpSpPr>
              <p:grpSpPr>
                <a:xfrm>
                  <a:off x="-2916763" y="460171"/>
                  <a:ext cx="268738" cy="248381"/>
                  <a:chOff x="-2916763" y="460171"/>
                  <a:chExt cx="268738" cy="248381"/>
                </a:xfrm>
              </p:grpSpPr>
              <p:sp>
                <p:nvSpPr>
                  <p:cNvPr id="34" name="Rechthoek 33">
                    <a:extLst>
                      <a:ext uri="{FF2B5EF4-FFF2-40B4-BE49-F238E27FC236}">
                        <a16:creationId xmlns:a16="http://schemas.microsoft.com/office/drawing/2014/main" id="{339B46B9-CBC3-8C4B-B780-DDA2D9DCF292}"/>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35" name="Groep 34">
                    <a:extLst>
                      <a:ext uri="{FF2B5EF4-FFF2-40B4-BE49-F238E27FC236}">
                        <a16:creationId xmlns:a16="http://schemas.microsoft.com/office/drawing/2014/main" id="{35266F59-D810-9F4D-90FC-B025CE0D8346}"/>
                      </a:ext>
                    </a:extLst>
                  </p:cNvPr>
                  <p:cNvGrpSpPr/>
                  <p:nvPr/>
                </p:nvGrpSpPr>
                <p:grpSpPr>
                  <a:xfrm>
                    <a:off x="-2866744" y="518074"/>
                    <a:ext cx="168701" cy="132575"/>
                    <a:chOff x="-2866744" y="518074"/>
                    <a:chExt cx="168701" cy="132575"/>
                  </a:xfrm>
                </p:grpSpPr>
                <p:cxnSp>
                  <p:nvCxnSpPr>
                    <p:cNvPr id="37" name="Rechte verbindingslijn 36">
                      <a:extLst>
                        <a:ext uri="{FF2B5EF4-FFF2-40B4-BE49-F238E27FC236}">
                          <a16:creationId xmlns:a16="http://schemas.microsoft.com/office/drawing/2014/main" id="{0E820FF9-E412-C545-87D6-981FEB19E179}"/>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8" name="Rechte verbindingslijn 37">
                      <a:extLst>
                        <a:ext uri="{FF2B5EF4-FFF2-40B4-BE49-F238E27FC236}">
                          <a16:creationId xmlns:a16="http://schemas.microsoft.com/office/drawing/2014/main" id="{204054E5-B87C-E040-87D6-9A2225A5C56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9" name="Rechte verbindingslijn 38">
                      <a:extLst>
                        <a:ext uri="{FF2B5EF4-FFF2-40B4-BE49-F238E27FC236}">
                          <a16:creationId xmlns:a16="http://schemas.microsoft.com/office/drawing/2014/main" id="{E7446E74-8471-D542-8391-ADDFFC103273}"/>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0" name="Rechte verbindingslijn 39">
                      <a:extLst>
                        <a:ext uri="{FF2B5EF4-FFF2-40B4-BE49-F238E27FC236}">
                          <a16:creationId xmlns:a16="http://schemas.microsoft.com/office/drawing/2014/main" id="{D9391916-4841-3F48-BBB7-F27375AB092C}"/>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0502171C-2322-D343-9D5D-E851D4F628D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6" name="Pijl: rechts 107">
                    <a:extLst>
                      <a:ext uri="{FF2B5EF4-FFF2-40B4-BE49-F238E27FC236}">
                        <a16:creationId xmlns:a16="http://schemas.microsoft.com/office/drawing/2014/main" id="{1F3AB1A4-A358-584E-8D5B-B66D2F976265}"/>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16" name="Ovaal 15">
              <a:extLst>
                <a:ext uri="{FF2B5EF4-FFF2-40B4-BE49-F238E27FC236}">
                  <a16:creationId xmlns:a16="http://schemas.microsoft.com/office/drawing/2014/main" id="{33F7490A-AB6D-0C49-96CA-465C98BEA926}"/>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17" name="Ovaal 16">
              <a:extLst>
                <a:ext uri="{FF2B5EF4-FFF2-40B4-BE49-F238E27FC236}">
                  <a16:creationId xmlns:a16="http://schemas.microsoft.com/office/drawing/2014/main" id="{F420EACB-4EB8-8942-B11B-0F0FED89DE9F}"/>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18" name="Ovaal 17">
              <a:extLst>
                <a:ext uri="{FF2B5EF4-FFF2-40B4-BE49-F238E27FC236}">
                  <a16:creationId xmlns:a16="http://schemas.microsoft.com/office/drawing/2014/main" id="{C3DAA9C3-731F-A142-B247-397576D87022}"/>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19" name="Ovaal 18">
              <a:extLst>
                <a:ext uri="{FF2B5EF4-FFF2-40B4-BE49-F238E27FC236}">
                  <a16:creationId xmlns:a16="http://schemas.microsoft.com/office/drawing/2014/main" id="{1176F659-58F6-7A4E-9E58-7D7C876F7D82}"/>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20" name="Ovaal 19">
              <a:extLst>
                <a:ext uri="{FF2B5EF4-FFF2-40B4-BE49-F238E27FC236}">
                  <a16:creationId xmlns:a16="http://schemas.microsoft.com/office/drawing/2014/main" id="{98B9E865-630D-1A4E-9A67-B8EF0680C9FB}"/>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64" name="Graphic 2">
            <a:extLst>
              <a:ext uri="{FF2B5EF4-FFF2-40B4-BE49-F238E27FC236}">
                <a16:creationId xmlns:a16="http://schemas.microsoft.com/office/drawing/2014/main" id="{426D64A4-92FC-4748-BB27-DA7935A1B2A6}"/>
              </a:ext>
            </a:extLst>
          </p:cNvPr>
          <p:cNvGrpSpPr>
            <a:grpSpLocks noChangeAspect="1"/>
          </p:cNvGrpSpPr>
          <p:nvPr/>
        </p:nvGrpSpPr>
        <p:grpSpPr>
          <a:xfrm>
            <a:off x="11131646" y="6312991"/>
            <a:ext cx="814935" cy="291600"/>
            <a:chOff x="-1597345" y="233060"/>
            <a:chExt cx="9980364" cy="3571175"/>
          </a:xfrm>
        </p:grpSpPr>
        <p:sp>
          <p:nvSpPr>
            <p:cNvPr id="65" name="Vrije vorm 64">
              <a:extLst>
                <a:ext uri="{FF2B5EF4-FFF2-40B4-BE49-F238E27FC236}">
                  <a16:creationId xmlns:a16="http://schemas.microsoft.com/office/drawing/2014/main" id="{8458D9A2-A761-764B-A1CD-B007E0708A2E}"/>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66" name="Vrije vorm 65">
              <a:extLst>
                <a:ext uri="{FF2B5EF4-FFF2-40B4-BE49-F238E27FC236}">
                  <a16:creationId xmlns:a16="http://schemas.microsoft.com/office/drawing/2014/main" id="{9A2FD3A4-E98E-6748-8E53-DC4183400D22}"/>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67" name="Vrije vorm 66">
              <a:extLst>
                <a:ext uri="{FF2B5EF4-FFF2-40B4-BE49-F238E27FC236}">
                  <a16:creationId xmlns:a16="http://schemas.microsoft.com/office/drawing/2014/main" id="{432DAD44-BB75-2C4E-BC03-A061CED1E1AE}"/>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68" name="Graphic 2">
              <a:extLst>
                <a:ext uri="{FF2B5EF4-FFF2-40B4-BE49-F238E27FC236}">
                  <a16:creationId xmlns:a16="http://schemas.microsoft.com/office/drawing/2014/main" id="{174ED149-9577-B342-891B-C365C4612CEE}"/>
                </a:ext>
              </a:extLst>
            </p:cNvPr>
            <p:cNvGrpSpPr/>
            <p:nvPr/>
          </p:nvGrpSpPr>
          <p:grpSpPr>
            <a:xfrm>
              <a:off x="184698" y="233060"/>
              <a:ext cx="8198320" cy="3571175"/>
              <a:chOff x="184698" y="233060"/>
              <a:chExt cx="8198320" cy="3571175"/>
            </a:xfrm>
          </p:grpSpPr>
          <p:sp>
            <p:nvSpPr>
              <p:cNvPr id="69" name="Vrije vorm 68">
                <a:extLst>
                  <a:ext uri="{FF2B5EF4-FFF2-40B4-BE49-F238E27FC236}">
                    <a16:creationId xmlns:a16="http://schemas.microsoft.com/office/drawing/2014/main" id="{8AFCF62F-6363-704E-9816-46AE0D28BED4}"/>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70" name="Vrije vorm 69">
                <a:extLst>
                  <a:ext uri="{FF2B5EF4-FFF2-40B4-BE49-F238E27FC236}">
                    <a16:creationId xmlns:a16="http://schemas.microsoft.com/office/drawing/2014/main" id="{7336A15F-9D18-6340-A655-EC779226B2B7}"/>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71" name="Vrije vorm 70">
                <a:extLst>
                  <a:ext uri="{FF2B5EF4-FFF2-40B4-BE49-F238E27FC236}">
                    <a16:creationId xmlns:a16="http://schemas.microsoft.com/office/drawing/2014/main" id="{FDD00C6A-FE08-D441-822C-A559887308D4}"/>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72" name="Vrije vorm 71">
                <a:extLst>
                  <a:ext uri="{FF2B5EF4-FFF2-40B4-BE49-F238E27FC236}">
                    <a16:creationId xmlns:a16="http://schemas.microsoft.com/office/drawing/2014/main" id="{93CDCCCC-A1B5-9D41-AA5E-AD2191B37AE9}"/>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73" name="Vrije vorm 72">
                <a:extLst>
                  <a:ext uri="{FF2B5EF4-FFF2-40B4-BE49-F238E27FC236}">
                    <a16:creationId xmlns:a16="http://schemas.microsoft.com/office/drawing/2014/main" id="{2E9CDA95-D08C-5B49-8344-1FD673009077}"/>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74" name="Vrije vorm 73">
                <a:extLst>
                  <a:ext uri="{FF2B5EF4-FFF2-40B4-BE49-F238E27FC236}">
                    <a16:creationId xmlns:a16="http://schemas.microsoft.com/office/drawing/2014/main" id="{B325B697-3C8B-BE4F-A522-74411BA7004E}"/>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75" name="Vrije vorm 74">
                <a:extLst>
                  <a:ext uri="{FF2B5EF4-FFF2-40B4-BE49-F238E27FC236}">
                    <a16:creationId xmlns:a16="http://schemas.microsoft.com/office/drawing/2014/main" id="{2830739A-6BA8-0745-A41E-9909C71A6DCB}"/>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76" name="Vrije vorm 75">
                <a:extLst>
                  <a:ext uri="{FF2B5EF4-FFF2-40B4-BE49-F238E27FC236}">
                    <a16:creationId xmlns:a16="http://schemas.microsoft.com/office/drawing/2014/main" id="{480CAC81-EE96-FC4F-849C-D8C7E18D8D23}"/>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77" name="Vrije vorm 76">
                <a:extLst>
                  <a:ext uri="{FF2B5EF4-FFF2-40B4-BE49-F238E27FC236}">
                    <a16:creationId xmlns:a16="http://schemas.microsoft.com/office/drawing/2014/main" id="{D4537EF6-FA3C-DE4A-9567-0DC218194F3B}"/>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78" name="Vrije vorm 77">
                <a:extLst>
                  <a:ext uri="{FF2B5EF4-FFF2-40B4-BE49-F238E27FC236}">
                    <a16:creationId xmlns:a16="http://schemas.microsoft.com/office/drawing/2014/main" id="{1F87A17E-5374-6246-A876-3DC242F572C2}"/>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79" name="Vrije vorm 78">
                <a:extLst>
                  <a:ext uri="{FF2B5EF4-FFF2-40B4-BE49-F238E27FC236}">
                    <a16:creationId xmlns:a16="http://schemas.microsoft.com/office/drawing/2014/main" id="{54ACDCD7-5562-E741-989D-9E4491E2FAC7}"/>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80" name="Vrije vorm 79">
                <a:extLst>
                  <a:ext uri="{FF2B5EF4-FFF2-40B4-BE49-F238E27FC236}">
                    <a16:creationId xmlns:a16="http://schemas.microsoft.com/office/drawing/2014/main" id="{7DCF6F21-23AD-7E46-A739-8D8673B29C22}"/>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81" name="Vrije vorm 80">
                <a:extLst>
                  <a:ext uri="{FF2B5EF4-FFF2-40B4-BE49-F238E27FC236}">
                    <a16:creationId xmlns:a16="http://schemas.microsoft.com/office/drawing/2014/main" id="{D496EB47-ACB8-1D45-B5C0-12F7671C107E}"/>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151148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0% Grafiek">
    <p:spTree>
      <p:nvGrpSpPr>
        <p:cNvPr id="1" name=""/>
        <p:cNvGrpSpPr/>
        <p:nvPr/>
      </p:nvGrpSpPr>
      <p:grpSpPr>
        <a:xfrm>
          <a:off x="0" y="0"/>
          <a:ext cx="0" cy="0"/>
          <a:chOff x="0" y="0"/>
          <a:chExt cx="0" cy="0"/>
        </a:xfrm>
      </p:grpSpPr>
      <p:sp>
        <p:nvSpPr>
          <p:cNvPr id="3" name="Tijdelijke aanduiding voor grafiek 2">
            <a:extLst>
              <a:ext uri="{FF2B5EF4-FFF2-40B4-BE49-F238E27FC236}">
                <a16:creationId xmlns:a16="http://schemas.microsoft.com/office/drawing/2014/main" id="{930551AE-9179-9948-ADFE-2F44EBD84502}"/>
              </a:ext>
            </a:extLst>
          </p:cNvPr>
          <p:cNvSpPr>
            <a:spLocks noGrp="1"/>
          </p:cNvSpPr>
          <p:nvPr>
            <p:ph type="chart" sz="quarter" idx="15"/>
          </p:nvPr>
        </p:nvSpPr>
        <p:spPr>
          <a:xfrm>
            <a:off x="1584493" y="2368552"/>
            <a:ext cx="9769307" cy="3694113"/>
          </a:xfrm>
        </p:spPr>
        <p:txBody>
          <a:bodyPr/>
          <a:lstStyle/>
          <a:p>
            <a:r>
              <a:rPr lang="nl-NL"/>
              <a:t>Klik op het pictogram als u een grafiek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1" name="Groep 10">
            <a:extLst>
              <a:ext uri="{FF2B5EF4-FFF2-40B4-BE49-F238E27FC236}">
                <a16:creationId xmlns:a16="http://schemas.microsoft.com/office/drawing/2014/main" id="{CE832A2A-00B2-4C1E-894A-A6F72B1ABF71}"/>
              </a:ext>
            </a:extLst>
          </p:cNvPr>
          <p:cNvGrpSpPr/>
          <p:nvPr/>
        </p:nvGrpSpPr>
        <p:grpSpPr>
          <a:xfrm>
            <a:off x="12377868" y="1"/>
            <a:ext cx="3593091" cy="5328246"/>
            <a:chOff x="12377867" y="1"/>
            <a:chExt cx="3593091" cy="5328246"/>
          </a:xfrm>
        </p:grpSpPr>
        <p:sp>
          <p:nvSpPr>
            <p:cNvPr id="13" name="Rechthoek 12">
              <a:extLst>
                <a:ext uri="{FF2B5EF4-FFF2-40B4-BE49-F238E27FC236}">
                  <a16:creationId xmlns:a16="http://schemas.microsoft.com/office/drawing/2014/main" id="{1625F3CC-0EC0-4945-9C3A-A3BB9C60F6BA}"/>
                </a:ext>
              </a:extLst>
            </p:cNvPr>
            <p:cNvSpPr/>
            <p:nvPr/>
          </p:nvSpPr>
          <p:spPr>
            <a:xfrm>
              <a:off x="12377867" y="3575647"/>
              <a:ext cx="3593091" cy="1752600"/>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data bewerken</a:t>
              </a:r>
            </a:p>
          </p:txBody>
        </p:sp>
        <p:sp>
          <p:nvSpPr>
            <p:cNvPr id="14" name="Ovaal 13">
              <a:extLst>
                <a:ext uri="{FF2B5EF4-FFF2-40B4-BE49-F238E27FC236}">
                  <a16:creationId xmlns:a16="http://schemas.microsoft.com/office/drawing/2014/main" id="{DD24D0BF-C158-4CDA-875E-C822DD37F9D1}"/>
                </a:ext>
              </a:extLst>
            </p:cNvPr>
            <p:cNvSpPr/>
            <p:nvPr/>
          </p:nvSpPr>
          <p:spPr>
            <a:xfrm>
              <a:off x="12560445" y="404024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C91CB29D-ECEE-4672-A3A3-C08EE3BD3092}"/>
                </a:ext>
              </a:extLst>
            </p:cNvPr>
            <p:cNvSpPr/>
            <p:nvPr/>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Klik met de rechter muisknop op de grafiek en kies ‘Gegevens bewerken’.</a:t>
              </a:r>
            </a:p>
          </p:txBody>
        </p:sp>
        <p:grpSp>
          <p:nvGrpSpPr>
            <p:cNvPr id="16" name="Groep 15">
              <a:extLst>
                <a:ext uri="{FF2B5EF4-FFF2-40B4-BE49-F238E27FC236}">
                  <a16:creationId xmlns:a16="http://schemas.microsoft.com/office/drawing/2014/main" id="{1AF9D818-36B5-4CB5-A87B-D9EF2A1723FD}"/>
                </a:ext>
              </a:extLst>
            </p:cNvPr>
            <p:cNvGrpSpPr/>
            <p:nvPr/>
          </p:nvGrpSpPr>
          <p:grpSpPr>
            <a:xfrm>
              <a:off x="12849211" y="4480038"/>
              <a:ext cx="1495189" cy="563933"/>
              <a:chOff x="-3314821" y="3310415"/>
              <a:chExt cx="1495189" cy="563933"/>
            </a:xfrm>
          </p:grpSpPr>
          <p:sp>
            <p:nvSpPr>
              <p:cNvPr id="32" name="Rechthoek 31">
                <a:extLst>
                  <a:ext uri="{FF2B5EF4-FFF2-40B4-BE49-F238E27FC236}">
                    <a16:creationId xmlns:a16="http://schemas.microsoft.com/office/drawing/2014/main" id="{4C2AEA73-804D-42A6-80EB-83B2F8D501E9}"/>
                  </a:ext>
                </a:extLst>
              </p:cNvPr>
              <p:cNvSpPr/>
              <p:nvPr/>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i="0" noProof="0">
                  <a:solidFill>
                    <a:schemeClr val="tx1"/>
                  </a:solidFill>
                  <a:latin typeface="+mn-lt"/>
                  <a:ea typeface="Open Sans" panose="020B0606030504020204" pitchFamily="34" charset="0"/>
                  <a:cs typeface="Calibri" panose="020F0502020204030204" pitchFamily="34" charset="0"/>
                </a:endParaRPr>
              </a:p>
            </p:txBody>
          </p:sp>
          <p:sp>
            <p:nvSpPr>
              <p:cNvPr id="33" name="Rechthoek 32">
                <a:extLst>
                  <a:ext uri="{FF2B5EF4-FFF2-40B4-BE49-F238E27FC236}">
                    <a16:creationId xmlns:a16="http://schemas.microsoft.com/office/drawing/2014/main" id="{F4AB2824-571D-4659-9DAB-16695596E141}"/>
                  </a:ext>
                </a:extLst>
              </p:cNvPr>
              <p:cNvSpPr/>
              <p:nvPr/>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0" i="0" noProof="0">
                  <a:solidFill>
                    <a:schemeClr val="tx1"/>
                  </a:solidFill>
                  <a:latin typeface="+mn-lt"/>
                  <a:ea typeface="Open Sans" panose="020B0606030504020204" pitchFamily="34" charset="0"/>
                  <a:cs typeface="Calibri" panose="020F0502020204030204" pitchFamily="34" charset="0"/>
                </a:endParaRPr>
              </a:p>
            </p:txBody>
          </p:sp>
          <p:sp>
            <p:nvSpPr>
              <p:cNvPr id="34" name="Tekstvak 33">
                <a:extLst>
                  <a:ext uri="{FF2B5EF4-FFF2-40B4-BE49-F238E27FC236}">
                    <a16:creationId xmlns:a16="http://schemas.microsoft.com/office/drawing/2014/main" id="{6B77CF07-7637-4704-87EF-8A3ECC2B7DF7}"/>
                  </a:ext>
                </a:extLst>
              </p:cNvPr>
              <p:cNvSpPr txBox="1"/>
              <p:nvPr/>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Grafiektype wijzigen</a:t>
                </a:r>
              </a:p>
            </p:txBody>
          </p:sp>
          <p:sp>
            <p:nvSpPr>
              <p:cNvPr id="35" name="Tekstvak 34">
                <a:extLst>
                  <a:ext uri="{FF2B5EF4-FFF2-40B4-BE49-F238E27FC236}">
                    <a16:creationId xmlns:a16="http://schemas.microsoft.com/office/drawing/2014/main" id="{89BC6633-6F12-460D-8641-B2CE0A609C5B}"/>
                  </a:ext>
                </a:extLst>
              </p:cNvPr>
              <p:cNvSpPr txBox="1"/>
              <p:nvPr/>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Gegevens bewerken</a:t>
                </a:r>
              </a:p>
            </p:txBody>
          </p:sp>
          <p:sp>
            <p:nvSpPr>
              <p:cNvPr id="36" name="Vrije vorm: vorm 61">
                <a:extLst>
                  <a:ext uri="{FF2B5EF4-FFF2-40B4-BE49-F238E27FC236}">
                    <a16:creationId xmlns:a16="http://schemas.microsoft.com/office/drawing/2014/main" id="{F3059999-A785-4E60-85D2-034969441646}"/>
                  </a:ext>
                </a:extLst>
              </p:cNvPr>
              <p:cNvSpPr/>
              <p:nvPr/>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b="0" i="0" cap="all" baseline="0" noProof="0">
                  <a:solidFill>
                    <a:schemeClr val="tx1"/>
                  </a:solidFill>
                  <a:latin typeface="+mn-lt"/>
                  <a:ea typeface="Open Sans" panose="020B060603050402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323D689D-AB4E-4F33-A076-B397DBE4FC19}"/>
                  </a:ext>
                </a:extLst>
              </p:cNvPr>
              <p:cNvGrpSpPr/>
              <p:nvPr/>
            </p:nvGrpSpPr>
            <p:grpSpPr>
              <a:xfrm>
                <a:off x="-3261976" y="3361742"/>
                <a:ext cx="139861" cy="152244"/>
                <a:chOff x="12574450" y="6053892"/>
                <a:chExt cx="169232" cy="184215"/>
              </a:xfrm>
            </p:grpSpPr>
            <p:sp>
              <p:nvSpPr>
                <p:cNvPr id="57" name="Rechthoek 56">
                  <a:extLst>
                    <a:ext uri="{FF2B5EF4-FFF2-40B4-BE49-F238E27FC236}">
                      <a16:creationId xmlns:a16="http://schemas.microsoft.com/office/drawing/2014/main" id="{A367CF49-3762-4169-BDDA-2DCA3214529E}"/>
                    </a:ext>
                  </a:extLst>
                </p:cNvPr>
                <p:cNvSpPr/>
                <p:nvPr/>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FE776F93-7F3C-4EC2-ACF3-2499791058A4}"/>
                    </a:ext>
                  </a:extLst>
                </p:cNvPr>
                <p:cNvSpPr/>
                <p:nvPr/>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99319B63-D21D-4537-8975-7327FB23741A}"/>
                    </a:ext>
                  </a:extLst>
                </p:cNvPr>
                <p:cNvSpPr/>
                <p:nvPr/>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8FC9CEB1-2FF3-4CAB-9F48-458EF0D09267}"/>
                  </a:ext>
                </a:extLst>
              </p:cNvPr>
              <p:cNvGrpSpPr/>
              <p:nvPr/>
            </p:nvGrpSpPr>
            <p:grpSpPr>
              <a:xfrm>
                <a:off x="-3261070" y="3635199"/>
                <a:ext cx="168905" cy="104490"/>
                <a:chOff x="-3261070" y="3620931"/>
                <a:chExt cx="193920" cy="119965"/>
              </a:xfrm>
            </p:grpSpPr>
            <p:sp>
              <p:nvSpPr>
                <p:cNvPr id="39" name="Rechthoek 38">
                  <a:extLst>
                    <a:ext uri="{FF2B5EF4-FFF2-40B4-BE49-F238E27FC236}">
                      <a16:creationId xmlns:a16="http://schemas.microsoft.com/office/drawing/2014/main" id="{B094BD3B-5A7F-4D48-B653-19380098000E}"/>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F143B4DC-1B61-4526-9EAE-701DB58DCA9A}"/>
                    </a:ext>
                  </a:extLst>
                </p:cNvPr>
                <p:cNvGrpSpPr/>
                <p:nvPr/>
              </p:nvGrpSpPr>
              <p:grpSpPr>
                <a:xfrm>
                  <a:off x="-3261070" y="3622063"/>
                  <a:ext cx="141113" cy="117345"/>
                  <a:chOff x="1094874" y="-878306"/>
                  <a:chExt cx="867364" cy="613611"/>
                </a:xfrm>
              </p:grpSpPr>
              <p:cxnSp>
                <p:nvCxnSpPr>
                  <p:cNvPr id="50" name="Rechte verbindingslijn 49">
                    <a:extLst>
                      <a:ext uri="{FF2B5EF4-FFF2-40B4-BE49-F238E27FC236}">
                        <a16:creationId xmlns:a16="http://schemas.microsoft.com/office/drawing/2014/main" id="{D573E077-20E4-4BC6-9544-39470F84B987}"/>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6B124A15-4B53-4AE0-A626-817EFC471B62}"/>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2" name="Groep 51">
                    <a:extLst>
                      <a:ext uri="{FF2B5EF4-FFF2-40B4-BE49-F238E27FC236}">
                        <a16:creationId xmlns:a16="http://schemas.microsoft.com/office/drawing/2014/main" id="{CF795E4C-03BC-4B38-B2EF-5E8BE55A7DF9}"/>
                      </a:ext>
                    </a:extLst>
                  </p:cNvPr>
                  <p:cNvGrpSpPr/>
                  <p:nvPr/>
                </p:nvGrpSpPr>
                <p:grpSpPr>
                  <a:xfrm>
                    <a:off x="1270535" y="-878306"/>
                    <a:ext cx="526983" cy="613611"/>
                    <a:chOff x="1270535" y="-745959"/>
                    <a:chExt cx="526983" cy="481264"/>
                  </a:xfrm>
                </p:grpSpPr>
                <p:cxnSp>
                  <p:nvCxnSpPr>
                    <p:cNvPr id="53" name="Rechte verbindingslijn 52">
                      <a:extLst>
                        <a:ext uri="{FF2B5EF4-FFF2-40B4-BE49-F238E27FC236}">
                          <a16:creationId xmlns:a16="http://schemas.microsoft.com/office/drawing/2014/main" id="{502BC15A-961B-4150-804C-99DCCC9DC0C4}"/>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B9AD7AF5-8126-4C36-A56E-B6508C8388EA}"/>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8F348443-A9BE-42E4-835F-6948BC060761}"/>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5A8C226B-1173-4DA3-AB14-D4EBCF274A8B}"/>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1" name="Rechte verbindingslijn 40">
                  <a:extLst>
                    <a:ext uri="{FF2B5EF4-FFF2-40B4-BE49-F238E27FC236}">
                      <a16:creationId xmlns:a16="http://schemas.microsoft.com/office/drawing/2014/main" id="{419938B5-A181-484B-964B-DB3DFDA6654A}"/>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863544A3-EFCC-4BD4-B38A-66D7F125DEC1}"/>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5A861A21-8543-4F8B-8BD7-B84B7AE9722B}"/>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D2DED62A-8283-46C7-923E-87D5AEFC0617}"/>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5" name="Rechthoek 44">
                  <a:extLst>
                    <a:ext uri="{FF2B5EF4-FFF2-40B4-BE49-F238E27FC236}">
                      <a16:creationId xmlns:a16="http://schemas.microsoft.com/office/drawing/2014/main" id="{DA2E97D6-F0DD-48FB-8460-B0E9F060C32C}"/>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2FAEBC65-CF43-40B0-BD8B-B4DAF6330983}"/>
                    </a:ext>
                  </a:extLst>
                </p:cNvPr>
                <p:cNvGrpSpPr/>
                <p:nvPr/>
              </p:nvGrpSpPr>
              <p:grpSpPr>
                <a:xfrm rot="2700000">
                  <a:off x="-3158000" y="3650045"/>
                  <a:ext cx="34350" cy="147351"/>
                  <a:chOff x="3148392" y="-836646"/>
                  <a:chExt cx="132124" cy="596095"/>
                </a:xfrm>
                <a:solidFill>
                  <a:srgbClr val="3399FF"/>
                </a:solidFill>
              </p:grpSpPr>
              <p:sp>
                <p:nvSpPr>
                  <p:cNvPr id="47" name="Rechthoek 46">
                    <a:extLst>
                      <a:ext uri="{FF2B5EF4-FFF2-40B4-BE49-F238E27FC236}">
                        <a16:creationId xmlns:a16="http://schemas.microsoft.com/office/drawing/2014/main" id="{76B8BE77-0E81-45FF-AD2D-460A5F95C254}"/>
                      </a:ext>
                    </a:extLst>
                  </p:cNvPr>
                  <p:cNvSpPr/>
                  <p:nvPr/>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48" name="Rechthoek: afgeronde bovenhoeken 74">
                    <a:extLst>
                      <a:ext uri="{FF2B5EF4-FFF2-40B4-BE49-F238E27FC236}">
                        <a16:creationId xmlns:a16="http://schemas.microsoft.com/office/drawing/2014/main" id="{3AEF0F3E-7DA8-4EEE-A984-9682ECD7452B}"/>
                      </a:ext>
                    </a:extLst>
                  </p:cNvPr>
                  <p:cNvSpPr/>
                  <p:nvPr/>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49" name="Gelijkbenige driehoek 75">
                    <a:extLst>
                      <a:ext uri="{FF2B5EF4-FFF2-40B4-BE49-F238E27FC236}">
                        <a16:creationId xmlns:a16="http://schemas.microsoft.com/office/drawing/2014/main" id="{7CF4213C-2CD6-4D4D-A0C7-4244AB8071AA}"/>
                      </a:ext>
                    </a:extLst>
                  </p:cNvPr>
                  <p:cNvSpPr/>
                  <p:nvPr/>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grpSp>
        </p:grpSp>
        <p:sp>
          <p:nvSpPr>
            <p:cNvPr id="17" name="Rechthoek 16">
              <a:extLst>
                <a:ext uri="{FF2B5EF4-FFF2-40B4-BE49-F238E27FC236}">
                  <a16:creationId xmlns:a16="http://schemas.microsoft.com/office/drawing/2014/main" id="{60A996AA-ABAD-4660-8D3C-4C45329C0F09}"/>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invoegen/opmaken</a:t>
              </a:r>
            </a:p>
          </p:txBody>
        </p:sp>
        <p:sp>
          <p:nvSpPr>
            <p:cNvPr id="18" name="Ovaal 17">
              <a:extLst>
                <a:ext uri="{FF2B5EF4-FFF2-40B4-BE49-F238E27FC236}">
                  <a16:creationId xmlns:a16="http://schemas.microsoft.com/office/drawing/2014/main" id="{FAAE776C-E92E-429B-BB40-E2E2963BB177}"/>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3F1713D-B41B-410B-9939-6461D2E54CE7}"/>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Wanneer nodig, verwijder de bestaande grafiek d.m.v. de ‘Backspace toets’. Klik op het pictogram om een nieuwe grafiek in te voegen (zie onderstaand voorbeeld).</a:t>
              </a:r>
            </a:p>
          </p:txBody>
        </p:sp>
        <p:sp>
          <p:nvSpPr>
            <p:cNvPr id="20" name="Ovaal 19">
              <a:extLst>
                <a:ext uri="{FF2B5EF4-FFF2-40B4-BE49-F238E27FC236}">
                  <a16:creationId xmlns:a16="http://schemas.microsoft.com/office/drawing/2014/main" id="{793E01C0-C77E-45C1-B756-224E3598A351}"/>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2</a:t>
              </a:r>
            </a:p>
          </p:txBody>
        </p:sp>
        <p:sp>
          <p:nvSpPr>
            <p:cNvPr id="21" name="Rechthoek 20">
              <a:extLst>
                <a:ext uri="{FF2B5EF4-FFF2-40B4-BE49-F238E27FC236}">
                  <a16:creationId xmlns:a16="http://schemas.microsoft.com/office/drawing/2014/main" id="{7ACBDC67-8BF2-4A41-989A-A711A2AE2D6F}"/>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Selecteer de gewenste grafiek</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en klik op ‘Invoegen’.</a:t>
              </a:r>
            </a:p>
          </p:txBody>
        </p:sp>
        <p:grpSp>
          <p:nvGrpSpPr>
            <p:cNvPr id="22" name="Groep 21">
              <a:extLst>
                <a:ext uri="{FF2B5EF4-FFF2-40B4-BE49-F238E27FC236}">
                  <a16:creationId xmlns:a16="http://schemas.microsoft.com/office/drawing/2014/main" id="{E270A8BA-EEAF-431E-AB79-34EC0092FBBB}"/>
                </a:ext>
              </a:extLst>
            </p:cNvPr>
            <p:cNvGrpSpPr/>
            <p:nvPr/>
          </p:nvGrpSpPr>
          <p:grpSpPr>
            <a:xfrm>
              <a:off x="12852713" y="2164285"/>
              <a:ext cx="825500" cy="209550"/>
              <a:chOff x="13504624" y="2482850"/>
              <a:chExt cx="825500" cy="209550"/>
            </a:xfrm>
          </p:grpSpPr>
          <p:sp>
            <p:nvSpPr>
              <p:cNvPr id="29" name="Rechthoek 28">
                <a:extLst>
                  <a:ext uri="{FF2B5EF4-FFF2-40B4-BE49-F238E27FC236}">
                    <a16:creationId xmlns:a16="http://schemas.microsoft.com/office/drawing/2014/main" id="{0AF71DED-7445-49B9-BA0F-F20F9ED24345}"/>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i="0" noProof="0">
                    <a:solidFill>
                      <a:schemeClr val="tx1"/>
                    </a:solidFill>
                    <a:latin typeface="+mn-lt"/>
                    <a:ea typeface="Open Sans" panose="020B0606030504020204" pitchFamily="34" charset="0"/>
                    <a:cs typeface="Calibri" panose="020F0502020204030204" pitchFamily="34" charset="0"/>
                  </a:rPr>
                  <a:t>Invoegen</a:t>
                </a:r>
              </a:p>
            </p:txBody>
          </p:sp>
          <p:cxnSp>
            <p:nvCxnSpPr>
              <p:cNvPr id="30" name="Rechte verbindingslijn 29">
                <a:extLst>
                  <a:ext uri="{FF2B5EF4-FFF2-40B4-BE49-F238E27FC236}">
                    <a16:creationId xmlns:a16="http://schemas.microsoft.com/office/drawing/2014/main" id="{AA2F5D3C-5DED-4EF1-85ED-E1FD41F7291A}"/>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31" name="Gelijkbenige driehoek 56">
                <a:extLst>
                  <a:ext uri="{FF2B5EF4-FFF2-40B4-BE49-F238E27FC236}">
                    <a16:creationId xmlns:a16="http://schemas.microsoft.com/office/drawing/2014/main" id="{9E59317E-6B7B-4589-86F3-2774A0DF8E03}"/>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0" i="0" noProof="0">
                  <a:solidFill>
                    <a:schemeClr val="tx1"/>
                  </a:solidFill>
                  <a:latin typeface="+mn-lt"/>
                  <a:ea typeface="Open Sans" panose="020B0606030504020204" pitchFamily="34" charset="0"/>
                  <a:cs typeface="Calibri" panose="020F0502020204030204" pitchFamily="34" charset="0"/>
                </a:endParaRPr>
              </a:p>
            </p:txBody>
          </p:sp>
        </p:grpSp>
        <p:grpSp>
          <p:nvGrpSpPr>
            <p:cNvPr id="23" name="Groep 22">
              <a:extLst>
                <a:ext uri="{FF2B5EF4-FFF2-40B4-BE49-F238E27FC236}">
                  <a16:creationId xmlns:a16="http://schemas.microsoft.com/office/drawing/2014/main" id="{3D733C08-3E9C-43B6-AE8B-D5CBB11C100E}"/>
                </a:ext>
              </a:extLst>
            </p:cNvPr>
            <p:cNvGrpSpPr/>
            <p:nvPr/>
          </p:nvGrpSpPr>
          <p:grpSpPr>
            <a:xfrm>
              <a:off x="12847433" y="1232480"/>
              <a:ext cx="289372" cy="314992"/>
              <a:chOff x="7322769" y="-310267"/>
              <a:chExt cx="289372" cy="314992"/>
            </a:xfrm>
          </p:grpSpPr>
          <p:sp>
            <p:nvSpPr>
              <p:cNvPr id="26" name="Rechthoek 25">
                <a:extLst>
                  <a:ext uri="{FF2B5EF4-FFF2-40B4-BE49-F238E27FC236}">
                    <a16:creationId xmlns:a16="http://schemas.microsoft.com/office/drawing/2014/main" id="{BBE69C4D-A04D-41B6-843B-002360D0D5BA}"/>
                  </a:ext>
                </a:extLst>
              </p:cNvPr>
              <p:cNvSpPr/>
              <p:nvPr/>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7" name="Rechthoek 26">
                <a:extLst>
                  <a:ext uri="{FF2B5EF4-FFF2-40B4-BE49-F238E27FC236}">
                    <a16:creationId xmlns:a16="http://schemas.microsoft.com/office/drawing/2014/main" id="{24D79DA2-C2C7-4731-802A-5069760C3669}"/>
                  </a:ext>
                </a:extLst>
              </p:cNvPr>
              <p:cNvSpPr/>
              <p:nvPr/>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8" name="Rechthoek 27">
                <a:extLst>
                  <a:ext uri="{FF2B5EF4-FFF2-40B4-BE49-F238E27FC236}">
                    <a16:creationId xmlns:a16="http://schemas.microsoft.com/office/drawing/2014/main" id="{FDEB7A25-9A9D-49B8-869D-AFEFBAB4F431}"/>
                  </a:ext>
                </a:extLst>
              </p:cNvPr>
              <p:cNvSpPr/>
              <p:nvPr/>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sp>
          <p:nvSpPr>
            <p:cNvPr id="24" name="Ovaal 23">
              <a:extLst>
                <a:ext uri="{FF2B5EF4-FFF2-40B4-BE49-F238E27FC236}">
                  <a16:creationId xmlns:a16="http://schemas.microsoft.com/office/drawing/2014/main" id="{9A80BCA8-2E1C-4700-B62E-E3C79158A712}"/>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3</a:t>
              </a:r>
            </a:p>
          </p:txBody>
        </p:sp>
        <p:sp>
          <p:nvSpPr>
            <p:cNvPr id="25" name="Rechthoek 24">
              <a:extLst>
                <a:ext uri="{FF2B5EF4-FFF2-40B4-BE49-F238E27FC236}">
                  <a16:creationId xmlns:a16="http://schemas.microsoft.com/office/drawing/2014/main" id="{275A2591-3DAA-4E01-98D8-3095E0A06597}"/>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Verander de opmaak van de grafiek door onderdelen van de grafiek aan te klikken en naar de tab ‘Hulpmiddelen van grafieken - Opmaak’ te gaan. </a:t>
              </a:r>
            </a:p>
          </p:txBody>
        </p:sp>
      </p:grpSp>
      <p:grpSp>
        <p:nvGrpSpPr>
          <p:cNvPr id="60" name="Graphic 2">
            <a:extLst>
              <a:ext uri="{FF2B5EF4-FFF2-40B4-BE49-F238E27FC236}">
                <a16:creationId xmlns:a16="http://schemas.microsoft.com/office/drawing/2014/main" id="{2649E28E-B205-E247-B1CC-CF6850CCF6B7}"/>
              </a:ext>
            </a:extLst>
          </p:cNvPr>
          <p:cNvGrpSpPr>
            <a:grpSpLocks noChangeAspect="1"/>
          </p:cNvGrpSpPr>
          <p:nvPr/>
        </p:nvGrpSpPr>
        <p:grpSpPr>
          <a:xfrm>
            <a:off x="11131646" y="6312991"/>
            <a:ext cx="814935" cy="291600"/>
            <a:chOff x="-1597345" y="233060"/>
            <a:chExt cx="9980364" cy="3571175"/>
          </a:xfrm>
        </p:grpSpPr>
        <p:sp>
          <p:nvSpPr>
            <p:cNvPr id="61" name="Vrije vorm 60">
              <a:extLst>
                <a:ext uri="{FF2B5EF4-FFF2-40B4-BE49-F238E27FC236}">
                  <a16:creationId xmlns:a16="http://schemas.microsoft.com/office/drawing/2014/main" id="{5FDAC210-0B39-6D43-AE2A-96BC2778D275}"/>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62" name="Vrije vorm 61">
              <a:extLst>
                <a:ext uri="{FF2B5EF4-FFF2-40B4-BE49-F238E27FC236}">
                  <a16:creationId xmlns:a16="http://schemas.microsoft.com/office/drawing/2014/main" id="{B18DEDDB-E17E-A24C-972F-A54DE0022BEA}"/>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63" name="Vrije vorm 62">
              <a:extLst>
                <a:ext uri="{FF2B5EF4-FFF2-40B4-BE49-F238E27FC236}">
                  <a16:creationId xmlns:a16="http://schemas.microsoft.com/office/drawing/2014/main" id="{00FE93D5-F6B5-554D-8F76-339469916A23}"/>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64" name="Graphic 2">
              <a:extLst>
                <a:ext uri="{FF2B5EF4-FFF2-40B4-BE49-F238E27FC236}">
                  <a16:creationId xmlns:a16="http://schemas.microsoft.com/office/drawing/2014/main" id="{DF146F75-0B2B-A64C-827F-F3C79145A311}"/>
                </a:ext>
              </a:extLst>
            </p:cNvPr>
            <p:cNvGrpSpPr/>
            <p:nvPr/>
          </p:nvGrpSpPr>
          <p:grpSpPr>
            <a:xfrm>
              <a:off x="184698" y="233060"/>
              <a:ext cx="8198320" cy="3571175"/>
              <a:chOff x="184698" y="233060"/>
              <a:chExt cx="8198320" cy="3571175"/>
            </a:xfrm>
          </p:grpSpPr>
          <p:sp>
            <p:nvSpPr>
              <p:cNvPr id="65" name="Vrije vorm 64">
                <a:extLst>
                  <a:ext uri="{FF2B5EF4-FFF2-40B4-BE49-F238E27FC236}">
                    <a16:creationId xmlns:a16="http://schemas.microsoft.com/office/drawing/2014/main" id="{184B5886-51E2-2D46-802A-BD91C2C430F4}"/>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66" name="Vrije vorm 65">
                <a:extLst>
                  <a:ext uri="{FF2B5EF4-FFF2-40B4-BE49-F238E27FC236}">
                    <a16:creationId xmlns:a16="http://schemas.microsoft.com/office/drawing/2014/main" id="{69AFD5F9-C256-BE47-8E34-92E36239ACC4}"/>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67" name="Vrije vorm 66">
                <a:extLst>
                  <a:ext uri="{FF2B5EF4-FFF2-40B4-BE49-F238E27FC236}">
                    <a16:creationId xmlns:a16="http://schemas.microsoft.com/office/drawing/2014/main" id="{1918395C-0FD5-AA44-8DA7-D2F9A51D6268}"/>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68" name="Vrije vorm 67">
                <a:extLst>
                  <a:ext uri="{FF2B5EF4-FFF2-40B4-BE49-F238E27FC236}">
                    <a16:creationId xmlns:a16="http://schemas.microsoft.com/office/drawing/2014/main" id="{2484625E-20BF-AB4D-9E97-5D5B0D332ED5}"/>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69" name="Vrije vorm 68">
                <a:extLst>
                  <a:ext uri="{FF2B5EF4-FFF2-40B4-BE49-F238E27FC236}">
                    <a16:creationId xmlns:a16="http://schemas.microsoft.com/office/drawing/2014/main" id="{CF515355-32DE-8348-A155-C4BF8D01E043}"/>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70" name="Vrije vorm 69">
                <a:extLst>
                  <a:ext uri="{FF2B5EF4-FFF2-40B4-BE49-F238E27FC236}">
                    <a16:creationId xmlns:a16="http://schemas.microsoft.com/office/drawing/2014/main" id="{D08B8C5D-F2CD-3043-B6CE-B551F44811BD}"/>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71" name="Vrije vorm 70">
                <a:extLst>
                  <a:ext uri="{FF2B5EF4-FFF2-40B4-BE49-F238E27FC236}">
                    <a16:creationId xmlns:a16="http://schemas.microsoft.com/office/drawing/2014/main" id="{1ADAE0FA-5C55-6A46-810D-8A1A1837C653}"/>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72" name="Vrije vorm 71">
                <a:extLst>
                  <a:ext uri="{FF2B5EF4-FFF2-40B4-BE49-F238E27FC236}">
                    <a16:creationId xmlns:a16="http://schemas.microsoft.com/office/drawing/2014/main" id="{3C4E2899-A77A-0447-8159-721E91E57DA0}"/>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73" name="Vrije vorm 72">
                <a:extLst>
                  <a:ext uri="{FF2B5EF4-FFF2-40B4-BE49-F238E27FC236}">
                    <a16:creationId xmlns:a16="http://schemas.microsoft.com/office/drawing/2014/main" id="{75F4D695-938C-4647-876A-008F7894D4EA}"/>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74" name="Vrije vorm 73">
                <a:extLst>
                  <a:ext uri="{FF2B5EF4-FFF2-40B4-BE49-F238E27FC236}">
                    <a16:creationId xmlns:a16="http://schemas.microsoft.com/office/drawing/2014/main" id="{DDC21F83-12C8-4D43-9540-F51BDCCA605D}"/>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75" name="Vrije vorm 74">
                <a:extLst>
                  <a:ext uri="{FF2B5EF4-FFF2-40B4-BE49-F238E27FC236}">
                    <a16:creationId xmlns:a16="http://schemas.microsoft.com/office/drawing/2014/main" id="{EE95CA2B-2910-0549-A9E1-58E0AE013F07}"/>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76" name="Vrije vorm 75">
                <a:extLst>
                  <a:ext uri="{FF2B5EF4-FFF2-40B4-BE49-F238E27FC236}">
                    <a16:creationId xmlns:a16="http://schemas.microsoft.com/office/drawing/2014/main" id="{FEF0DA5D-852C-9745-9E54-F4C40A859E7F}"/>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77" name="Vrije vorm 76">
                <a:extLst>
                  <a:ext uri="{FF2B5EF4-FFF2-40B4-BE49-F238E27FC236}">
                    <a16:creationId xmlns:a16="http://schemas.microsoft.com/office/drawing/2014/main" id="{3CFF8D25-7DD9-2A42-947E-BE87DF7D131D}"/>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258172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rafiek op Tekst">
    <p:spTree>
      <p:nvGrpSpPr>
        <p:cNvPr id="1" name=""/>
        <p:cNvGrpSpPr/>
        <p:nvPr/>
      </p:nvGrpSpPr>
      <p:grpSpPr>
        <a:xfrm>
          <a:off x="0" y="0"/>
          <a:ext cx="0" cy="0"/>
          <a:chOff x="0" y="0"/>
          <a:chExt cx="0" cy="0"/>
        </a:xfrm>
      </p:grpSpPr>
      <p:sp>
        <p:nvSpPr>
          <p:cNvPr id="3" name="Tijdelijke aanduiding voor grafiek 2">
            <a:extLst>
              <a:ext uri="{FF2B5EF4-FFF2-40B4-BE49-F238E27FC236}">
                <a16:creationId xmlns:a16="http://schemas.microsoft.com/office/drawing/2014/main" id="{930551AE-9179-9948-ADFE-2F44EBD84502}"/>
              </a:ext>
            </a:extLst>
          </p:cNvPr>
          <p:cNvSpPr>
            <a:spLocks noGrp="1"/>
          </p:cNvSpPr>
          <p:nvPr>
            <p:ph type="chart" sz="quarter" idx="15"/>
          </p:nvPr>
        </p:nvSpPr>
        <p:spPr>
          <a:xfrm>
            <a:off x="1584493" y="2114988"/>
            <a:ext cx="9769307" cy="2587642"/>
          </a:xfrm>
        </p:spPr>
        <p:txBody>
          <a:bodyPr/>
          <a:lstStyle/>
          <a:p>
            <a:r>
              <a:rPr lang="nl-NL"/>
              <a:t>Klik op het pictogram als u een grafiek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3" y="4800602"/>
            <a:ext cx="9769307" cy="1262583"/>
          </a:xfr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3" name="Groep 12">
            <a:extLst>
              <a:ext uri="{FF2B5EF4-FFF2-40B4-BE49-F238E27FC236}">
                <a16:creationId xmlns:a16="http://schemas.microsoft.com/office/drawing/2014/main" id="{D7E70B4B-E7CE-4E02-A30C-26444A8E4127}"/>
              </a:ext>
            </a:extLst>
          </p:cNvPr>
          <p:cNvGrpSpPr/>
          <p:nvPr/>
        </p:nvGrpSpPr>
        <p:grpSpPr>
          <a:xfrm>
            <a:off x="12377868" y="1"/>
            <a:ext cx="3593091" cy="5328246"/>
            <a:chOff x="12377867" y="1"/>
            <a:chExt cx="3593091" cy="5328246"/>
          </a:xfrm>
        </p:grpSpPr>
        <p:sp>
          <p:nvSpPr>
            <p:cNvPr id="14" name="Rechthoek 13">
              <a:extLst>
                <a:ext uri="{FF2B5EF4-FFF2-40B4-BE49-F238E27FC236}">
                  <a16:creationId xmlns:a16="http://schemas.microsoft.com/office/drawing/2014/main" id="{27BFB1F9-0258-487B-831E-92421541133E}"/>
                </a:ext>
              </a:extLst>
            </p:cNvPr>
            <p:cNvSpPr/>
            <p:nvPr/>
          </p:nvSpPr>
          <p:spPr>
            <a:xfrm>
              <a:off x="12377867" y="3575647"/>
              <a:ext cx="3593091" cy="1752600"/>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data bewerken</a:t>
              </a:r>
            </a:p>
          </p:txBody>
        </p:sp>
        <p:sp>
          <p:nvSpPr>
            <p:cNvPr id="15" name="Ovaal 14">
              <a:extLst>
                <a:ext uri="{FF2B5EF4-FFF2-40B4-BE49-F238E27FC236}">
                  <a16:creationId xmlns:a16="http://schemas.microsoft.com/office/drawing/2014/main" id="{10C3D25B-74EC-451E-BEC6-ED050D6E3D8B}"/>
                </a:ext>
              </a:extLst>
            </p:cNvPr>
            <p:cNvSpPr/>
            <p:nvPr/>
          </p:nvSpPr>
          <p:spPr>
            <a:xfrm>
              <a:off x="12560445" y="404024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8B72A207-EF24-45BE-A047-0D147C074934}"/>
                </a:ext>
              </a:extLst>
            </p:cNvPr>
            <p:cNvSpPr/>
            <p:nvPr/>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Klik met de rechter muisknop op de grafiek en kies ‘Gegevens bewerken’.</a:t>
              </a:r>
            </a:p>
          </p:txBody>
        </p:sp>
        <p:grpSp>
          <p:nvGrpSpPr>
            <p:cNvPr id="17" name="Groep 16">
              <a:extLst>
                <a:ext uri="{FF2B5EF4-FFF2-40B4-BE49-F238E27FC236}">
                  <a16:creationId xmlns:a16="http://schemas.microsoft.com/office/drawing/2014/main" id="{598077E5-1FB8-483C-BFC5-6D558467B61E}"/>
                </a:ext>
              </a:extLst>
            </p:cNvPr>
            <p:cNvGrpSpPr/>
            <p:nvPr/>
          </p:nvGrpSpPr>
          <p:grpSpPr>
            <a:xfrm>
              <a:off x="12849211" y="4480038"/>
              <a:ext cx="1495189" cy="563933"/>
              <a:chOff x="-3314821" y="3310415"/>
              <a:chExt cx="1495189" cy="563933"/>
            </a:xfrm>
          </p:grpSpPr>
          <p:sp>
            <p:nvSpPr>
              <p:cNvPr id="33" name="Rechthoek 32">
                <a:extLst>
                  <a:ext uri="{FF2B5EF4-FFF2-40B4-BE49-F238E27FC236}">
                    <a16:creationId xmlns:a16="http://schemas.microsoft.com/office/drawing/2014/main" id="{6463D831-400C-4FA1-B201-D5D52D7A317F}"/>
                  </a:ext>
                </a:extLst>
              </p:cNvPr>
              <p:cNvSpPr/>
              <p:nvPr/>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i="0" noProof="0">
                  <a:solidFill>
                    <a:schemeClr val="tx1"/>
                  </a:solidFill>
                  <a:latin typeface="+mn-lt"/>
                  <a:ea typeface="Open Sans" panose="020B0606030504020204" pitchFamily="34" charset="0"/>
                  <a:cs typeface="Calibri" panose="020F0502020204030204" pitchFamily="34" charset="0"/>
                </a:endParaRPr>
              </a:p>
            </p:txBody>
          </p:sp>
          <p:sp>
            <p:nvSpPr>
              <p:cNvPr id="34" name="Rechthoek 33">
                <a:extLst>
                  <a:ext uri="{FF2B5EF4-FFF2-40B4-BE49-F238E27FC236}">
                    <a16:creationId xmlns:a16="http://schemas.microsoft.com/office/drawing/2014/main" id="{2B55EC16-7029-45BF-BCAC-BDF4B2C38F9B}"/>
                  </a:ext>
                </a:extLst>
              </p:cNvPr>
              <p:cNvSpPr/>
              <p:nvPr/>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0" i="0" noProof="0">
                  <a:solidFill>
                    <a:schemeClr val="tx1"/>
                  </a:solidFill>
                  <a:latin typeface="+mn-lt"/>
                  <a:ea typeface="Open Sans" panose="020B0606030504020204" pitchFamily="34" charset="0"/>
                  <a:cs typeface="Calibri" panose="020F0502020204030204" pitchFamily="34" charset="0"/>
                </a:endParaRPr>
              </a:p>
            </p:txBody>
          </p:sp>
          <p:sp>
            <p:nvSpPr>
              <p:cNvPr id="35" name="Tekstvak 34">
                <a:extLst>
                  <a:ext uri="{FF2B5EF4-FFF2-40B4-BE49-F238E27FC236}">
                    <a16:creationId xmlns:a16="http://schemas.microsoft.com/office/drawing/2014/main" id="{36F15FB9-88D9-4A3A-AE38-D19AEE8A8107}"/>
                  </a:ext>
                </a:extLst>
              </p:cNvPr>
              <p:cNvSpPr txBox="1"/>
              <p:nvPr/>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Grafiektype wijzigen</a:t>
                </a:r>
              </a:p>
            </p:txBody>
          </p:sp>
          <p:sp>
            <p:nvSpPr>
              <p:cNvPr id="36" name="Tekstvak 35">
                <a:extLst>
                  <a:ext uri="{FF2B5EF4-FFF2-40B4-BE49-F238E27FC236}">
                    <a16:creationId xmlns:a16="http://schemas.microsoft.com/office/drawing/2014/main" id="{98F5436F-BB7E-401E-9014-CDCD7DD59241}"/>
                  </a:ext>
                </a:extLst>
              </p:cNvPr>
              <p:cNvSpPr txBox="1"/>
              <p:nvPr/>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Gegevens bewerken</a:t>
                </a:r>
              </a:p>
            </p:txBody>
          </p:sp>
          <p:sp>
            <p:nvSpPr>
              <p:cNvPr id="37" name="Vrije vorm: vorm 61">
                <a:extLst>
                  <a:ext uri="{FF2B5EF4-FFF2-40B4-BE49-F238E27FC236}">
                    <a16:creationId xmlns:a16="http://schemas.microsoft.com/office/drawing/2014/main" id="{A72D4584-F49B-4D5C-B6C9-83E8F71634DB}"/>
                  </a:ext>
                </a:extLst>
              </p:cNvPr>
              <p:cNvSpPr/>
              <p:nvPr/>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b="0" i="0" cap="all" baseline="0" noProof="0">
                  <a:solidFill>
                    <a:schemeClr val="tx1"/>
                  </a:solidFill>
                  <a:latin typeface="+mn-lt"/>
                  <a:ea typeface="Open Sans" panose="020B060603050402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D0070488-EE51-4ADB-922B-2CF1B25307F9}"/>
                  </a:ext>
                </a:extLst>
              </p:cNvPr>
              <p:cNvGrpSpPr/>
              <p:nvPr/>
            </p:nvGrpSpPr>
            <p:grpSpPr>
              <a:xfrm>
                <a:off x="-3261976" y="3361742"/>
                <a:ext cx="139861" cy="152244"/>
                <a:chOff x="12574450" y="6053892"/>
                <a:chExt cx="169232" cy="184215"/>
              </a:xfrm>
            </p:grpSpPr>
            <p:sp>
              <p:nvSpPr>
                <p:cNvPr id="58" name="Rechthoek 57">
                  <a:extLst>
                    <a:ext uri="{FF2B5EF4-FFF2-40B4-BE49-F238E27FC236}">
                      <a16:creationId xmlns:a16="http://schemas.microsoft.com/office/drawing/2014/main" id="{B7863346-7A62-45AD-A19D-B6EEC6A5DA7A}"/>
                    </a:ext>
                  </a:extLst>
                </p:cNvPr>
                <p:cNvSpPr/>
                <p:nvPr/>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18C9C478-B933-418A-A4BE-40E5C28EFA12}"/>
                    </a:ext>
                  </a:extLst>
                </p:cNvPr>
                <p:cNvSpPr/>
                <p:nvPr/>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E213754D-49B6-4A32-94B6-192D09BE9824}"/>
                    </a:ext>
                  </a:extLst>
                </p:cNvPr>
                <p:cNvSpPr/>
                <p:nvPr/>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93E803FA-3B5D-4F49-9750-79BBA0234420}"/>
                  </a:ext>
                </a:extLst>
              </p:cNvPr>
              <p:cNvGrpSpPr/>
              <p:nvPr/>
            </p:nvGrpSpPr>
            <p:grpSpPr>
              <a:xfrm>
                <a:off x="-3261070" y="3635199"/>
                <a:ext cx="168905" cy="104490"/>
                <a:chOff x="-3261070" y="3620931"/>
                <a:chExt cx="193920" cy="119965"/>
              </a:xfrm>
            </p:grpSpPr>
            <p:sp>
              <p:nvSpPr>
                <p:cNvPr id="40" name="Rechthoek 39">
                  <a:extLst>
                    <a:ext uri="{FF2B5EF4-FFF2-40B4-BE49-F238E27FC236}">
                      <a16:creationId xmlns:a16="http://schemas.microsoft.com/office/drawing/2014/main" id="{8D6B656A-A90A-4466-AE76-2FF3627CB8D1}"/>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79E8694D-F572-43A4-A225-BB3B47AF2719}"/>
                    </a:ext>
                  </a:extLst>
                </p:cNvPr>
                <p:cNvGrpSpPr/>
                <p:nvPr/>
              </p:nvGrpSpPr>
              <p:grpSpPr>
                <a:xfrm>
                  <a:off x="-3261070" y="3622063"/>
                  <a:ext cx="141113" cy="117345"/>
                  <a:chOff x="1094874" y="-878306"/>
                  <a:chExt cx="867364" cy="613611"/>
                </a:xfrm>
              </p:grpSpPr>
              <p:cxnSp>
                <p:nvCxnSpPr>
                  <p:cNvPr id="51" name="Rechte verbindingslijn 50">
                    <a:extLst>
                      <a:ext uri="{FF2B5EF4-FFF2-40B4-BE49-F238E27FC236}">
                        <a16:creationId xmlns:a16="http://schemas.microsoft.com/office/drawing/2014/main" id="{61B8258C-2027-4559-BA42-93993EF57E9E}"/>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B3DC5E4E-14C2-40C8-8693-AB823C653A57}"/>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3" name="Groep 52">
                    <a:extLst>
                      <a:ext uri="{FF2B5EF4-FFF2-40B4-BE49-F238E27FC236}">
                        <a16:creationId xmlns:a16="http://schemas.microsoft.com/office/drawing/2014/main" id="{F0CA57A6-B153-4C53-9F18-98A0F783C923}"/>
                      </a:ext>
                    </a:extLst>
                  </p:cNvPr>
                  <p:cNvGrpSpPr/>
                  <p:nvPr/>
                </p:nvGrpSpPr>
                <p:grpSpPr>
                  <a:xfrm>
                    <a:off x="1270535" y="-878306"/>
                    <a:ext cx="526983" cy="613611"/>
                    <a:chOff x="1270535" y="-745959"/>
                    <a:chExt cx="526983" cy="481264"/>
                  </a:xfrm>
                </p:grpSpPr>
                <p:cxnSp>
                  <p:nvCxnSpPr>
                    <p:cNvPr id="54" name="Rechte verbindingslijn 53">
                      <a:extLst>
                        <a:ext uri="{FF2B5EF4-FFF2-40B4-BE49-F238E27FC236}">
                          <a16:creationId xmlns:a16="http://schemas.microsoft.com/office/drawing/2014/main" id="{130C4D19-D3D4-407F-9591-329618D2C83F}"/>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C5FB59BC-598F-4B1C-9309-0F47EA8FB262}"/>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DC214AA-47D3-4A61-A512-35D04BCF65CD}"/>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3546DD72-7D0F-4CC1-9570-5111A33A8E39}"/>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2" name="Rechte verbindingslijn 41">
                  <a:extLst>
                    <a:ext uri="{FF2B5EF4-FFF2-40B4-BE49-F238E27FC236}">
                      <a16:creationId xmlns:a16="http://schemas.microsoft.com/office/drawing/2014/main" id="{945F5491-FD86-4194-B47C-99FCC37CF003}"/>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87B529B-CA09-49F1-8C13-E9C65DA6CBD7}"/>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9AD33D54-4F56-4175-A5BC-587D029866DD}"/>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5F07A56D-1122-4AF0-9DE1-1DFA56898B2C}"/>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DBAEB717-A31E-445A-B486-15173E09CDC8}"/>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92416594-22EE-4489-8C7B-570A49060543}"/>
                    </a:ext>
                  </a:extLst>
                </p:cNvPr>
                <p:cNvGrpSpPr/>
                <p:nvPr/>
              </p:nvGrpSpPr>
              <p:grpSpPr>
                <a:xfrm rot="2700000">
                  <a:off x="-3158000" y="3650045"/>
                  <a:ext cx="34350" cy="147351"/>
                  <a:chOff x="3148392" y="-836646"/>
                  <a:chExt cx="132124" cy="596095"/>
                </a:xfrm>
                <a:solidFill>
                  <a:srgbClr val="3399FF"/>
                </a:solidFill>
              </p:grpSpPr>
              <p:sp>
                <p:nvSpPr>
                  <p:cNvPr id="48" name="Rechthoek 47">
                    <a:extLst>
                      <a:ext uri="{FF2B5EF4-FFF2-40B4-BE49-F238E27FC236}">
                        <a16:creationId xmlns:a16="http://schemas.microsoft.com/office/drawing/2014/main" id="{0401E5F6-6B9A-41AD-B63F-2D567D5EC3B2}"/>
                      </a:ext>
                    </a:extLst>
                  </p:cNvPr>
                  <p:cNvSpPr/>
                  <p:nvPr/>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49" name="Rechthoek: afgeronde bovenhoeken 74">
                    <a:extLst>
                      <a:ext uri="{FF2B5EF4-FFF2-40B4-BE49-F238E27FC236}">
                        <a16:creationId xmlns:a16="http://schemas.microsoft.com/office/drawing/2014/main" id="{5163B424-2187-4C3F-BCCE-6250C4986C2B}"/>
                      </a:ext>
                    </a:extLst>
                  </p:cNvPr>
                  <p:cNvSpPr/>
                  <p:nvPr/>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50" name="Gelijkbenige driehoek 75">
                    <a:extLst>
                      <a:ext uri="{FF2B5EF4-FFF2-40B4-BE49-F238E27FC236}">
                        <a16:creationId xmlns:a16="http://schemas.microsoft.com/office/drawing/2014/main" id="{6AF30079-0672-4B9C-A7A0-87B188E4675C}"/>
                      </a:ext>
                    </a:extLst>
                  </p:cNvPr>
                  <p:cNvSpPr/>
                  <p:nvPr/>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grpSp>
        </p:grpSp>
        <p:sp>
          <p:nvSpPr>
            <p:cNvPr id="18" name="Rechthoek 17">
              <a:extLst>
                <a:ext uri="{FF2B5EF4-FFF2-40B4-BE49-F238E27FC236}">
                  <a16:creationId xmlns:a16="http://schemas.microsoft.com/office/drawing/2014/main" id="{99519E57-4494-475D-B4A5-4D91686EB926}"/>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invoegen/opmaken</a:t>
              </a:r>
            </a:p>
          </p:txBody>
        </p:sp>
        <p:sp>
          <p:nvSpPr>
            <p:cNvPr id="19" name="Ovaal 18">
              <a:extLst>
                <a:ext uri="{FF2B5EF4-FFF2-40B4-BE49-F238E27FC236}">
                  <a16:creationId xmlns:a16="http://schemas.microsoft.com/office/drawing/2014/main" id="{766B3E70-9107-4717-9D13-E3BBAAB42F9C}"/>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20" name="Rechthoek 19">
              <a:extLst>
                <a:ext uri="{FF2B5EF4-FFF2-40B4-BE49-F238E27FC236}">
                  <a16:creationId xmlns:a16="http://schemas.microsoft.com/office/drawing/2014/main" id="{57C5EFB8-92BF-410A-99D7-B083AF328E87}"/>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Wanneer nodig, verwijder de bestaande grafiek d.m.v. de ‘Backspace toets’. Klik op het pictogram om een nieuwe grafiek in te voegen (zie onderstaand voorbeeld).</a:t>
              </a:r>
            </a:p>
          </p:txBody>
        </p:sp>
        <p:sp>
          <p:nvSpPr>
            <p:cNvPr id="21" name="Ovaal 20">
              <a:extLst>
                <a:ext uri="{FF2B5EF4-FFF2-40B4-BE49-F238E27FC236}">
                  <a16:creationId xmlns:a16="http://schemas.microsoft.com/office/drawing/2014/main" id="{22B1CD91-A27C-402A-B941-61B2294DAE02}"/>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2</a:t>
              </a:r>
            </a:p>
          </p:txBody>
        </p:sp>
        <p:sp>
          <p:nvSpPr>
            <p:cNvPr id="22" name="Rechthoek 21">
              <a:extLst>
                <a:ext uri="{FF2B5EF4-FFF2-40B4-BE49-F238E27FC236}">
                  <a16:creationId xmlns:a16="http://schemas.microsoft.com/office/drawing/2014/main" id="{02A0239E-70B0-4038-87E4-8C6863E3BF08}"/>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Selecteer de gewenste grafiek</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en klik op ‘Invoegen’.</a:t>
              </a:r>
            </a:p>
          </p:txBody>
        </p:sp>
        <p:grpSp>
          <p:nvGrpSpPr>
            <p:cNvPr id="23" name="Groep 22">
              <a:extLst>
                <a:ext uri="{FF2B5EF4-FFF2-40B4-BE49-F238E27FC236}">
                  <a16:creationId xmlns:a16="http://schemas.microsoft.com/office/drawing/2014/main" id="{AC63D1FE-7D42-4EA1-A1F1-8207710F6C3A}"/>
                </a:ext>
              </a:extLst>
            </p:cNvPr>
            <p:cNvGrpSpPr/>
            <p:nvPr/>
          </p:nvGrpSpPr>
          <p:grpSpPr>
            <a:xfrm>
              <a:off x="12852713" y="2164285"/>
              <a:ext cx="825500" cy="209550"/>
              <a:chOff x="13504624" y="2482850"/>
              <a:chExt cx="825500" cy="209550"/>
            </a:xfrm>
          </p:grpSpPr>
          <p:sp>
            <p:nvSpPr>
              <p:cNvPr id="30" name="Rechthoek 29">
                <a:extLst>
                  <a:ext uri="{FF2B5EF4-FFF2-40B4-BE49-F238E27FC236}">
                    <a16:creationId xmlns:a16="http://schemas.microsoft.com/office/drawing/2014/main" id="{FCAE0E71-0FEA-4BB3-B12A-8BA5A21704B4}"/>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i="0" noProof="0">
                    <a:solidFill>
                      <a:schemeClr val="tx1"/>
                    </a:solidFill>
                    <a:latin typeface="+mn-lt"/>
                    <a:ea typeface="Open Sans" panose="020B0606030504020204" pitchFamily="34" charset="0"/>
                    <a:cs typeface="Calibri" panose="020F0502020204030204" pitchFamily="34" charset="0"/>
                  </a:rPr>
                  <a:t>Invoegen</a:t>
                </a:r>
              </a:p>
            </p:txBody>
          </p:sp>
          <p:cxnSp>
            <p:nvCxnSpPr>
              <p:cNvPr id="31" name="Rechte verbindingslijn 30">
                <a:extLst>
                  <a:ext uri="{FF2B5EF4-FFF2-40B4-BE49-F238E27FC236}">
                    <a16:creationId xmlns:a16="http://schemas.microsoft.com/office/drawing/2014/main" id="{B7AE4BBC-B48A-42F1-BFD4-92C27C6702F5}"/>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32" name="Gelijkbenige driehoek 56">
                <a:extLst>
                  <a:ext uri="{FF2B5EF4-FFF2-40B4-BE49-F238E27FC236}">
                    <a16:creationId xmlns:a16="http://schemas.microsoft.com/office/drawing/2014/main" id="{ECCB1114-D78E-460B-AA4B-6F1B1D7DB8FA}"/>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0" i="0" noProof="0">
                  <a:solidFill>
                    <a:schemeClr val="tx1"/>
                  </a:solidFill>
                  <a:latin typeface="+mn-lt"/>
                  <a:ea typeface="Open Sans" panose="020B060603050402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67D768B2-C376-485B-AE67-313FA2BC94CF}"/>
                </a:ext>
              </a:extLst>
            </p:cNvPr>
            <p:cNvGrpSpPr/>
            <p:nvPr/>
          </p:nvGrpSpPr>
          <p:grpSpPr>
            <a:xfrm>
              <a:off x="12847433" y="1232480"/>
              <a:ext cx="289372" cy="314992"/>
              <a:chOff x="7322769" y="-310267"/>
              <a:chExt cx="289372" cy="314992"/>
            </a:xfrm>
          </p:grpSpPr>
          <p:sp>
            <p:nvSpPr>
              <p:cNvPr id="27" name="Rechthoek 26">
                <a:extLst>
                  <a:ext uri="{FF2B5EF4-FFF2-40B4-BE49-F238E27FC236}">
                    <a16:creationId xmlns:a16="http://schemas.microsoft.com/office/drawing/2014/main" id="{6BF0C1A9-9C5E-4034-B478-958ED3C76A2D}"/>
                  </a:ext>
                </a:extLst>
              </p:cNvPr>
              <p:cNvSpPr/>
              <p:nvPr/>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8" name="Rechthoek 27">
                <a:extLst>
                  <a:ext uri="{FF2B5EF4-FFF2-40B4-BE49-F238E27FC236}">
                    <a16:creationId xmlns:a16="http://schemas.microsoft.com/office/drawing/2014/main" id="{1C5653C9-575C-40FC-95DC-AD47A398896B}"/>
                  </a:ext>
                </a:extLst>
              </p:cNvPr>
              <p:cNvSpPr/>
              <p:nvPr/>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3A1753CF-40C2-47CF-A0A2-772262818D8C}"/>
                  </a:ext>
                </a:extLst>
              </p:cNvPr>
              <p:cNvSpPr/>
              <p:nvPr/>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sp>
          <p:nvSpPr>
            <p:cNvPr id="25" name="Ovaal 24">
              <a:extLst>
                <a:ext uri="{FF2B5EF4-FFF2-40B4-BE49-F238E27FC236}">
                  <a16:creationId xmlns:a16="http://schemas.microsoft.com/office/drawing/2014/main" id="{1625A373-F038-4040-B082-63A3179076F4}"/>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3</a:t>
              </a:r>
            </a:p>
          </p:txBody>
        </p:sp>
        <p:sp>
          <p:nvSpPr>
            <p:cNvPr id="26" name="Rechthoek 25">
              <a:extLst>
                <a:ext uri="{FF2B5EF4-FFF2-40B4-BE49-F238E27FC236}">
                  <a16:creationId xmlns:a16="http://schemas.microsoft.com/office/drawing/2014/main" id="{C1C6873D-330E-4416-BEDC-BF68215272D1}"/>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Verander de opmaak van de grafiek door onderdelen van de grafiek aan te klikken en naar de tab ‘Hulpmiddelen van grafieken - Opmaak’ te gaan. </a:t>
              </a:r>
            </a:p>
          </p:txBody>
        </p:sp>
      </p:grpSp>
      <p:grpSp>
        <p:nvGrpSpPr>
          <p:cNvPr id="61" name="Groep 60">
            <a:extLst>
              <a:ext uri="{FF2B5EF4-FFF2-40B4-BE49-F238E27FC236}">
                <a16:creationId xmlns:a16="http://schemas.microsoft.com/office/drawing/2014/main" id="{FD0DA414-BDCF-D045-B63F-ACCABEE3BF06}"/>
              </a:ext>
            </a:extLst>
          </p:cNvPr>
          <p:cNvGrpSpPr/>
          <p:nvPr/>
        </p:nvGrpSpPr>
        <p:grpSpPr>
          <a:xfrm>
            <a:off x="-3593091" y="2754611"/>
            <a:ext cx="3593091" cy="4430752"/>
            <a:chOff x="-3593091" y="2754611"/>
            <a:chExt cx="3593091" cy="4430752"/>
          </a:xfrm>
        </p:grpSpPr>
        <p:pic>
          <p:nvPicPr>
            <p:cNvPr id="62" name="Afbeelding 61">
              <a:extLst>
                <a:ext uri="{FF2B5EF4-FFF2-40B4-BE49-F238E27FC236}">
                  <a16:creationId xmlns:a16="http://schemas.microsoft.com/office/drawing/2014/main" id="{8E1A71DF-E730-8A4D-A31C-64881B616C9D}"/>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63" name="Groep 62">
              <a:extLst>
                <a:ext uri="{FF2B5EF4-FFF2-40B4-BE49-F238E27FC236}">
                  <a16:creationId xmlns:a16="http://schemas.microsoft.com/office/drawing/2014/main" id="{255958D3-FD93-BC45-A498-6579826C1B59}"/>
                </a:ext>
              </a:extLst>
            </p:cNvPr>
            <p:cNvGrpSpPr/>
            <p:nvPr/>
          </p:nvGrpSpPr>
          <p:grpSpPr>
            <a:xfrm>
              <a:off x="-3593091" y="2754611"/>
              <a:ext cx="3593091" cy="4430752"/>
              <a:chOff x="-3593091" y="2754611"/>
              <a:chExt cx="3593091" cy="4430752"/>
            </a:xfrm>
          </p:grpSpPr>
          <p:sp>
            <p:nvSpPr>
              <p:cNvPr id="69" name="Rechthoek 68">
                <a:extLst>
                  <a:ext uri="{FF2B5EF4-FFF2-40B4-BE49-F238E27FC236}">
                    <a16:creationId xmlns:a16="http://schemas.microsoft.com/office/drawing/2014/main" id="{1E022B85-6B19-614F-9826-9B5C1ED0ECF6}"/>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70" name="Rechthoek 69">
                <a:extLst>
                  <a:ext uri="{FF2B5EF4-FFF2-40B4-BE49-F238E27FC236}">
                    <a16:creationId xmlns:a16="http://schemas.microsoft.com/office/drawing/2014/main" id="{AB26E84F-10DD-C542-849D-65B46748C07A}"/>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71" name="VOORBEELD">
                <a:extLst>
                  <a:ext uri="{FF2B5EF4-FFF2-40B4-BE49-F238E27FC236}">
                    <a16:creationId xmlns:a16="http://schemas.microsoft.com/office/drawing/2014/main" id="{2020E2AD-F928-114D-AF09-693A40CBBB35}"/>
                  </a:ext>
                </a:extLst>
              </p:cNvPr>
              <p:cNvGrpSpPr/>
              <p:nvPr/>
            </p:nvGrpSpPr>
            <p:grpSpPr>
              <a:xfrm>
                <a:off x="-3412097" y="3250745"/>
                <a:ext cx="3234311" cy="604518"/>
                <a:chOff x="-3605171" y="458674"/>
                <a:chExt cx="3234311" cy="558875"/>
              </a:xfrm>
            </p:grpSpPr>
            <p:sp>
              <p:nvSpPr>
                <p:cNvPr id="72" name="Rechthoek 71">
                  <a:extLst>
                    <a:ext uri="{FF2B5EF4-FFF2-40B4-BE49-F238E27FC236}">
                      <a16:creationId xmlns:a16="http://schemas.microsoft.com/office/drawing/2014/main" id="{A4956C03-2128-F54E-964A-FB15E50118EB}"/>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73" name="Rechthoek 72">
                  <a:extLst>
                    <a:ext uri="{FF2B5EF4-FFF2-40B4-BE49-F238E27FC236}">
                      <a16:creationId xmlns:a16="http://schemas.microsoft.com/office/drawing/2014/main" id="{4CA0F58F-F55E-F64C-A6C0-91355D7923E5}"/>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74" name="Groep 73">
                  <a:extLst>
                    <a:ext uri="{FF2B5EF4-FFF2-40B4-BE49-F238E27FC236}">
                      <a16:creationId xmlns:a16="http://schemas.microsoft.com/office/drawing/2014/main" id="{E1AD5E80-C624-8147-8EB7-3FBD761006D1}"/>
                    </a:ext>
                  </a:extLst>
                </p:cNvPr>
                <p:cNvGrpSpPr/>
                <p:nvPr/>
              </p:nvGrpSpPr>
              <p:grpSpPr>
                <a:xfrm>
                  <a:off x="-3386247" y="830871"/>
                  <a:ext cx="139423" cy="109566"/>
                  <a:chOff x="-2866744" y="827071"/>
                  <a:chExt cx="168701" cy="132575"/>
                </a:xfrm>
              </p:grpSpPr>
              <p:grpSp>
                <p:nvGrpSpPr>
                  <p:cNvPr id="105" name="Groep 104">
                    <a:extLst>
                      <a:ext uri="{FF2B5EF4-FFF2-40B4-BE49-F238E27FC236}">
                        <a16:creationId xmlns:a16="http://schemas.microsoft.com/office/drawing/2014/main" id="{3D5B54D7-ACD2-1044-BF33-5D138FF781BD}"/>
                      </a:ext>
                    </a:extLst>
                  </p:cNvPr>
                  <p:cNvGrpSpPr/>
                  <p:nvPr/>
                </p:nvGrpSpPr>
                <p:grpSpPr>
                  <a:xfrm>
                    <a:off x="-2866744" y="827071"/>
                    <a:ext cx="168701" cy="132575"/>
                    <a:chOff x="-2866744" y="827071"/>
                    <a:chExt cx="168701" cy="132575"/>
                  </a:xfrm>
                </p:grpSpPr>
                <p:cxnSp>
                  <p:nvCxnSpPr>
                    <p:cNvPr id="107" name="Rechte verbindingslijn 106">
                      <a:extLst>
                        <a:ext uri="{FF2B5EF4-FFF2-40B4-BE49-F238E27FC236}">
                          <a16:creationId xmlns:a16="http://schemas.microsoft.com/office/drawing/2014/main" id="{F30D121B-3479-6148-B983-7C5A0CA3510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08" name="Rechte verbindingslijn 107">
                      <a:extLst>
                        <a:ext uri="{FF2B5EF4-FFF2-40B4-BE49-F238E27FC236}">
                          <a16:creationId xmlns:a16="http://schemas.microsoft.com/office/drawing/2014/main" id="{EB50518C-8EB4-B840-86F7-57D8CA2C808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09" name="Rechte verbindingslijn 108">
                      <a:extLst>
                        <a:ext uri="{FF2B5EF4-FFF2-40B4-BE49-F238E27FC236}">
                          <a16:creationId xmlns:a16="http://schemas.microsoft.com/office/drawing/2014/main" id="{2E070366-9040-E443-A068-20C19684988F}"/>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10" name="Rechte verbindingslijn 109">
                      <a:extLst>
                        <a:ext uri="{FF2B5EF4-FFF2-40B4-BE49-F238E27FC236}">
                          <a16:creationId xmlns:a16="http://schemas.microsoft.com/office/drawing/2014/main" id="{D58A1C2A-BE9E-D54B-8141-34B76DE80617}"/>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11" name="Rechte verbindingslijn 110">
                      <a:extLst>
                        <a:ext uri="{FF2B5EF4-FFF2-40B4-BE49-F238E27FC236}">
                          <a16:creationId xmlns:a16="http://schemas.microsoft.com/office/drawing/2014/main" id="{E23BE74F-7680-ED4B-B216-EB6F7AEA83EF}"/>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06" name="Pijl: rechts 129">
                    <a:extLst>
                      <a:ext uri="{FF2B5EF4-FFF2-40B4-BE49-F238E27FC236}">
                        <a16:creationId xmlns:a16="http://schemas.microsoft.com/office/drawing/2014/main" id="{C102EFF0-F0BD-7746-8B7D-041AFD817E3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75" name="Groep 74">
                  <a:extLst>
                    <a:ext uri="{FF2B5EF4-FFF2-40B4-BE49-F238E27FC236}">
                      <a16:creationId xmlns:a16="http://schemas.microsoft.com/office/drawing/2014/main" id="{FB30A0D6-ECA3-2E48-B71D-D301BC1AE758}"/>
                    </a:ext>
                  </a:extLst>
                </p:cNvPr>
                <p:cNvGrpSpPr/>
                <p:nvPr/>
              </p:nvGrpSpPr>
              <p:grpSpPr>
                <a:xfrm>
                  <a:off x="-3605171" y="830871"/>
                  <a:ext cx="139423" cy="109566"/>
                  <a:chOff x="-2866744" y="518074"/>
                  <a:chExt cx="168701" cy="132575"/>
                </a:xfrm>
              </p:grpSpPr>
              <p:grpSp>
                <p:nvGrpSpPr>
                  <p:cNvPr id="98" name="Groep 97">
                    <a:extLst>
                      <a:ext uri="{FF2B5EF4-FFF2-40B4-BE49-F238E27FC236}">
                        <a16:creationId xmlns:a16="http://schemas.microsoft.com/office/drawing/2014/main" id="{36F08321-F991-1947-A05B-0046A14C1D9F}"/>
                      </a:ext>
                    </a:extLst>
                  </p:cNvPr>
                  <p:cNvGrpSpPr/>
                  <p:nvPr/>
                </p:nvGrpSpPr>
                <p:grpSpPr>
                  <a:xfrm>
                    <a:off x="-2866744" y="518074"/>
                    <a:ext cx="168701" cy="132575"/>
                    <a:chOff x="-2866744" y="518074"/>
                    <a:chExt cx="168701" cy="132575"/>
                  </a:xfrm>
                </p:grpSpPr>
                <p:cxnSp>
                  <p:nvCxnSpPr>
                    <p:cNvPr id="100" name="Rechte verbindingslijn 99">
                      <a:extLst>
                        <a:ext uri="{FF2B5EF4-FFF2-40B4-BE49-F238E27FC236}">
                          <a16:creationId xmlns:a16="http://schemas.microsoft.com/office/drawing/2014/main" id="{61E5A8DA-5281-1341-B616-507CF765BDEE}"/>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01" name="Rechte verbindingslijn 100">
                      <a:extLst>
                        <a:ext uri="{FF2B5EF4-FFF2-40B4-BE49-F238E27FC236}">
                          <a16:creationId xmlns:a16="http://schemas.microsoft.com/office/drawing/2014/main" id="{1A963E6E-3496-094A-8809-33209AFC2DA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02" name="Rechte verbindingslijn 101">
                      <a:extLst>
                        <a:ext uri="{FF2B5EF4-FFF2-40B4-BE49-F238E27FC236}">
                          <a16:creationId xmlns:a16="http://schemas.microsoft.com/office/drawing/2014/main" id="{677D009A-9EBE-3F47-BF48-313ABEE0F251}"/>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03" name="Rechte verbindingslijn 102">
                      <a:extLst>
                        <a:ext uri="{FF2B5EF4-FFF2-40B4-BE49-F238E27FC236}">
                          <a16:creationId xmlns:a16="http://schemas.microsoft.com/office/drawing/2014/main" id="{FD664C5F-216E-614A-9BDE-CE9E0F3CDCE6}"/>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04" name="Rechte verbindingslijn 103">
                      <a:extLst>
                        <a:ext uri="{FF2B5EF4-FFF2-40B4-BE49-F238E27FC236}">
                          <a16:creationId xmlns:a16="http://schemas.microsoft.com/office/drawing/2014/main" id="{B86FD586-52A2-244E-A2C8-D145607CBD41}"/>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99" name="Pijl: rechts 122">
                    <a:extLst>
                      <a:ext uri="{FF2B5EF4-FFF2-40B4-BE49-F238E27FC236}">
                        <a16:creationId xmlns:a16="http://schemas.microsoft.com/office/drawing/2014/main" id="{433220F4-A0EB-1647-8285-BB48A1AEB8F3}"/>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76" name="Rechte verbindingslijn 75">
                  <a:extLst>
                    <a:ext uri="{FF2B5EF4-FFF2-40B4-BE49-F238E27FC236}">
                      <a16:creationId xmlns:a16="http://schemas.microsoft.com/office/drawing/2014/main" id="{4F2E380D-11BF-1145-9228-F496281AF6DE}"/>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77" name="Rechte verbindingslijn 76">
                  <a:extLst>
                    <a:ext uri="{FF2B5EF4-FFF2-40B4-BE49-F238E27FC236}">
                      <a16:creationId xmlns:a16="http://schemas.microsoft.com/office/drawing/2014/main" id="{EECFB3D6-8132-7946-892A-0F4E9B4D5472}"/>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78" name="Rechthoek 77">
                  <a:extLst>
                    <a:ext uri="{FF2B5EF4-FFF2-40B4-BE49-F238E27FC236}">
                      <a16:creationId xmlns:a16="http://schemas.microsoft.com/office/drawing/2014/main" id="{BC21E0C1-36B8-AC47-846D-AC97BC6BF405}"/>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79" name="Rechthoek 78">
                  <a:extLst>
                    <a:ext uri="{FF2B5EF4-FFF2-40B4-BE49-F238E27FC236}">
                      <a16:creationId xmlns:a16="http://schemas.microsoft.com/office/drawing/2014/main" id="{E6B5C62A-DD88-C544-93D0-B68B6F341A9B}"/>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80" name="Groep 79">
                  <a:extLst>
                    <a:ext uri="{FF2B5EF4-FFF2-40B4-BE49-F238E27FC236}">
                      <a16:creationId xmlns:a16="http://schemas.microsoft.com/office/drawing/2014/main" id="{AF1DCE24-5416-4041-8418-879BBFF6FAAC}"/>
                    </a:ext>
                  </a:extLst>
                </p:cNvPr>
                <p:cNvGrpSpPr/>
                <p:nvPr/>
              </p:nvGrpSpPr>
              <p:grpSpPr>
                <a:xfrm>
                  <a:off x="-2916763" y="769168"/>
                  <a:ext cx="268738" cy="248381"/>
                  <a:chOff x="-2916763" y="769168"/>
                  <a:chExt cx="268738" cy="248381"/>
                </a:xfrm>
              </p:grpSpPr>
              <p:sp>
                <p:nvSpPr>
                  <p:cNvPr id="90" name="Rechthoek 89">
                    <a:extLst>
                      <a:ext uri="{FF2B5EF4-FFF2-40B4-BE49-F238E27FC236}">
                        <a16:creationId xmlns:a16="http://schemas.microsoft.com/office/drawing/2014/main" id="{C83DC9A4-BC87-F64E-BB82-2668D488C45E}"/>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91" name="Groep 90">
                    <a:extLst>
                      <a:ext uri="{FF2B5EF4-FFF2-40B4-BE49-F238E27FC236}">
                        <a16:creationId xmlns:a16="http://schemas.microsoft.com/office/drawing/2014/main" id="{902DDBEF-F141-7E49-9308-8F12AA38B779}"/>
                      </a:ext>
                    </a:extLst>
                  </p:cNvPr>
                  <p:cNvGrpSpPr/>
                  <p:nvPr/>
                </p:nvGrpSpPr>
                <p:grpSpPr>
                  <a:xfrm>
                    <a:off x="-2866744" y="827071"/>
                    <a:ext cx="168701" cy="132575"/>
                    <a:chOff x="-2866744" y="827071"/>
                    <a:chExt cx="168701" cy="132575"/>
                  </a:xfrm>
                </p:grpSpPr>
                <p:cxnSp>
                  <p:nvCxnSpPr>
                    <p:cNvPr id="93" name="Rechte verbindingslijn 92">
                      <a:extLst>
                        <a:ext uri="{FF2B5EF4-FFF2-40B4-BE49-F238E27FC236}">
                          <a16:creationId xmlns:a16="http://schemas.microsoft.com/office/drawing/2014/main" id="{7FDA4E2E-922F-C641-85B1-31C9253D7990}"/>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94" name="Rechte verbindingslijn 93">
                      <a:extLst>
                        <a:ext uri="{FF2B5EF4-FFF2-40B4-BE49-F238E27FC236}">
                          <a16:creationId xmlns:a16="http://schemas.microsoft.com/office/drawing/2014/main" id="{BB02F1B0-945B-3845-A866-BAD969B08D38}"/>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5" name="Rechte verbindingslijn 94">
                      <a:extLst>
                        <a:ext uri="{FF2B5EF4-FFF2-40B4-BE49-F238E27FC236}">
                          <a16:creationId xmlns:a16="http://schemas.microsoft.com/office/drawing/2014/main" id="{4374B027-269C-2A4A-AFC5-DCC77646F373}"/>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6" name="Rechte verbindingslijn 95">
                      <a:extLst>
                        <a:ext uri="{FF2B5EF4-FFF2-40B4-BE49-F238E27FC236}">
                          <a16:creationId xmlns:a16="http://schemas.microsoft.com/office/drawing/2014/main" id="{ADDD52CD-1A77-914A-B752-F0FABDC99D8A}"/>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7" name="Rechte verbindingslijn 96">
                      <a:extLst>
                        <a:ext uri="{FF2B5EF4-FFF2-40B4-BE49-F238E27FC236}">
                          <a16:creationId xmlns:a16="http://schemas.microsoft.com/office/drawing/2014/main" id="{CD52E2AE-8084-ED4B-92DC-831239B25B62}"/>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92" name="Pijl: rechts 115">
                    <a:extLst>
                      <a:ext uri="{FF2B5EF4-FFF2-40B4-BE49-F238E27FC236}">
                        <a16:creationId xmlns:a16="http://schemas.microsoft.com/office/drawing/2014/main" id="{54B1356C-9CE9-D645-AA6D-1B01180FB018}"/>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81" name="Groep 80">
                  <a:extLst>
                    <a:ext uri="{FF2B5EF4-FFF2-40B4-BE49-F238E27FC236}">
                      <a16:creationId xmlns:a16="http://schemas.microsoft.com/office/drawing/2014/main" id="{C8D9551B-093F-8E47-8A16-44DD17A1A14E}"/>
                    </a:ext>
                  </a:extLst>
                </p:cNvPr>
                <p:cNvGrpSpPr/>
                <p:nvPr/>
              </p:nvGrpSpPr>
              <p:grpSpPr>
                <a:xfrm>
                  <a:off x="-2916763" y="460171"/>
                  <a:ext cx="268738" cy="248381"/>
                  <a:chOff x="-2916763" y="460171"/>
                  <a:chExt cx="268738" cy="248381"/>
                </a:xfrm>
              </p:grpSpPr>
              <p:sp>
                <p:nvSpPr>
                  <p:cNvPr id="82" name="Rechthoek 81">
                    <a:extLst>
                      <a:ext uri="{FF2B5EF4-FFF2-40B4-BE49-F238E27FC236}">
                        <a16:creationId xmlns:a16="http://schemas.microsoft.com/office/drawing/2014/main" id="{F3106501-1BCB-ED4E-BCC4-BF5D1184BAAF}"/>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83" name="Groep 82">
                    <a:extLst>
                      <a:ext uri="{FF2B5EF4-FFF2-40B4-BE49-F238E27FC236}">
                        <a16:creationId xmlns:a16="http://schemas.microsoft.com/office/drawing/2014/main" id="{9187EF09-3761-3B43-AC9A-FDB20C0FA39F}"/>
                      </a:ext>
                    </a:extLst>
                  </p:cNvPr>
                  <p:cNvGrpSpPr/>
                  <p:nvPr/>
                </p:nvGrpSpPr>
                <p:grpSpPr>
                  <a:xfrm>
                    <a:off x="-2866744" y="518074"/>
                    <a:ext cx="168701" cy="132575"/>
                    <a:chOff x="-2866744" y="518074"/>
                    <a:chExt cx="168701" cy="132575"/>
                  </a:xfrm>
                </p:grpSpPr>
                <p:cxnSp>
                  <p:nvCxnSpPr>
                    <p:cNvPr id="85" name="Rechte verbindingslijn 84">
                      <a:extLst>
                        <a:ext uri="{FF2B5EF4-FFF2-40B4-BE49-F238E27FC236}">
                          <a16:creationId xmlns:a16="http://schemas.microsoft.com/office/drawing/2014/main" id="{69609CAC-403C-6649-8B56-E2BD53EEEBA1}"/>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D5A220DD-3676-6C4F-AF07-213526D2F12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3D9B24B7-F719-DC4E-8F2D-F46688806AA1}"/>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9C74BB71-7CD9-0840-951F-7AA80C967C66}"/>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B08B78BD-BF04-C241-A984-D1CA8AF7C17B}"/>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4" name="Pijl: rechts 107">
                    <a:extLst>
                      <a:ext uri="{FF2B5EF4-FFF2-40B4-BE49-F238E27FC236}">
                        <a16:creationId xmlns:a16="http://schemas.microsoft.com/office/drawing/2014/main" id="{BAD03B07-E079-7C49-8C59-EAAB19EEAD20}"/>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64" name="Ovaal 63">
              <a:extLst>
                <a:ext uri="{FF2B5EF4-FFF2-40B4-BE49-F238E27FC236}">
                  <a16:creationId xmlns:a16="http://schemas.microsoft.com/office/drawing/2014/main" id="{8A8156D0-85B7-6045-A253-43439B7CFD63}"/>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65" name="Ovaal 64">
              <a:extLst>
                <a:ext uri="{FF2B5EF4-FFF2-40B4-BE49-F238E27FC236}">
                  <a16:creationId xmlns:a16="http://schemas.microsoft.com/office/drawing/2014/main" id="{E279C2D5-2FD1-E545-A5AA-C6234D7E4A55}"/>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66" name="Ovaal 65">
              <a:extLst>
                <a:ext uri="{FF2B5EF4-FFF2-40B4-BE49-F238E27FC236}">
                  <a16:creationId xmlns:a16="http://schemas.microsoft.com/office/drawing/2014/main" id="{6FEB262D-BE4E-154A-ABB7-EBB49A7D1FAD}"/>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67" name="Ovaal 66">
              <a:extLst>
                <a:ext uri="{FF2B5EF4-FFF2-40B4-BE49-F238E27FC236}">
                  <a16:creationId xmlns:a16="http://schemas.microsoft.com/office/drawing/2014/main" id="{0E6A21A1-8A81-A64F-9B72-EB2E9C6D1559}"/>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68" name="Ovaal 67">
              <a:extLst>
                <a:ext uri="{FF2B5EF4-FFF2-40B4-BE49-F238E27FC236}">
                  <a16:creationId xmlns:a16="http://schemas.microsoft.com/office/drawing/2014/main" id="{4B18A92E-189F-F840-9B0D-2E61031546C1}"/>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112" name="Graphic 2">
            <a:extLst>
              <a:ext uri="{FF2B5EF4-FFF2-40B4-BE49-F238E27FC236}">
                <a16:creationId xmlns:a16="http://schemas.microsoft.com/office/drawing/2014/main" id="{FB9AADA1-C86C-2346-931D-2AE1935F5B93}"/>
              </a:ext>
            </a:extLst>
          </p:cNvPr>
          <p:cNvGrpSpPr>
            <a:grpSpLocks noChangeAspect="1"/>
          </p:cNvGrpSpPr>
          <p:nvPr/>
        </p:nvGrpSpPr>
        <p:grpSpPr>
          <a:xfrm>
            <a:off x="11131646" y="6312991"/>
            <a:ext cx="814935" cy="291600"/>
            <a:chOff x="-1597345" y="233060"/>
            <a:chExt cx="9980364" cy="3571175"/>
          </a:xfrm>
        </p:grpSpPr>
        <p:sp>
          <p:nvSpPr>
            <p:cNvPr id="113" name="Vrije vorm 112">
              <a:extLst>
                <a:ext uri="{FF2B5EF4-FFF2-40B4-BE49-F238E27FC236}">
                  <a16:creationId xmlns:a16="http://schemas.microsoft.com/office/drawing/2014/main" id="{0D08E994-61A0-F84B-8D0F-EA4FE390B5E6}"/>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14" name="Vrije vorm 113">
              <a:extLst>
                <a:ext uri="{FF2B5EF4-FFF2-40B4-BE49-F238E27FC236}">
                  <a16:creationId xmlns:a16="http://schemas.microsoft.com/office/drawing/2014/main" id="{CC4F8096-D675-EE49-AB3F-7342427C39DB}"/>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15" name="Vrije vorm 114">
              <a:extLst>
                <a:ext uri="{FF2B5EF4-FFF2-40B4-BE49-F238E27FC236}">
                  <a16:creationId xmlns:a16="http://schemas.microsoft.com/office/drawing/2014/main" id="{436FE9C3-CD51-884A-AC03-248B245F008E}"/>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16" name="Graphic 2">
              <a:extLst>
                <a:ext uri="{FF2B5EF4-FFF2-40B4-BE49-F238E27FC236}">
                  <a16:creationId xmlns:a16="http://schemas.microsoft.com/office/drawing/2014/main" id="{98232B75-3E88-1B48-969A-9F18BB33C8B5}"/>
                </a:ext>
              </a:extLst>
            </p:cNvPr>
            <p:cNvGrpSpPr/>
            <p:nvPr/>
          </p:nvGrpSpPr>
          <p:grpSpPr>
            <a:xfrm>
              <a:off x="184698" y="233060"/>
              <a:ext cx="8198320" cy="3571175"/>
              <a:chOff x="184698" y="233060"/>
              <a:chExt cx="8198320" cy="3571175"/>
            </a:xfrm>
          </p:grpSpPr>
          <p:sp>
            <p:nvSpPr>
              <p:cNvPr id="117" name="Vrije vorm 116">
                <a:extLst>
                  <a:ext uri="{FF2B5EF4-FFF2-40B4-BE49-F238E27FC236}">
                    <a16:creationId xmlns:a16="http://schemas.microsoft.com/office/drawing/2014/main" id="{CB8128B7-3FAB-B94C-B2C4-0200D50B55B1}"/>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18" name="Vrije vorm 117">
                <a:extLst>
                  <a:ext uri="{FF2B5EF4-FFF2-40B4-BE49-F238E27FC236}">
                    <a16:creationId xmlns:a16="http://schemas.microsoft.com/office/drawing/2014/main" id="{8E1E3486-808B-3549-93F1-9D08594A2497}"/>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19" name="Vrije vorm 118">
                <a:extLst>
                  <a:ext uri="{FF2B5EF4-FFF2-40B4-BE49-F238E27FC236}">
                    <a16:creationId xmlns:a16="http://schemas.microsoft.com/office/drawing/2014/main" id="{369DB0C2-BE09-064F-B3AE-0D43E1BB8185}"/>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20" name="Vrije vorm 119">
                <a:extLst>
                  <a:ext uri="{FF2B5EF4-FFF2-40B4-BE49-F238E27FC236}">
                    <a16:creationId xmlns:a16="http://schemas.microsoft.com/office/drawing/2014/main" id="{12CCA3F3-9F23-374D-BD11-D5E277B4D66F}"/>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21" name="Vrije vorm 120">
                <a:extLst>
                  <a:ext uri="{FF2B5EF4-FFF2-40B4-BE49-F238E27FC236}">
                    <a16:creationId xmlns:a16="http://schemas.microsoft.com/office/drawing/2014/main" id="{B879EE1A-A8DC-C148-AAF6-332158C1587E}"/>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22" name="Vrije vorm 121">
                <a:extLst>
                  <a:ext uri="{FF2B5EF4-FFF2-40B4-BE49-F238E27FC236}">
                    <a16:creationId xmlns:a16="http://schemas.microsoft.com/office/drawing/2014/main" id="{3135032C-78D2-1D45-87C1-A5D0D6984DB0}"/>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23" name="Vrije vorm 122">
                <a:extLst>
                  <a:ext uri="{FF2B5EF4-FFF2-40B4-BE49-F238E27FC236}">
                    <a16:creationId xmlns:a16="http://schemas.microsoft.com/office/drawing/2014/main" id="{EE72B044-1938-8D41-9558-A97A574FF058}"/>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24" name="Vrije vorm 123">
                <a:extLst>
                  <a:ext uri="{FF2B5EF4-FFF2-40B4-BE49-F238E27FC236}">
                    <a16:creationId xmlns:a16="http://schemas.microsoft.com/office/drawing/2014/main" id="{62CA95DE-36D0-244D-A005-ED980F014272}"/>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25" name="Vrije vorm 124">
                <a:extLst>
                  <a:ext uri="{FF2B5EF4-FFF2-40B4-BE49-F238E27FC236}">
                    <a16:creationId xmlns:a16="http://schemas.microsoft.com/office/drawing/2014/main" id="{3534B6B2-91EA-7042-BB55-AA6FE363918C}"/>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26" name="Vrije vorm 125">
                <a:extLst>
                  <a:ext uri="{FF2B5EF4-FFF2-40B4-BE49-F238E27FC236}">
                    <a16:creationId xmlns:a16="http://schemas.microsoft.com/office/drawing/2014/main" id="{637EBD27-C6E9-C841-ABF7-4F237D9387AB}"/>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27" name="Vrije vorm 126">
                <a:extLst>
                  <a:ext uri="{FF2B5EF4-FFF2-40B4-BE49-F238E27FC236}">
                    <a16:creationId xmlns:a16="http://schemas.microsoft.com/office/drawing/2014/main" id="{F16E85A6-9718-FE4A-8FD9-C64FCD6CB029}"/>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28" name="Vrije vorm 127">
                <a:extLst>
                  <a:ext uri="{FF2B5EF4-FFF2-40B4-BE49-F238E27FC236}">
                    <a16:creationId xmlns:a16="http://schemas.microsoft.com/office/drawing/2014/main" id="{27C301CE-A6F7-B34D-B0DE-657EE8F7771F}"/>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29" name="Vrije vorm 128">
                <a:extLst>
                  <a:ext uri="{FF2B5EF4-FFF2-40B4-BE49-F238E27FC236}">
                    <a16:creationId xmlns:a16="http://schemas.microsoft.com/office/drawing/2014/main" id="{0A7E3A84-51E1-A94E-BAC8-73919E84C58E}"/>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834060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3" name="Tijdelijke aanduiding voor grafiek 2">
            <a:extLst>
              <a:ext uri="{FF2B5EF4-FFF2-40B4-BE49-F238E27FC236}">
                <a16:creationId xmlns:a16="http://schemas.microsoft.com/office/drawing/2014/main" id="{930551AE-9179-9948-ADFE-2F44EBD84502}"/>
              </a:ext>
            </a:extLst>
          </p:cNvPr>
          <p:cNvSpPr>
            <a:spLocks noGrp="1"/>
          </p:cNvSpPr>
          <p:nvPr>
            <p:ph type="chart" sz="quarter" idx="15"/>
          </p:nvPr>
        </p:nvSpPr>
        <p:spPr>
          <a:xfrm>
            <a:off x="6586538" y="2368552"/>
            <a:ext cx="4767263" cy="3694113"/>
          </a:xfrm>
        </p:spPr>
        <p:txBody>
          <a:bodyPr/>
          <a:lstStyle/>
          <a:p>
            <a:r>
              <a:rPr lang="nl-NL" dirty="0"/>
              <a:t>Klik op het pictogram als u een grafiek wilt toevoegen</a:t>
            </a:r>
            <a:endParaRPr lang="en-GB" dirty="0"/>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1584495" y="2421975"/>
            <a:ext cx="4608615" cy="3642616"/>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vl2pPr>
              <a:defRPr sz="1800"/>
            </a:lvl2pPr>
            <a:lvl3pPr>
              <a:defRPr sz="1800"/>
            </a:lvl3pPr>
            <a:lvl4pPr>
              <a:defRPr sz="1800"/>
            </a:lvl4pPr>
            <a:lvl5pPr>
              <a:defRPr sz="1800"/>
            </a:lvl5pPr>
          </a:lstStyle>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3" name="Groep 12">
            <a:extLst>
              <a:ext uri="{FF2B5EF4-FFF2-40B4-BE49-F238E27FC236}">
                <a16:creationId xmlns:a16="http://schemas.microsoft.com/office/drawing/2014/main" id="{88F7E96C-BC53-46DE-A67A-F0E492FB71A7}"/>
              </a:ext>
            </a:extLst>
          </p:cNvPr>
          <p:cNvGrpSpPr/>
          <p:nvPr/>
        </p:nvGrpSpPr>
        <p:grpSpPr>
          <a:xfrm>
            <a:off x="12377868" y="1"/>
            <a:ext cx="3593091" cy="5328246"/>
            <a:chOff x="12377867" y="1"/>
            <a:chExt cx="3593091" cy="5328246"/>
          </a:xfrm>
        </p:grpSpPr>
        <p:sp>
          <p:nvSpPr>
            <p:cNvPr id="14" name="Rechthoek 13">
              <a:extLst>
                <a:ext uri="{FF2B5EF4-FFF2-40B4-BE49-F238E27FC236}">
                  <a16:creationId xmlns:a16="http://schemas.microsoft.com/office/drawing/2014/main" id="{B9F68071-B84A-4914-A117-A62AE4EABC6B}"/>
                </a:ext>
              </a:extLst>
            </p:cNvPr>
            <p:cNvSpPr/>
            <p:nvPr/>
          </p:nvSpPr>
          <p:spPr>
            <a:xfrm>
              <a:off x="12377867" y="3575647"/>
              <a:ext cx="3593091" cy="1752600"/>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data bewerken</a:t>
              </a:r>
            </a:p>
          </p:txBody>
        </p:sp>
        <p:sp>
          <p:nvSpPr>
            <p:cNvPr id="15" name="Ovaal 14">
              <a:extLst>
                <a:ext uri="{FF2B5EF4-FFF2-40B4-BE49-F238E27FC236}">
                  <a16:creationId xmlns:a16="http://schemas.microsoft.com/office/drawing/2014/main" id="{2F9D856C-BBA0-49E7-BFA4-30B88CAD4B07}"/>
                </a:ext>
              </a:extLst>
            </p:cNvPr>
            <p:cNvSpPr/>
            <p:nvPr/>
          </p:nvSpPr>
          <p:spPr>
            <a:xfrm>
              <a:off x="12560445" y="404024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9294C51F-DE4E-4091-807D-86D7264F213C}"/>
                </a:ext>
              </a:extLst>
            </p:cNvPr>
            <p:cNvSpPr/>
            <p:nvPr/>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Klik met de rechter muisknop op de grafiek en kies ‘Gegevens bewerken’.</a:t>
              </a:r>
            </a:p>
          </p:txBody>
        </p:sp>
        <p:grpSp>
          <p:nvGrpSpPr>
            <p:cNvPr id="17" name="Groep 16">
              <a:extLst>
                <a:ext uri="{FF2B5EF4-FFF2-40B4-BE49-F238E27FC236}">
                  <a16:creationId xmlns:a16="http://schemas.microsoft.com/office/drawing/2014/main" id="{8DB0FB33-8C05-43CE-B454-F7DA3714F1A8}"/>
                </a:ext>
              </a:extLst>
            </p:cNvPr>
            <p:cNvGrpSpPr/>
            <p:nvPr/>
          </p:nvGrpSpPr>
          <p:grpSpPr>
            <a:xfrm>
              <a:off x="12849211" y="4480038"/>
              <a:ext cx="1495189" cy="563933"/>
              <a:chOff x="-3314821" y="3310415"/>
              <a:chExt cx="1495189" cy="563933"/>
            </a:xfrm>
          </p:grpSpPr>
          <p:sp>
            <p:nvSpPr>
              <p:cNvPr id="33" name="Rechthoek 32">
                <a:extLst>
                  <a:ext uri="{FF2B5EF4-FFF2-40B4-BE49-F238E27FC236}">
                    <a16:creationId xmlns:a16="http://schemas.microsoft.com/office/drawing/2014/main" id="{F6161667-F296-4479-8936-A93560AE66C8}"/>
                  </a:ext>
                </a:extLst>
              </p:cNvPr>
              <p:cNvSpPr/>
              <p:nvPr/>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i="0" noProof="0">
                  <a:solidFill>
                    <a:schemeClr val="tx1"/>
                  </a:solidFill>
                  <a:latin typeface="+mn-lt"/>
                  <a:ea typeface="Open Sans" panose="020B0606030504020204" pitchFamily="34" charset="0"/>
                  <a:cs typeface="Calibri" panose="020F0502020204030204" pitchFamily="34" charset="0"/>
                </a:endParaRPr>
              </a:p>
            </p:txBody>
          </p:sp>
          <p:sp>
            <p:nvSpPr>
              <p:cNvPr id="34" name="Rechthoek 33">
                <a:extLst>
                  <a:ext uri="{FF2B5EF4-FFF2-40B4-BE49-F238E27FC236}">
                    <a16:creationId xmlns:a16="http://schemas.microsoft.com/office/drawing/2014/main" id="{45BBA696-2C98-46E7-8F7C-B480C8B092B1}"/>
                  </a:ext>
                </a:extLst>
              </p:cNvPr>
              <p:cNvSpPr/>
              <p:nvPr/>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0" i="0" noProof="0">
                  <a:solidFill>
                    <a:schemeClr val="tx1"/>
                  </a:solidFill>
                  <a:latin typeface="+mn-lt"/>
                  <a:ea typeface="Open Sans" panose="020B0606030504020204" pitchFamily="34" charset="0"/>
                  <a:cs typeface="Calibri" panose="020F0502020204030204" pitchFamily="34" charset="0"/>
                </a:endParaRPr>
              </a:p>
            </p:txBody>
          </p:sp>
          <p:sp>
            <p:nvSpPr>
              <p:cNvPr id="35" name="Tekstvak 34">
                <a:extLst>
                  <a:ext uri="{FF2B5EF4-FFF2-40B4-BE49-F238E27FC236}">
                    <a16:creationId xmlns:a16="http://schemas.microsoft.com/office/drawing/2014/main" id="{4410DEFE-5CC6-4739-A166-C0C962149B93}"/>
                  </a:ext>
                </a:extLst>
              </p:cNvPr>
              <p:cNvSpPr txBox="1"/>
              <p:nvPr/>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Grafiektype wijzigen</a:t>
                </a:r>
              </a:p>
            </p:txBody>
          </p:sp>
          <p:sp>
            <p:nvSpPr>
              <p:cNvPr id="36" name="Tekstvak 35">
                <a:extLst>
                  <a:ext uri="{FF2B5EF4-FFF2-40B4-BE49-F238E27FC236}">
                    <a16:creationId xmlns:a16="http://schemas.microsoft.com/office/drawing/2014/main" id="{B9D835DB-79F0-49C6-AF7B-3EABDB4B4CFD}"/>
                  </a:ext>
                </a:extLst>
              </p:cNvPr>
              <p:cNvSpPr txBox="1"/>
              <p:nvPr/>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Gegevens bewerken</a:t>
                </a:r>
              </a:p>
            </p:txBody>
          </p:sp>
          <p:sp>
            <p:nvSpPr>
              <p:cNvPr id="37" name="Vrije vorm: vorm 61">
                <a:extLst>
                  <a:ext uri="{FF2B5EF4-FFF2-40B4-BE49-F238E27FC236}">
                    <a16:creationId xmlns:a16="http://schemas.microsoft.com/office/drawing/2014/main" id="{552400BC-655C-447E-9678-DA945167770F}"/>
                  </a:ext>
                </a:extLst>
              </p:cNvPr>
              <p:cNvSpPr/>
              <p:nvPr/>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b="0" i="0" cap="all" baseline="0" noProof="0">
                  <a:solidFill>
                    <a:schemeClr val="tx1"/>
                  </a:solidFill>
                  <a:latin typeface="+mn-lt"/>
                  <a:ea typeface="Open Sans" panose="020B060603050402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65E8DB20-C71E-451B-807C-93CDB3A1D18B}"/>
                  </a:ext>
                </a:extLst>
              </p:cNvPr>
              <p:cNvGrpSpPr/>
              <p:nvPr/>
            </p:nvGrpSpPr>
            <p:grpSpPr>
              <a:xfrm>
                <a:off x="-3261976" y="3361742"/>
                <a:ext cx="139861" cy="152244"/>
                <a:chOff x="12574450" y="6053892"/>
                <a:chExt cx="169232" cy="184215"/>
              </a:xfrm>
            </p:grpSpPr>
            <p:sp>
              <p:nvSpPr>
                <p:cNvPr id="58" name="Rechthoek 57">
                  <a:extLst>
                    <a:ext uri="{FF2B5EF4-FFF2-40B4-BE49-F238E27FC236}">
                      <a16:creationId xmlns:a16="http://schemas.microsoft.com/office/drawing/2014/main" id="{333AE7C2-4A75-4051-985C-7D91C911E4D4}"/>
                    </a:ext>
                  </a:extLst>
                </p:cNvPr>
                <p:cNvSpPr/>
                <p:nvPr/>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175359EB-C760-493E-8803-4C2D320B4EBC}"/>
                    </a:ext>
                  </a:extLst>
                </p:cNvPr>
                <p:cNvSpPr/>
                <p:nvPr/>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AB633E0A-25AA-45FD-83E2-8ABABA5FF97A}"/>
                    </a:ext>
                  </a:extLst>
                </p:cNvPr>
                <p:cNvSpPr/>
                <p:nvPr/>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2604C144-B81D-46DB-B5FA-2CF2313B992D}"/>
                  </a:ext>
                </a:extLst>
              </p:cNvPr>
              <p:cNvGrpSpPr/>
              <p:nvPr/>
            </p:nvGrpSpPr>
            <p:grpSpPr>
              <a:xfrm>
                <a:off x="-3261070" y="3635199"/>
                <a:ext cx="168905" cy="104490"/>
                <a:chOff x="-3261070" y="3620931"/>
                <a:chExt cx="193920" cy="119965"/>
              </a:xfrm>
            </p:grpSpPr>
            <p:sp>
              <p:nvSpPr>
                <p:cNvPr id="40" name="Rechthoek 39">
                  <a:extLst>
                    <a:ext uri="{FF2B5EF4-FFF2-40B4-BE49-F238E27FC236}">
                      <a16:creationId xmlns:a16="http://schemas.microsoft.com/office/drawing/2014/main" id="{8B37D9B3-1A4C-4510-9EE8-81054D72CD07}"/>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CFF8F2A9-85CB-414A-A4EB-EDFEB1B8E70A}"/>
                    </a:ext>
                  </a:extLst>
                </p:cNvPr>
                <p:cNvGrpSpPr/>
                <p:nvPr/>
              </p:nvGrpSpPr>
              <p:grpSpPr>
                <a:xfrm>
                  <a:off x="-3261070" y="3622063"/>
                  <a:ext cx="141113" cy="117345"/>
                  <a:chOff x="1094874" y="-878306"/>
                  <a:chExt cx="867364" cy="613611"/>
                </a:xfrm>
              </p:grpSpPr>
              <p:cxnSp>
                <p:nvCxnSpPr>
                  <p:cNvPr id="51" name="Rechte verbindingslijn 50">
                    <a:extLst>
                      <a:ext uri="{FF2B5EF4-FFF2-40B4-BE49-F238E27FC236}">
                        <a16:creationId xmlns:a16="http://schemas.microsoft.com/office/drawing/2014/main" id="{78C305EB-9F68-4B22-91F6-AD708DF555F3}"/>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8F3BA57F-7663-4F00-9C75-77343D6E863B}"/>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3" name="Groep 52">
                    <a:extLst>
                      <a:ext uri="{FF2B5EF4-FFF2-40B4-BE49-F238E27FC236}">
                        <a16:creationId xmlns:a16="http://schemas.microsoft.com/office/drawing/2014/main" id="{3A50B02A-249D-4A72-A6C8-F8E4D4826F9E}"/>
                      </a:ext>
                    </a:extLst>
                  </p:cNvPr>
                  <p:cNvGrpSpPr/>
                  <p:nvPr/>
                </p:nvGrpSpPr>
                <p:grpSpPr>
                  <a:xfrm>
                    <a:off x="1270535" y="-878306"/>
                    <a:ext cx="526983" cy="613611"/>
                    <a:chOff x="1270535" y="-745959"/>
                    <a:chExt cx="526983" cy="481264"/>
                  </a:xfrm>
                </p:grpSpPr>
                <p:cxnSp>
                  <p:nvCxnSpPr>
                    <p:cNvPr id="54" name="Rechte verbindingslijn 53">
                      <a:extLst>
                        <a:ext uri="{FF2B5EF4-FFF2-40B4-BE49-F238E27FC236}">
                          <a16:creationId xmlns:a16="http://schemas.microsoft.com/office/drawing/2014/main" id="{C7260580-5402-4371-B1BE-685BBE14C394}"/>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9345FBA5-8A45-4A28-AF95-0ACA0AF980DC}"/>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9A35B18E-4D09-4847-93AB-41EDD5111034}"/>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0DACF8F9-A2C2-42C1-A587-CB3AAC69A68A}"/>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2" name="Rechte verbindingslijn 41">
                  <a:extLst>
                    <a:ext uri="{FF2B5EF4-FFF2-40B4-BE49-F238E27FC236}">
                      <a16:creationId xmlns:a16="http://schemas.microsoft.com/office/drawing/2014/main" id="{1FCB8171-8050-4BDB-84F6-B9EC5568F6B3}"/>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39D80A9A-C3D5-4073-9ABB-420A9DF47421}"/>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17CFB357-D30E-4D9F-8992-0F8B0ED99063}"/>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F009FC6C-A0D4-4EAF-9C2F-B00008581DD9}"/>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AB5D1BD9-0307-4587-BD8E-DEE40048BA90}"/>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EFB45F86-BB97-40B7-8D74-DCCD93ECDCCB}"/>
                    </a:ext>
                  </a:extLst>
                </p:cNvPr>
                <p:cNvGrpSpPr/>
                <p:nvPr/>
              </p:nvGrpSpPr>
              <p:grpSpPr>
                <a:xfrm rot="2700000">
                  <a:off x="-3158000" y="3650045"/>
                  <a:ext cx="34350" cy="147351"/>
                  <a:chOff x="3148392" y="-836646"/>
                  <a:chExt cx="132124" cy="596095"/>
                </a:xfrm>
                <a:solidFill>
                  <a:srgbClr val="3399FF"/>
                </a:solidFill>
              </p:grpSpPr>
              <p:sp>
                <p:nvSpPr>
                  <p:cNvPr id="48" name="Rechthoek 47">
                    <a:extLst>
                      <a:ext uri="{FF2B5EF4-FFF2-40B4-BE49-F238E27FC236}">
                        <a16:creationId xmlns:a16="http://schemas.microsoft.com/office/drawing/2014/main" id="{1F3BE84E-4EA4-4594-84B9-FFF7F0B754F2}"/>
                      </a:ext>
                    </a:extLst>
                  </p:cNvPr>
                  <p:cNvSpPr/>
                  <p:nvPr/>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49" name="Rechthoek: afgeronde bovenhoeken 74">
                    <a:extLst>
                      <a:ext uri="{FF2B5EF4-FFF2-40B4-BE49-F238E27FC236}">
                        <a16:creationId xmlns:a16="http://schemas.microsoft.com/office/drawing/2014/main" id="{99E6D39B-DACA-4011-943A-6BFE4F01CDE7}"/>
                      </a:ext>
                    </a:extLst>
                  </p:cNvPr>
                  <p:cNvSpPr/>
                  <p:nvPr/>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50" name="Gelijkbenige driehoek 75">
                    <a:extLst>
                      <a:ext uri="{FF2B5EF4-FFF2-40B4-BE49-F238E27FC236}">
                        <a16:creationId xmlns:a16="http://schemas.microsoft.com/office/drawing/2014/main" id="{B070219D-789E-41E2-B3E3-AFF00CB25C9A}"/>
                      </a:ext>
                    </a:extLst>
                  </p:cNvPr>
                  <p:cNvSpPr/>
                  <p:nvPr/>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grpSp>
        </p:grpSp>
        <p:sp>
          <p:nvSpPr>
            <p:cNvPr id="18" name="Rechthoek 17">
              <a:extLst>
                <a:ext uri="{FF2B5EF4-FFF2-40B4-BE49-F238E27FC236}">
                  <a16:creationId xmlns:a16="http://schemas.microsoft.com/office/drawing/2014/main" id="{4DD145E2-0D72-4EA4-81B4-34D3C5CE5FE8}"/>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invoegen/opmaken</a:t>
              </a:r>
            </a:p>
          </p:txBody>
        </p:sp>
        <p:sp>
          <p:nvSpPr>
            <p:cNvPr id="19" name="Ovaal 18">
              <a:extLst>
                <a:ext uri="{FF2B5EF4-FFF2-40B4-BE49-F238E27FC236}">
                  <a16:creationId xmlns:a16="http://schemas.microsoft.com/office/drawing/2014/main" id="{3EAB115F-2C64-499D-B948-663FD99CB211}"/>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20" name="Rechthoek 19">
              <a:extLst>
                <a:ext uri="{FF2B5EF4-FFF2-40B4-BE49-F238E27FC236}">
                  <a16:creationId xmlns:a16="http://schemas.microsoft.com/office/drawing/2014/main" id="{7AD9B517-75EB-4F65-BEA8-5BBC241CCCE6}"/>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Wanneer nodig, verwijder de bestaande grafiek d.m.v. de ‘Backspace toets’. Klik op het pictogram om een nieuwe grafiek in te voegen (zie onderstaand voorbeeld).</a:t>
              </a:r>
            </a:p>
          </p:txBody>
        </p:sp>
        <p:sp>
          <p:nvSpPr>
            <p:cNvPr id="21" name="Ovaal 20">
              <a:extLst>
                <a:ext uri="{FF2B5EF4-FFF2-40B4-BE49-F238E27FC236}">
                  <a16:creationId xmlns:a16="http://schemas.microsoft.com/office/drawing/2014/main" id="{83EA6348-80DA-4159-80D1-357C26765E11}"/>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2</a:t>
              </a:r>
            </a:p>
          </p:txBody>
        </p:sp>
        <p:sp>
          <p:nvSpPr>
            <p:cNvPr id="22" name="Rechthoek 21">
              <a:extLst>
                <a:ext uri="{FF2B5EF4-FFF2-40B4-BE49-F238E27FC236}">
                  <a16:creationId xmlns:a16="http://schemas.microsoft.com/office/drawing/2014/main" id="{F7BA627B-E133-4867-9E0B-CD7A163D61A7}"/>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Selecteer de gewenste grafiek</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en klik op ‘Invoegen’.</a:t>
              </a:r>
            </a:p>
          </p:txBody>
        </p:sp>
        <p:grpSp>
          <p:nvGrpSpPr>
            <p:cNvPr id="23" name="Groep 22">
              <a:extLst>
                <a:ext uri="{FF2B5EF4-FFF2-40B4-BE49-F238E27FC236}">
                  <a16:creationId xmlns:a16="http://schemas.microsoft.com/office/drawing/2014/main" id="{81F6F280-CC46-4D8B-8958-F421E88E277F}"/>
                </a:ext>
              </a:extLst>
            </p:cNvPr>
            <p:cNvGrpSpPr/>
            <p:nvPr/>
          </p:nvGrpSpPr>
          <p:grpSpPr>
            <a:xfrm>
              <a:off x="12852713" y="2164285"/>
              <a:ext cx="825500" cy="209550"/>
              <a:chOff x="13504624" y="2482850"/>
              <a:chExt cx="825500" cy="209550"/>
            </a:xfrm>
          </p:grpSpPr>
          <p:sp>
            <p:nvSpPr>
              <p:cNvPr id="30" name="Rechthoek 29">
                <a:extLst>
                  <a:ext uri="{FF2B5EF4-FFF2-40B4-BE49-F238E27FC236}">
                    <a16:creationId xmlns:a16="http://schemas.microsoft.com/office/drawing/2014/main" id="{8FF483A6-3B7C-41AA-9214-700870325F2C}"/>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i="0" noProof="0">
                    <a:solidFill>
                      <a:schemeClr val="tx1"/>
                    </a:solidFill>
                    <a:latin typeface="+mn-lt"/>
                    <a:ea typeface="Open Sans" panose="020B0606030504020204" pitchFamily="34" charset="0"/>
                    <a:cs typeface="Calibri" panose="020F0502020204030204" pitchFamily="34" charset="0"/>
                  </a:rPr>
                  <a:t>Invoegen</a:t>
                </a:r>
              </a:p>
            </p:txBody>
          </p:sp>
          <p:cxnSp>
            <p:nvCxnSpPr>
              <p:cNvPr id="31" name="Rechte verbindingslijn 30">
                <a:extLst>
                  <a:ext uri="{FF2B5EF4-FFF2-40B4-BE49-F238E27FC236}">
                    <a16:creationId xmlns:a16="http://schemas.microsoft.com/office/drawing/2014/main" id="{62E8C72C-7378-491D-B565-E2EFE23ADE80}"/>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32" name="Gelijkbenige driehoek 56">
                <a:extLst>
                  <a:ext uri="{FF2B5EF4-FFF2-40B4-BE49-F238E27FC236}">
                    <a16:creationId xmlns:a16="http://schemas.microsoft.com/office/drawing/2014/main" id="{9E7DD67D-A20C-47EC-984C-7E7D274A670D}"/>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0" i="0" noProof="0">
                  <a:solidFill>
                    <a:schemeClr val="tx1"/>
                  </a:solidFill>
                  <a:latin typeface="+mn-lt"/>
                  <a:ea typeface="Open Sans" panose="020B060603050402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EBE8CC2B-05AC-49B6-82CE-5BB362115875}"/>
                </a:ext>
              </a:extLst>
            </p:cNvPr>
            <p:cNvGrpSpPr/>
            <p:nvPr/>
          </p:nvGrpSpPr>
          <p:grpSpPr>
            <a:xfrm>
              <a:off x="12847433" y="1232480"/>
              <a:ext cx="289372" cy="314992"/>
              <a:chOff x="7322769" y="-310267"/>
              <a:chExt cx="289372" cy="314992"/>
            </a:xfrm>
          </p:grpSpPr>
          <p:sp>
            <p:nvSpPr>
              <p:cNvPr id="27" name="Rechthoek 26">
                <a:extLst>
                  <a:ext uri="{FF2B5EF4-FFF2-40B4-BE49-F238E27FC236}">
                    <a16:creationId xmlns:a16="http://schemas.microsoft.com/office/drawing/2014/main" id="{C3C49F6C-6DC6-4499-BDA0-6D0C5D19A5DD}"/>
                  </a:ext>
                </a:extLst>
              </p:cNvPr>
              <p:cNvSpPr/>
              <p:nvPr/>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8" name="Rechthoek 27">
                <a:extLst>
                  <a:ext uri="{FF2B5EF4-FFF2-40B4-BE49-F238E27FC236}">
                    <a16:creationId xmlns:a16="http://schemas.microsoft.com/office/drawing/2014/main" id="{C28E049A-2F8D-426F-8082-D1D722AC0DD3}"/>
                  </a:ext>
                </a:extLst>
              </p:cNvPr>
              <p:cNvSpPr/>
              <p:nvPr/>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74B344FC-C5A3-47C3-854A-E0315F4A748A}"/>
                  </a:ext>
                </a:extLst>
              </p:cNvPr>
              <p:cNvSpPr/>
              <p:nvPr/>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sp>
          <p:nvSpPr>
            <p:cNvPr id="25" name="Ovaal 24">
              <a:extLst>
                <a:ext uri="{FF2B5EF4-FFF2-40B4-BE49-F238E27FC236}">
                  <a16:creationId xmlns:a16="http://schemas.microsoft.com/office/drawing/2014/main" id="{2887A8E4-978B-4963-AF04-30FA963FB456}"/>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3</a:t>
              </a:r>
            </a:p>
          </p:txBody>
        </p:sp>
        <p:sp>
          <p:nvSpPr>
            <p:cNvPr id="26" name="Rechthoek 25">
              <a:extLst>
                <a:ext uri="{FF2B5EF4-FFF2-40B4-BE49-F238E27FC236}">
                  <a16:creationId xmlns:a16="http://schemas.microsoft.com/office/drawing/2014/main" id="{ED4D27D0-9C82-4AB3-BCE5-A389452D0813}"/>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Verander de opmaak van de grafiek door onderdelen van de grafiek aan te klikken en naar de tab ‘Hulpmiddelen van grafieken - Opmaak’ te gaan. </a:t>
              </a:r>
            </a:p>
          </p:txBody>
        </p:sp>
      </p:grpSp>
      <p:grpSp>
        <p:nvGrpSpPr>
          <p:cNvPr id="61" name="Groep 60">
            <a:extLst>
              <a:ext uri="{FF2B5EF4-FFF2-40B4-BE49-F238E27FC236}">
                <a16:creationId xmlns:a16="http://schemas.microsoft.com/office/drawing/2014/main" id="{E063C413-4A1F-E340-8652-95DD2B9D7E86}"/>
              </a:ext>
            </a:extLst>
          </p:cNvPr>
          <p:cNvGrpSpPr/>
          <p:nvPr/>
        </p:nvGrpSpPr>
        <p:grpSpPr>
          <a:xfrm>
            <a:off x="-3593091" y="2754611"/>
            <a:ext cx="3593091" cy="4430752"/>
            <a:chOff x="-3593091" y="2754611"/>
            <a:chExt cx="3593091" cy="4430752"/>
          </a:xfrm>
        </p:grpSpPr>
        <p:pic>
          <p:nvPicPr>
            <p:cNvPr id="62" name="Afbeelding 61">
              <a:extLst>
                <a:ext uri="{FF2B5EF4-FFF2-40B4-BE49-F238E27FC236}">
                  <a16:creationId xmlns:a16="http://schemas.microsoft.com/office/drawing/2014/main" id="{D0623A53-47AA-C64A-846C-399FAE8F1D09}"/>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63" name="Groep 62">
              <a:extLst>
                <a:ext uri="{FF2B5EF4-FFF2-40B4-BE49-F238E27FC236}">
                  <a16:creationId xmlns:a16="http://schemas.microsoft.com/office/drawing/2014/main" id="{C0D802B0-A30F-1C43-BB83-B9A036058920}"/>
                </a:ext>
              </a:extLst>
            </p:cNvPr>
            <p:cNvGrpSpPr/>
            <p:nvPr/>
          </p:nvGrpSpPr>
          <p:grpSpPr>
            <a:xfrm>
              <a:off x="-3593091" y="2754611"/>
              <a:ext cx="3593091" cy="4430752"/>
              <a:chOff x="-3593091" y="2754611"/>
              <a:chExt cx="3593091" cy="4430752"/>
            </a:xfrm>
          </p:grpSpPr>
          <p:sp>
            <p:nvSpPr>
              <p:cNvPr id="69" name="Rechthoek 68">
                <a:extLst>
                  <a:ext uri="{FF2B5EF4-FFF2-40B4-BE49-F238E27FC236}">
                    <a16:creationId xmlns:a16="http://schemas.microsoft.com/office/drawing/2014/main" id="{44119D8C-47DD-BE4E-B599-4971CD25E6F9}"/>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70" name="Rechthoek 69">
                <a:extLst>
                  <a:ext uri="{FF2B5EF4-FFF2-40B4-BE49-F238E27FC236}">
                    <a16:creationId xmlns:a16="http://schemas.microsoft.com/office/drawing/2014/main" id="{F69DE220-3794-7740-8AEC-9C3F43D01E2B}"/>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71" name="VOORBEELD">
                <a:extLst>
                  <a:ext uri="{FF2B5EF4-FFF2-40B4-BE49-F238E27FC236}">
                    <a16:creationId xmlns:a16="http://schemas.microsoft.com/office/drawing/2014/main" id="{37EC158B-BCFE-D34B-9FB4-9F92992088D8}"/>
                  </a:ext>
                </a:extLst>
              </p:cNvPr>
              <p:cNvGrpSpPr/>
              <p:nvPr/>
            </p:nvGrpSpPr>
            <p:grpSpPr>
              <a:xfrm>
                <a:off x="-3412097" y="3250745"/>
                <a:ext cx="3234311" cy="604518"/>
                <a:chOff x="-3605171" y="458674"/>
                <a:chExt cx="3234311" cy="558875"/>
              </a:xfrm>
            </p:grpSpPr>
            <p:sp>
              <p:nvSpPr>
                <p:cNvPr id="72" name="Rechthoek 71">
                  <a:extLst>
                    <a:ext uri="{FF2B5EF4-FFF2-40B4-BE49-F238E27FC236}">
                      <a16:creationId xmlns:a16="http://schemas.microsoft.com/office/drawing/2014/main" id="{D97A703B-68F5-914D-8A83-FBA1DD5C44C0}"/>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73" name="Rechthoek 72">
                  <a:extLst>
                    <a:ext uri="{FF2B5EF4-FFF2-40B4-BE49-F238E27FC236}">
                      <a16:creationId xmlns:a16="http://schemas.microsoft.com/office/drawing/2014/main" id="{589627FC-515D-9544-97B4-ADF1BDCB8388}"/>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74" name="Groep 73">
                  <a:extLst>
                    <a:ext uri="{FF2B5EF4-FFF2-40B4-BE49-F238E27FC236}">
                      <a16:creationId xmlns:a16="http://schemas.microsoft.com/office/drawing/2014/main" id="{B6F0459A-3DEA-5E4C-8649-C608B52FD0A0}"/>
                    </a:ext>
                  </a:extLst>
                </p:cNvPr>
                <p:cNvGrpSpPr/>
                <p:nvPr/>
              </p:nvGrpSpPr>
              <p:grpSpPr>
                <a:xfrm>
                  <a:off x="-3386247" y="830871"/>
                  <a:ext cx="139423" cy="109566"/>
                  <a:chOff x="-2866744" y="827071"/>
                  <a:chExt cx="168701" cy="132575"/>
                </a:xfrm>
              </p:grpSpPr>
              <p:grpSp>
                <p:nvGrpSpPr>
                  <p:cNvPr id="105" name="Groep 104">
                    <a:extLst>
                      <a:ext uri="{FF2B5EF4-FFF2-40B4-BE49-F238E27FC236}">
                        <a16:creationId xmlns:a16="http://schemas.microsoft.com/office/drawing/2014/main" id="{7B33B602-66A9-D742-9BC3-3C3D4F22D838}"/>
                      </a:ext>
                    </a:extLst>
                  </p:cNvPr>
                  <p:cNvGrpSpPr/>
                  <p:nvPr/>
                </p:nvGrpSpPr>
                <p:grpSpPr>
                  <a:xfrm>
                    <a:off x="-2866744" y="827071"/>
                    <a:ext cx="168701" cy="132575"/>
                    <a:chOff x="-2866744" y="827071"/>
                    <a:chExt cx="168701" cy="132575"/>
                  </a:xfrm>
                </p:grpSpPr>
                <p:cxnSp>
                  <p:nvCxnSpPr>
                    <p:cNvPr id="107" name="Rechte verbindingslijn 106">
                      <a:extLst>
                        <a:ext uri="{FF2B5EF4-FFF2-40B4-BE49-F238E27FC236}">
                          <a16:creationId xmlns:a16="http://schemas.microsoft.com/office/drawing/2014/main" id="{ECD91EE1-1D76-264B-B747-A41DAFBAD3F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08" name="Rechte verbindingslijn 107">
                      <a:extLst>
                        <a:ext uri="{FF2B5EF4-FFF2-40B4-BE49-F238E27FC236}">
                          <a16:creationId xmlns:a16="http://schemas.microsoft.com/office/drawing/2014/main" id="{B851E484-C9C8-DA4C-9CA8-AF6C9B8B175D}"/>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09" name="Rechte verbindingslijn 108">
                      <a:extLst>
                        <a:ext uri="{FF2B5EF4-FFF2-40B4-BE49-F238E27FC236}">
                          <a16:creationId xmlns:a16="http://schemas.microsoft.com/office/drawing/2014/main" id="{7B26C1A8-B0CF-3445-8DD9-D0CEC40FE58C}"/>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10" name="Rechte verbindingslijn 109">
                      <a:extLst>
                        <a:ext uri="{FF2B5EF4-FFF2-40B4-BE49-F238E27FC236}">
                          <a16:creationId xmlns:a16="http://schemas.microsoft.com/office/drawing/2014/main" id="{D1C6A790-14E8-2C4E-8F03-36C4EF81F9F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11" name="Rechte verbindingslijn 110">
                      <a:extLst>
                        <a:ext uri="{FF2B5EF4-FFF2-40B4-BE49-F238E27FC236}">
                          <a16:creationId xmlns:a16="http://schemas.microsoft.com/office/drawing/2014/main" id="{94963E93-ABA5-0944-83FD-E28FAE400CA9}"/>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06" name="Pijl: rechts 129">
                    <a:extLst>
                      <a:ext uri="{FF2B5EF4-FFF2-40B4-BE49-F238E27FC236}">
                        <a16:creationId xmlns:a16="http://schemas.microsoft.com/office/drawing/2014/main" id="{C2D106C0-F647-964F-B352-702EC72714F4}"/>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75" name="Groep 74">
                  <a:extLst>
                    <a:ext uri="{FF2B5EF4-FFF2-40B4-BE49-F238E27FC236}">
                      <a16:creationId xmlns:a16="http://schemas.microsoft.com/office/drawing/2014/main" id="{508EA1D0-C9A9-8947-89E6-B607F5C6C094}"/>
                    </a:ext>
                  </a:extLst>
                </p:cNvPr>
                <p:cNvGrpSpPr/>
                <p:nvPr/>
              </p:nvGrpSpPr>
              <p:grpSpPr>
                <a:xfrm>
                  <a:off x="-3605171" y="830871"/>
                  <a:ext cx="139423" cy="109566"/>
                  <a:chOff x="-2866744" y="518074"/>
                  <a:chExt cx="168701" cy="132575"/>
                </a:xfrm>
              </p:grpSpPr>
              <p:grpSp>
                <p:nvGrpSpPr>
                  <p:cNvPr id="98" name="Groep 97">
                    <a:extLst>
                      <a:ext uri="{FF2B5EF4-FFF2-40B4-BE49-F238E27FC236}">
                        <a16:creationId xmlns:a16="http://schemas.microsoft.com/office/drawing/2014/main" id="{5123C0EC-2B37-E54D-88EF-34F2B19A34C1}"/>
                      </a:ext>
                    </a:extLst>
                  </p:cNvPr>
                  <p:cNvGrpSpPr/>
                  <p:nvPr/>
                </p:nvGrpSpPr>
                <p:grpSpPr>
                  <a:xfrm>
                    <a:off x="-2866744" y="518074"/>
                    <a:ext cx="168701" cy="132575"/>
                    <a:chOff x="-2866744" y="518074"/>
                    <a:chExt cx="168701" cy="132575"/>
                  </a:xfrm>
                </p:grpSpPr>
                <p:cxnSp>
                  <p:nvCxnSpPr>
                    <p:cNvPr id="100" name="Rechte verbindingslijn 99">
                      <a:extLst>
                        <a:ext uri="{FF2B5EF4-FFF2-40B4-BE49-F238E27FC236}">
                          <a16:creationId xmlns:a16="http://schemas.microsoft.com/office/drawing/2014/main" id="{DEB52815-5119-CB4F-B762-8A8BED542C0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01" name="Rechte verbindingslijn 100">
                      <a:extLst>
                        <a:ext uri="{FF2B5EF4-FFF2-40B4-BE49-F238E27FC236}">
                          <a16:creationId xmlns:a16="http://schemas.microsoft.com/office/drawing/2014/main" id="{41BFB207-EE0D-F54C-AD34-AC2D6F24C6E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02" name="Rechte verbindingslijn 101">
                      <a:extLst>
                        <a:ext uri="{FF2B5EF4-FFF2-40B4-BE49-F238E27FC236}">
                          <a16:creationId xmlns:a16="http://schemas.microsoft.com/office/drawing/2014/main" id="{95C04FA0-F32E-FC4B-A853-9AFEC4D21B15}"/>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03" name="Rechte verbindingslijn 102">
                      <a:extLst>
                        <a:ext uri="{FF2B5EF4-FFF2-40B4-BE49-F238E27FC236}">
                          <a16:creationId xmlns:a16="http://schemas.microsoft.com/office/drawing/2014/main" id="{5D29CB0D-FF74-424B-8385-07564C2438A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04" name="Rechte verbindingslijn 103">
                      <a:extLst>
                        <a:ext uri="{FF2B5EF4-FFF2-40B4-BE49-F238E27FC236}">
                          <a16:creationId xmlns:a16="http://schemas.microsoft.com/office/drawing/2014/main" id="{520DE9B1-6A9A-7B4B-B9D2-D595721C386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99" name="Pijl: rechts 122">
                    <a:extLst>
                      <a:ext uri="{FF2B5EF4-FFF2-40B4-BE49-F238E27FC236}">
                        <a16:creationId xmlns:a16="http://schemas.microsoft.com/office/drawing/2014/main" id="{6EC9470D-B66A-354A-B730-4731844876A2}"/>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76" name="Rechte verbindingslijn 75">
                  <a:extLst>
                    <a:ext uri="{FF2B5EF4-FFF2-40B4-BE49-F238E27FC236}">
                      <a16:creationId xmlns:a16="http://schemas.microsoft.com/office/drawing/2014/main" id="{544A8F4F-88E4-F44E-8058-A0B8BB2307F0}"/>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77" name="Rechte verbindingslijn 76">
                  <a:extLst>
                    <a:ext uri="{FF2B5EF4-FFF2-40B4-BE49-F238E27FC236}">
                      <a16:creationId xmlns:a16="http://schemas.microsoft.com/office/drawing/2014/main" id="{54D7C12A-80A2-9944-96A5-F29CB5DD95B4}"/>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78" name="Rechthoek 77">
                  <a:extLst>
                    <a:ext uri="{FF2B5EF4-FFF2-40B4-BE49-F238E27FC236}">
                      <a16:creationId xmlns:a16="http://schemas.microsoft.com/office/drawing/2014/main" id="{46C0B59E-CD09-C248-9263-A72505410C8B}"/>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79" name="Rechthoek 78">
                  <a:extLst>
                    <a:ext uri="{FF2B5EF4-FFF2-40B4-BE49-F238E27FC236}">
                      <a16:creationId xmlns:a16="http://schemas.microsoft.com/office/drawing/2014/main" id="{7B08069E-4DD9-844D-9E1C-AFEF56507360}"/>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80" name="Groep 79">
                  <a:extLst>
                    <a:ext uri="{FF2B5EF4-FFF2-40B4-BE49-F238E27FC236}">
                      <a16:creationId xmlns:a16="http://schemas.microsoft.com/office/drawing/2014/main" id="{5B20051F-36E7-8B41-90D9-C8AA992266AA}"/>
                    </a:ext>
                  </a:extLst>
                </p:cNvPr>
                <p:cNvGrpSpPr/>
                <p:nvPr/>
              </p:nvGrpSpPr>
              <p:grpSpPr>
                <a:xfrm>
                  <a:off x="-2916763" y="769168"/>
                  <a:ext cx="268738" cy="248381"/>
                  <a:chOff x="-2916763" y="769168"/>
                  <a:chExt cx="268738" cy="248381"/>
                </a:xfrm>
              </p:grpSpPr>
              <p:sp>
                <p:nvSpPr>
                  <p:cNvPr id="90" name="Rechthoek 89">
                    <a:extLst>
                      <a:ext uri="{FF2B5EF4-FFF2-40B4-BE49-F238E27FC236}">
                        <a16:creationId xmlns:a16="http://schemas.microsoft.com/office/drawing/2014/main" id="{B6FA1A3A-0B5E-FF4D-9DAA-50C170C93302}"/>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91" name="Groep 90">
                    <a:extLst>
                      <a:ext uri="{FF2B5EF4-FFF2-40B4-BE49-F238E27FC236}">
                        <a16:creationId xmlns:a16="http://schemas.microsoft.com/office/drawing/2014/main" id="{6129348F-F713-0F40-AFAC-8221C3A80C5D}"/>
                      </a:ext>
                    </a:extLst>
                  </p:cNvPr>
                  <p:cNvGrpSpPr/>
                  <p:nvPr/>
                </p:nvGrpSpPr>
                <p:grpSpPr>
                  <a:xfrm>
                    <a:off x="-2866744" y="827071"/>
                    <a:ext cx="168701" cy="132575"/>
                    <a:chOff x="-2866744" y="827071"/>
                    <a:chExt cx="168701" cy="132575"/>
                  </a:xfrm>
                </p:grpSpPr>
                <p:cxnSp>
                  <p:nvCxnSpPr>
                    <p:cNvPr id="93" name="Rechte verbindingslijn 92">
                      <a:extLst>
                        <a:ext uri="{FF2B5EF4-FFF2-40B4-BE49-F238E27FC236}">
                          <a16:creationId xmlns:a16="http://schemas.microsoft.com/office/drawing/2014/main" id="{5BBC2E88-6805-EC44-A459-077B85D9B6C2}"/>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94" name="Rechte verbindingslijn 93">
                      <a:extLst>
                        <a:ext uri="{FF2B5EF4-FFF2-40B4-BE49-F238E27FC236}">
                          <a16:creationId xmlns:a16="http://schemas.microsoft.com/office/drawing/2014/main" id="{5E87336D-D7D4-474A-B9C0-8FAF0B564F0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5" name="Rechte verbindingslijn 94">
                      <a:extLst>
                        <a:ext uri="{FF2B5EF4-FFF2-40B4-BE49-F238E27FC236}">
                          <a16:creationId xmlns:a16="http://schemas.microsoft.com/office/drawing/2014/main" id="{CC03F644-1320-ED4C-A86B-3FF28592A603}"/>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6" name="Rechte verbindingslijn 95">
                      <a:extLst>
                        <a:ext uri="{FF2B5EF4-FFF2-40B4-BE49-F238E27FC236}">
                          <a16:creationId xmlns:a16="http://schemas.microsoft.com/office/drawing/2014/main" id="{3AB699FC-E1A5-7347-A097-2EA6AB26A6E2}"/>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7" name="Rechte verbindingslijn 96">
                      <a:extLst>
                        <a:ext uri="{FF2B5EF4-FFF2-40B4-BE49-F238E27FC236}">
                          <a16:creationId xmlns:a16="http://schemas.microsoft.com/office/drawing/2014/main" id="{9496B3E2-FD9C-4247-9450-7C02F54B0A9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92" name="Pijl: rechts 115">
                    <a:extLst>
                      <a:ext uri="{FF2B5EF4-FFF2-40B4-BE49-F238E27FC236}">
                        <a16:creationId xmlns:a16="http://schemas.microsoft.com/office/drawing/2014/main" id="{31E638CF-89B7-594D-8DE0-1856188647DF}"/>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81" name="Groep 80">
                  <a:extLst>
                    <a:ext uri="{FF2B5EF4-FFF2-40B4-BE49-F238E27FC236}">
                      <a16:creationId xmlns:a16="http://schemas.microsoft.com/office/drawing/2014/main" id="{122032E6-A098-0C44-8B94-CF8B5657B945}"/>
                    </a:ext>
                  </a:extLst>
                </p:cNvPr>
                <p:cNvGrpSpPr/>
                <p:nvPr/>
              </p:nvGrpSpPr>
              <p:grpSpPr>
                <a:xfrm>
                  <a:off x="-2916763" y="460171"/>
                  <a:ext cx="268738" cy="248381"/>
                  <a:chOff x="-2916763" y="460171"/>
                  <a:chExt cx="268738" cy="248381"/>
                </a:xfrm>
              </p:grpSpPr>
              <p:sp>
                <p:nvSpPr>
                  <p:cNvPr id="82" name="Rechthoek 81">
                    <a:extLst>
                      <a:ext uri="{FF2B5EF4-FFF2-40B4-BE49-F238E27FC236}">
                        <a16:creationId xmlns:a16="http://schemas.microsoft.com/office/drawing/2014/main" id="{005453B4-4019-7D45-BD1A-9CC75DD0CEDF}"/>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83" name="Groep 82">
                    <a:extLst>
                      <a:ext uri="{FF2B5EF4-FFF2-40B4-BE49-F238E27FC236}">
                        <a16:creationId xmlns:a16="http://schemas.microsoft.com/office/drawing/2014/main" id="{21F6FF1C-F350-1444-82F6-D2AF30EB738E}"/>
                      </a:ext>
                    </a:extLst>
                  </p:cNvPr>
                  <p:cNvGrpSpPr/>
                  <p:nvPr/>
                </p:nvGrpSpPr>
                <p:grpSpPr>
                  <a:xfrm>
                    <a:off x="-2866744" y="518074"/>
                    <a:ext cx="168701" cy="132575"/>
                    <a:chOff x="-2866744" y="518074"/>
                    <a:chExt cx="168701" cy="132575"/>
                  </a:xfrm>
                </p:grpSpPr>
                <p:cxnSp>
                  <p:nvCxnSpPr>
                    <p:cNvPr id="85" name="Rechte verbindingslijn 84">
                      <a:extLst>
                        <a:ext uri="{FF2B5EF4-FFF2-40B4-BE49-F238E27FC236}">
                          <a16:creationId xmlns:a16="http://schemas.microsoft.com/office/drawing/2014/main" id="{95314AB7-4FF2-084A-A683-19572863B34E}"/>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BB07F491-A094-FD44-A4A0-83D8F945EBF2}"/>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74CEB056-4F89-2049-A42E-F93597EE449C}"/>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CA6FEDF4-36D3-CF4E-ACE1-050E9F6D2E61}"/>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201CA816-9878-E344-BD65-9BB8D1C5B5F3}"/>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4" name="Pijl: rechts 107">
                    <a:extLst>
                      <a:ext uri="{FF2B5EF4-FFF2-40B4-BE49-F238E27FC236}">
                        <a16:creationId xmlns:a16="http://schemas.microsoft.com/office/drawing/2014/main" id="{B0428790-A729-9F43-9DC3-71BCCECE4BF5}"/>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64" name="Ovaal 63">
              <a:extLst>
                <a:ext uri="{FF2B5EF4-FFF2-40B4-BE49-F238E27FC236}">
                  <a16:creationId xmlns:a16="http://schemas.microsoft.com/office/drawing/2014/main" id="{53FB7503-BA5C-F241-BEEC-AE83C167D834}"/>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65" name="Ovaal 64">
              <a:extLst>
                <a:ext uri="{FF2B5EF4-FFF2-40B4-BE49-F238E27FC236}">
                  <a16:creationId xmlns:a16="http://schemas.microsoft.com/office/drawing/2014/main" id="{312F60BD-036D-A741-A485-BBC851A7A8CD}"/>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66" name="Ovaal 65">
              <a:extLst>
                <a:ext uri="{FF2B5EF4-FFF2-40B4-BE49-F238E27FC236}">
                  <a16:creationId xmlns:a16="http://schemas.microsoft.com/office/drawing/2014/main" id="{75861FE7-07DD-0740-B283-2BA21258CE19}"/>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67" name="Ovaal 66">
              <a:extLst>
                <a:ext uri="{FF2B5EF4-FFF2-40B4-BE49-F238E27FC236}">
                  <a16:creationId xmlns:a16="http://schemas.microsoft.com/office/drawing/2014/main" id="{1174489C-08F0-524B-9741-14BB72003F31}"/>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68" name="Ovaal 67">
              <a:extLst>
                <a:ext uri="{FF2B5EF4-FFF2-40B4-BE49-F238E27FC236}">
                  <a16:creationId xmlns:a16="http://schemas.microsoft.com/office/drawing/2014/main" id="{CC6DE8AE-0C81-A749-817C-31E8E2A35F22}"/>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112" name="Graphic 2">
            <a:extLst>
              <a:ext uri="{FF2B5EF4-FFF2-40B4-BE49-F238E27FC236}">
                <a16:creationId xmlns:a16="http://schemas.microsoft.com/office/drawing/2014/main" id="{6D3FC367-3151-E94F-A6B3-DDDCE7A1592D}"/>
              </a:ext>
            </a:extLst>
          </p:cNvPr>
          <p:cNvGrpSpPr>
            <a:grpSpLocks noChangeAspect="1"/>
          </p:cNvGrpSpPr>
          <p:nvPr/>
        </p:nvGrpSpPr>
        <p:grpSpPr>
          <a:xfrm>
            <a:off x="11131646" y="6312991"/>
            <a:ext cx="814935" cy="291600"/>
            <a:chOff x="-1597345" y="233060"/>
            <a:chExt cx="9980364" cy="3571175"/>
          </a:xfrm>
        </p:grpSpPr>
        <p:sp>
          <p:nvSpPr>
            <p:cNvPr id="113" name="Vrije vorm 112">
              <a:extLst>
                <a:ext uri="{FF2B5EF4-FFF2-40B4-BE49-F238E27FC236}">
                  <a16:creationId xmlns:a16="http://schemas.microsoft.com/office/drawing/2014/main" id="{E83CB1E0-9BBB-2840-BBD3-DEE48F6F0C4C}"/>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14" name="Vrije vorm 113">
              <a:extLst>
                <a:ext uri="{FF2B5EF4-FFF2-40B4-BE49-F238E27FC236}">
                  <a16:creationId xmlns:a16="http://schemas.microsoft.com/office/drawing/2014/main" id="{543B5031-195E-C24E-A95E-8656F6411FB2}"/>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15" name="Vrije vorm 114">
              <a:extLst>
                <a:ext uri="{FF2B5EF4-FFF2-40B4-BE49-F238E27FC236}">
                  <a16:creationId xmlns:a16="http://schemas.microsoft.com/office/drawing/2014/main" id="{E9B0C9A1-78FF-B246-8B57-07089141BF27}"/>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16" name="Graphic 2">
              <a:extLst>
                <a:ext uri="{FF2B5EF4-FFF2-40B4-BE49-F238E27FC236}">
                  <a16:creationId xmlns:a16="http://schemas.microsoft.com/office/drawing/2014/main" id="{C4A08146-EF37-2C4B-9D11-6E6340B9B264}"/>
                </a:ext>
              </a:extLst>
            </p:cNvPr>
            <p:cNvGrpSpPr/>
            <p:nvPr/>
          </p:nvGrpSpPr>
          <p:grpSpPr>
            <a:xfrm>
              <a:off x="184698" y="233060"/>
              <a:ext cx="8198320" cy="3571175"/>
              <a:chOff x="184698" y="233060"/>
              <a:chExt cx="8198320" cy="3571175"/>
            </a:xfrm>
          </p:grpSpPr>
          <p:sp>
            <p:nvSpPr>
              <p:cNvPr id="117" name="Vrije vorm 116">
                <a:extLst>
                  <a:ext uri="{FF2B5EF4-FFF2-40B4-BE49-F238E27FC236}">
                    <a16:creationId xmlns:a16="http://schemas.microsoft.com/office/drawing/2014/main" id="{3C997DA9-9F90-8741-8E7A-E507511ADF1E}"/>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18" name="Vrije vorm 117">
                <a:extLst>
                  <a:ext uri="{FF2B5EF4-FFF2-40B4-BE49-F238E27FC236}">
                    <a16:creationId xmlns:a16="http://schemas.microsoft.com/office/drawing/2014/main" id="{05766A3F-66E7-4B4C-B185-251CDF1D2108}"/>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19" name="Vrije vorm 118">
                <a:extLst>
                  <a:ext uri="{FF2B5EF4-FFF2-40B4-BE49-F238E27FC236}">
                    <a16:creationId xmlns:a16="http://schemas.microsoft.com/office/drawing/2014/main" id="{3917A844-2E15-A047-A919-8556BDC8996F}"/>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20" name="Vrije vorm 119">
                <a:extLst>
                  <a:ext uri="{FF2B5EF4-FFF2-40B4-BE49-F238E27FC236}">
                    <a16:creationId xmlns:a16="http://schemas.microsoft.com/office/drawing/2014/main" id="{6B5ECBD4-37AE-0D4D-A6FD-82B1E65BF81C}"/>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21" name="Vrije vorm 120">
                <a:extLst>
                  <a:ext uri="{FF2B5EF4-FFF2-40B4-BE49-F238E27FC236}">
                    <a16:creationId xmlns:a16="http://schemas.microsoft.com/office/drawing/2014/main" id="{F8E652C8-5717-704B-B0A4-CB5819696D9D}"/>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22" name="Vrije vorm 121">
                <a:extLst>
                  <a:ext uri="{FF2B5EF4-FFF2-40B4-BE49-F238E27FC236}">
                    <a16:creationId xmlns:a16="http://schemas.microsoft.com/office/drawing/2014/main" id="{BB29E352-A6B6-254D-8AAB-CE235D7E3583}"/>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23" name="Vrije vorm 122">
                <a:extLst>
                  <a:ext uri="{FF2B5EF4-FFF2-40B4-BE49-F238E27FC236}">
                    <a16:creationId xmlns:a16="http://schemas.microsoft.com/office/drawing/2014/main" id="{C8474514-0090-5649-8455-B388B2865669}"/>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24" name="Vrije vorm 123">
                <a:extLst>
                  <a:ext uri="{FF2B5EF4-FFF2-40B4-BE49-F238E27FC236}">
                    <a16:creationId xmlns:a16="http://schemas.microsoft.com/office/drawing/2014/main" id="{CF0A99DC-BE8E-4C40-A69C-286D92277EE2}"/>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25" name="Vrije vorm 124">
                <a:extLst>
                  <a:ext uri="{FF2B5EF4-FFF2-40B4-BE49-F238E27FC236}">
                    <a16:creationId xmlns:a16="http://schemas.microsoft.com/office/drawing/2014/main" id="{F07FD276-98FB-274A-B9D7-4BBB5AD77B3B}"/>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26" name="Vrije vorm 125">
                <a:extLst>
                  <a:ext uri="{FF2B5EF4-FFF2-40B4-BE49-F238E27FC236}">
                    <a16:creationId xmlns:a16="http://schemas.microsoft.com/office/drawing/2014/main" id="{13666BAB-99AF-A544-829D-F9093A0BD006}"/>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27" name="Vrije vorm 126">
                <a:extLst>
                  <a:ext uri="{FF2B5EF4-FFF2-40B4-BE49-F238E27FC236}">
                    <a16:creationId xmlns:a16="http://schemas.microsoft.com/office/drawing/2014/main" id="{3131CB67-004E-9E49-9127-229F416E8190}"/>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28" name="Vrije vorm 127">
                <a:extLst>
                  <a:ext uri="{FF2B5EF4-FFF2-40B4-BE49-F238E27FC236}">
                    <a16:creationId xmlns:a16="http://schemas.microsoft.com/office/drawing/2014/main" id="{F2BCE338-E895-9540-9759-CBF16F7BE5BC}"/>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29" name="Vrije vorm 128">
                <a:extLst>
                  <a:ext uri="{FF2B5EF4-FFF2-40B4-BE49-F238E27FC236}">
                    <a16:creationId xmlns:a16="http://schemas.microsoft.com/office/drawing/2014/main" id="{6C9F771E-DBE1-CA4D-A533-A37969ACD57A}"/>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2005043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afiek - Tekst">
    <p:spTree>
      <p:nvGrpSpPr>
        <p:cNvPr id="1" name=""/>
        <p:cNvGrpSpPr/>
        <p:nvPr/>
      </p:nvGrpSpPr>
      <p:grpSpPr>
        <a:xfrm>
          <a:off x="0" y="0"/>
          <a:ext cx="0" cy="0"/>
          <a:chOff x="0" y="0"/>
          <a:chExt cx="0" cy="0"/>
        </a:xfrm>
      </p:grpSpPr>
      <p:sp>
        <p:nvSpPr>
          <p:cNvPr id="3" name="Tijdelijke aanduiding voor grafiek 2">
            <a:extLst>
              <a:ext uri="{FF2B5EF4-FFF2-40B4-BE49-F238E27FC236}">
                <a16:creationId xmlns:a16="http://schemas.microsoft.com/office/drawing/2014/main" id="{930551AE-9179-9948-ADFE-2F44EBD84502}"/>
              </a:ext>
            </a:extLst>
          </p:cNvPr>
          <p:cNvSpPr>
            <a:spLocks noGrp="1"/>
          </p:cNvSpPr>
          <p:nvPr>
            <p:ph type="chart" sz="quarter" idx="15"/>
          </p:nvPr>
        </p:nvSpPr>
        <p:spPr>
          <a:xfrm>
            <a:off x="1584494" y="2368552"/>
            <a:ext cx="4767263" cy="3694113"/>
          </a:xfrm>
        </p:spPr>
        <p:txBody>
          <a:bodyPr/>
          <a:lstStyle/>
          <a:p>
            <a:r>
              <a:rPr lang="nl-NL"/>
              <a:t>Klik op het pictogram als u een grafiek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6586480" y="2368990"/>
            <a:ext cx="4767320" cy="3694195"/>
          </a:xfrm>
        </p:spPr>
        <p:txBody>
          <a:bodyPr lIns="0" tIns="0" rIns="0" bIns="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3" name="Groep 12">
            <a:extLst>
              <a:ext uri="{FF2B5EF4-FFF2-40B4-BE49-F238E27FC236}">
                <a16:creationId xmlns:a16="http://schemas.microsoft.com/office/drawing/2014/main" id="{20FAEAC7-0C17-4570-B3A6-5BAD1D06E037}"/>
              </a:ext>
            </a:extLst>
          </p:cNvPr>
          <p:cNvGrpSpPr/>
          <p:nvPr/>
        </p:nvGrpSpPr>
        <p:grpSpPr>
          <a:xfrm>
            <a:off x="12377868" y="1"/>
            <a:ext cx="3593091" cy="5328246"/>
            <a:chOff x="12377867" y="1"/>
            <a:chExt cx="3593091" cy="5328246"/>
          </a:xfrm>
        </p:grpSpPr>
        <p:sp>
          <p:nvSpPr>
            <p:cNvPr id="14" name="Rechthoek 13">
              <a:extLst>
                <a:ext uri="{FF2B5EF4-FFF2-40B4-BE49-F238E27FC236}">
                  <a16:creationId xmlns:a16="http://schemas.microsoft.com/office/drawing/2014/main" id="{B4030037-616F-495E-B0F7-5C5F0F744FE2}"/>
                </a:ext>
              </a:extLst>
            </p:cNvPr>
            <p:cNvSpPr/>
            <p:nvPr/>
          </p:nvSpPr>
          <p:spPr>
            <a:xfrm>
              <a:off x="12377867" y="3575647"/>
              <a:ext cx="3593091" cy="1752600"/>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data bewerken</a:t>
              </a:r>
            </a:p>
          </p:txBody>
        </p:sp>
        <p:sp>
          <p:nvSpPr>
            <p:cNvPr id="15" name="Ovaal 14">
              <a:extLst>
                <a:ext uri="{FF2B5EF4-FFF2-40B4-BE49-F238E27FC236}">
                  <a16:creationId xmlns:a16="http://schemas.microsoft.com/office/drawing/2014/main" id="{1C42BD55-40BC-48F6-AC89-29C223557168}"/>
                </a:ext>
              </a:extLst>
            </p:cNvPr>
            <p:cNvSpPr/>
            <p:nvPr/>
          </p:nvSpPr>
          <p:spPr>
            <a:xfrm>
              <a:off x="12560445" y="404024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22F3E9C8-2732-4CA4-8CD4-1DF52C2FA1C1}"/>
                </a:ext>
              </a:extLst>
            </p:cNvPr>
            <p:cNvSpPr/>
            <p:nvPr/>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Klik met de rechter muisknop op de grafiek en kies ‘Gegevens bewerken’.</a:t>
              </a:r>
            </a:p>
          </p:txBody>
        </p:sp>
        <p:grpSp>
          <p:nvGrpSpPr>
            <p:cNvPr id="17" name="Groep 16">
              <a:extLst>
                <a:ext uri="{FF2B5EF4-FFF2-40B4-BE49-F238E27FC236}">
                  <a16:creationId xmlns:a16="http://schemas.microsoft.com/office/drawing/2014/main" id="{9F611AE6-50B8-47B2-8B8C-A595578FA96A}"/>
                </a:ext>
              </a:extLst>
            </p:cNvPr>
            <p:cNvGrpSpPr/>
            <p:nvPr/>
          </p:nvGrpSpPr>
          <p:grpSpPr>
            <a:xfrm>
              <a:off x="12849211" y="4480038"/>
              <a:ext cx="1495189" cy="563933"/>
              <a:chOff x="-3314821" y="3310415"/>
              <a:chExt cx="1495189" cy="563933"/>
            </a:xfrm>
          </p:grpSpPr>
          <p:sp>
            <p:nvSpPr>
              <p:cNvPr id="33" name="Rechthoek 32">
                <a:extLst>
                  <a:ext uri="{FF2B5EF4-FFF2-40B4-BE49-F238E27FC236}">
                    <a16:creationId xmlns:a16="http://schemas.microsoft.com/office/drawing/2014/main" id="{E57B49FF-9B13-4D4A-8E5E-AA5576C4CE83}"/>
                  </a:ext>
                </a:extLst>
              </p:cNvPr>
              <p:cNvSpPr/>
              <p:nvPr/>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i="0" noProof="0">
                  <a:solidFill>
                    <a:schemeClr val="tx1"/>
                  </a:solidFill>
                  <a:latin typeface="+mn-lt"/>
                  <a:ea typeface="Open Sans" panose="020B0606030504020204" pitchFamily="34" charset="0"/>
                  <a:cs typeface="Calibri" panose="020F0502020204030204" pitchFamily="34" charset="0"/>
                </a:endParaRPr>
              </a:p>
            </p:txBody>
          </p:sp>
          <p:sp>
            <p:nvSpPr>
              <p:cNvPr id="34" name="Rechthoek 33">
                <a:extLst>
                  <a:ext uri="{FF2B5EF4-FFF2-40B4-BE49-F238E27FC236}">
                    <a16:creationId xmlns:a16="http://schemas.microsoft.com/office/drawing/2014/main" id="{DCC53E82-2FD6-40B5-93A3-EE4A251D8B52}"/>
                  </a:ext>
                </a:extLst>
              </p:cNvPr>
              <p:cNvSpPr/>
              <p:nvPr/>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0" i="0" noProof="0">
                  <a:solidFill>
                    <a:schemeClr val="tx1"/>
                  </a:solidFill>
                  <a:latin typeface="+mn-lt"/>
                  <a:ea typeface="Open Sans" panose="020B0606030504020204" pitchFamily="34" charset="0"/>
                  <a:cs typeface="Calibri" panose="020F0502020204030204" pitchFamily="34" charset="0"/>
                </a:endParaRPr>
              </a:p>
            </p:txBody>
          </p:sp>
          <p:sp>
            <p:nvSpPr>
              <p:cNvPr id="35" name="Tekstvak 34">
                <a:extLst>
                  <a:ext uri="{FF2B5EF4-FFF2-40B4-BE49-F238E27FC236}">
                    <a16:creationId xmlns:a16="http://schemas.microsoft.com/office/drawing/2014/main" id="{80FE4977-BC86-474B-A526-9A76C91FBB39}"/>
                  </a:ext>
                </a:extLst>
              </p:cNvPr>
              <p:cNvSpPr txBox="1"/>
              <p:nvPr/>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Grafiektype wijzigen</a:t>
                </a:r>
              </a:p>
            </p:txBody>
          </p:sp>
          <p:sp>
            <p:nvSpPr>
              <p:cNvPr id="36" name="Tekstvak 35">
                <a:extLst>
                  <a:ext uri="{FF2B5EF4-FFF2-40B4-BE49-F238E27FC236}">
                    <a16:creationId xmlns:a16="http://schemas.microsoft.com/office/drawing/2014/main" id="{3A268CA0-C19A-4BDD-BA0F-E9D065DD9165}"/>
                  </a:ext>
                </a:extLst>
              </p:cNvPr>
              <p:cNvSpPr txBox="1"/>
              <p:nvPr/>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Gegevens bewerken</a:t>
                </a:r>
              </a:p>
            </p:txBody>
          </p:sp>
          <p:sp>
            <p:nvSpPr>
              <p:cNvPr id="37" name="Vrije vorm: vorm 61">
                <a:extLst>
                  <a:ext uri="{FF2B5EF4-FFF2-40B4-BE49-F238E27FC236}">
                    <a16:creationId xmlns:a16="http://schemas.microsoft.com/office/drawing/2014/main" id="{8B115955-EEFE-471C-860F-745DB43BD1DA}"/>
                  </a:ext>
                </a:extLst>
              </p:cNvPr>
              <p:cNvSpPr/>
              <p:nvPr/>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b="0" i="0" cap="all" baseline="0" noProof="0">
                  <a:solidFill>
                    <a:schemeClr val="tx1"/>
                  </a:solidFill>
                  <a:latin typeface="+mn-lt"/>
                  <a:ea typeface="Open Sans" panose="020B060603050402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B35D4B28-2666-4AEE-90A1-74E7B9A7C8FB}"/>
                  </a:ext>
                </a:extLst>
              </p:cNvPr>
              <p:cNvGrpSpPr/>
              <p:nvPr/>
            </p:nvGrpSpPr>
            <p:grpSpPr>
              <a:xfrm>
                <a:off x="-3261976" y="3361742"/>
                <a:ext cx="139861" cy="152244"/>
                <a:chOff x="12574450" y="6053892"/>
                <a:chExt cx="169232" cy="184215"/>
              </a:xfrm>
            </p:grpSpPr>
            <p:sp>
              <p:nvSpPr>
                <p:cNvPr id="58" name="Rechthoek 57">
                  <a:extLst>
                    <a:ext uri="{FF2B5EF4-FFF2-40B4-BE49-F238E27FC236}">
                      <a16:creationId xmlns:a16="http://schemas.microsoft.com/office/drawing/2014/main" id="{EFFC261C-62F1-4936-9935-BE435AF32CC5}"/>
                    </a:ext>
                  </a:extLst>
                </p:cNvPr>
                <p:cNvSpPr/>
                <p:nvPr/>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0CE6D26C-F3F9-4CE6-9B0A-2953714DD902}"/>
                    </a:ext>
                  </a:extLst>
                </p:cNvPr>
                <p:cNvSpPr/>
                <p:nvPr/>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050D3B7F-5A61-47B2-B41C-D602B3DC9885}"/>
                    </a:ext>
                  </a:extLst>
                </p:cNvPr>
                <p:cNvSpPr/>
                <p:nvPr/>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69DBA60D-C172-48AC-90FC-B7511BB1479A}"/>
                  </a:ext>
                </a:extLst>
              </p:cNvPr>
              <p:cNvGrpSpPr/>
              <p:nvPr/>
            </p:nvGrpSpPr>
            <p:grpSpPr>
              <a:xfrm>
                <a:off x="-3261070" y="3635199"/>
                <a:ext cx="168905" cy="104490"/>
                <a:chOff x="-3261070" y="3620931"/>
                <a:chExt cx="193920" cy="119965"/>
              </a:xfrm>
            </p:grpSpPr>
            <p:sp>
              <p:nvSpPr>
                <p:cNvPr id="40" name="Rechthoek 39">
                  <a:extLst>
                    <a:ext uri="{FF2B5EF4-FFF2-40B4-BE49-F238E27FC236}">
                      <a16:creationId xmlns:a16="http://schemas.microsoft.com/office/drawing/2014/main" id="{D2F95A36-4F21-499C-9C05-B1F300D13A50}"/>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7362048F-79D2-4415-A2FB-465BC4EB7287}"/>
                    </a:ext>
                  </a:extLst>
                </p:cNvPr>
                <p:cNvGrpSpPr/>
                <p:nvPr/>
              </p:nvGrpSpPr>
              <p:grpSpPr>
                <a:xfrm>
                  <a:off x="-3261070" y="3622063"/>
                  <a:ext cx="141113" cy="117345"/>
                  <a:chOff x="1094874" y="-878306"/>
                  <a:chExt cx="867364" cy="613611"/>
                </a:xfrm>
              </p:grpSpPr>
              <p:cxnSp>
                <p:nvCxnSpPr>
                  <p:cNvPr id="51" name="Rechte verbindingslijn 50">
                    <a:extLst>
                      <a:ext uri="{FF2B5EF4-FFF2-40B4-BE49-F238E27FC236}">
                        <a16:creationId xmlns:a16="http://schemas.microsoft.com/office/drawing/2014/main" id="{4650C289-9A57-4F9A-9F0E-8F57F7AC0131}"/>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8F022EA1-994A-4C54-8C9C-A28D50349DB9}"/>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3" name="Groep 52">
                    <a:extLst>
                      <a:ext uri="{FF2B5EF4-FFF2-40B4-BE49-F238E27FC236}">
                        <a16:creationId xmlns:a16="http://schemas.microsoft.com/office/drawing/2014/main" id="{3FC0F6D4-0CF0-44EF-97DD-78C893ED8020}"/>
                      </a:ext>
                    </a:extLst>
                  </p:cNvPr>
                  <p:cNvGrpSpPr/>
                  <p:nvPr/>
                </p:nvGrpSpPr>
                <p:grpSpPr>
                  <a:xfrm>
                    <a:off x="1270535" y="-878306"/>
                    <a:ext cx="526983" cy="613611"/>
                    <a:chOff x="1270535" y="-745959"/>
                    <a:chExt cx="526983" cy="481264"/>
                  </a:xfrm>
                </p:grpSpPr>
                <p:cxnSp>
                  <p:nvCxnSpPr>
                    <p:cNvPr id="54" name="Rechte verbindingslijn 53">
                      <a:extLst>
                        <a:ext uri="{FF2B5EF4-FFF2-40B4-BE49-F238E27FC236}">
                          <a16:creationId xmlns:a16="http://schemas.microsoft.com/office/drawing/2014/main" id="{BEBEB588-21B1-4642-8A54-F1B1205A6771}"/>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6C8539BC-530C-4F65-8DC5-00E10DA56CA7}"/>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A7D2011-D69E-4AB2-9209-00E6833EC1C9}"/>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617A353B-C69F-4F37-A3B2-B86BEDEF4A5A}"/>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2" name="Rechte verbindingslijn 41">
                  <a:extLst>
                    <a:ext uri="{FF2B5EF4-FFF2-40B4-BE49-F238E27FC236}">
                      <a16:creationId xmlns:a16="http://schemas.microsoft.com/office/drawing/2014/main" id="{30524002-6663-4345-AD67-95D0B898AB13}"/>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586CD039-B629-4A6A-B66C-8AA3DD994EC1}"/>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DA6C8F90-FE23-4B9D-94E0-FBA09FC27F00}"/>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A403D827-CFFF-463A-A193-4AE5E9DA00F5}"/>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97EE6593-3421-44CA-AAC5-F0339212C696}"/>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6C63963D-4505-4599-93FE-AD87A3FB514C}"/>
                    </a:ext>
                  </a:extLst>
                </p:cNvPr>
                <p:cNvGrpSpPr/>
                <p:nvPr/>
              </p:nvGrpSpPr>
              <p:grpSpPr>
                <a:xfrm rot="2700000">
                  <a:off x="-3158000" y="3650045"/>
                  <a:ext cx="34350" cy="147351"/>
                  <a:chOff x="3148392" y="-836646"/>
                  <a:chExt cx="132124" cy="596095"/>
                </a:xfrm>
                <a:solidFill>
                  <a:srgbClr val="3399FF"/>
                </a:solidFill>
              </p:grpSpPr>
              <p:sp>
                <p:nvSpPr>
                  <p:cNvPr id="48" name="Rechthoek 47">
                    <a:extLst>
                      <a:ext uri="{FF2B5EF4-FFF2-40B4-BE49-F238E27FC236}">
                        <a16:creationId xmlns:a16="http://schemas.microsoft.com/office/drawing/2014/main" id="{829EE708-115A-45CF-BD2A-95D049550C38}"/>
                      </a:ext>
                    </a:extLst>
                  </p:cNvPr>
                  <p:cNvSpPr/>
                  <p:nvPr/>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49" name="Rechthoek: afgeronde bovenhoeken 74">
                    <a:extLst>
                      <a:ext uri="{FF2B5EF4-FFF2-40B4-BE49-F238E27FC236}">
                        <a16:creationId xmlns:a16="http://schemas.microsoft.com/office/drawing/2014/main" id="{12C35959-A7AD-460B-B6C2-E88B7260540E}"/>
                      </a:ext>
                    </a:extLst>
                  </p:cNvPr>
                  <p:cNvSpPr/>
                  <p:nvPr/>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50" name="Gelijkbenige driehoek 75">
                    <a:extLst>
                      <a:ext uri="{FF2B5EF4-FFF2-40B4-BE49-F238E27FC236}">
                        <a16:creationId xmlns:a16="http://schemas.microsoft.com/office/drawing/2014/main" id="{C1444E63-227F-4C2E-B4D9-DA2F291FB830}"/>
                      </a:ext>
                    </a:extLst>
                  </p:cNvPr>
                  <p:cNvSpPr/>
                  <p:nvPr/>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grpSp>
        </p:grpSp>
        <p:sp>
          <p:nvSpPr>
            <p:cNvPr id="18" name="Rechthoek 17">
              <a:extLst>
                <a:ext uri="{FF2B5EF4-FFF2-40B4-BE49-F238E27FC236}">
                  <a16:creationId xmlns:a16="http://schemas.microsoft.com/office/drawing/2014/main" id="{FC60A0BA-C2FD-4C41-B131-34B8F904658E}"/>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invoegen/opmaken</a:t>
              </a:r>
            </a:p>
          </p:txBody>
        </p:sp>
        <p:sp>
          <p:nvSpPr>
            <p:cNvPr id="19" name="Ovaal 18">
              <a:extLst>
                <a:ext uri="{FF2B5EF4-FFF2-40B4-BE49-F238E27FC236}">
                  <a16:creationId xmlns:a16="http://schemas.microsoft.com/office/drawing/2014/main" id="{550CE6DE-9C94-416C-8DC8-5CF8ECE00E7F}"/>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20" name="Rechthoek 19">
              <a:extLst>
                <a:ext uri="{FF2B5EF4-FFF2-40B4-BE49-F238E27FC236}">
                  <a16:creationId xmlns:a16="http://schemas.microsoft.com/office/drawing/2014/main" id="{D367413C-96A1-4B0D-B874-F9BBEEF466D3}"/>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Wanneer nodig, verwijder de bestaande grafiek d.m.v. de ‘Backspace toets’. Klik op het pictogram om een nieuwe grafiek in te voegen (zie onderstaand voorbeeld).</a:t>
              </a:r>
            </a:p>
          </p:txBody>
        </p:sp>
        <p:sp>
          <p:nvSpPr>
            <p:cNvPr id="21" name="Ovaal 20">
              <a:extLst>
                <a:ext uri="{FF2B5EF4-FFF2-40B4-BE49-F238E27FC236}">
                  <a16:creationId xmlns:a16="http://schemas.microsoft.com/office/drawing/2014/main" id="{32355A96-5DB9-491B-B390-B363A2572375}"/>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2</a:t>
              </a:r>
            </a:p>
          </p:txBody>
        </p:sp>
        <p:sp>
          <p:nvSpPr>
            <p:cNvPr id="22" name="Rechthoek 21">
              <a:extLst>
                <a:ext uri="{FF2B5EF4-FFF2-40B4-BE49-F238E27FC236}">
                  <a16:creationId xmlns:a16="http://schemas.microsoft.com/office/drawing/2014/main" id="{348025E4-9B2F-4DF0-B3F2-BA65FFF4ED77}"/>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Selecteer de gewenste grafiek</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en klik op ‘Invoegen’.</a:t>
              </a:r>
            </a:p>
          </p:txBody>
        </p:sp>
        <p:grpSp>
          <p:nvGrpSpPr>
            <p:cNvPr id="23" name="Groep 22">
              <a:extLst>
                <a:ext uri="{FF2B5EF4-FFF2-40B4-BE49-F238E27FC236}">
                  <a16:creationId xmlns:a16="http://schemas.microsoft.com/office/drawing/2014/main" id="{E6C94968-624E-42C6-A697-EE62ADF02044}"/>
                </a:ext>
              </a:extLst>
            </p:cNvPr>
            <p:cNvGrpSpPr/>
            <p:nvPr/>
          </p:nvGrpSpPr>
          <p:grpSpPr>
            <a:xfrm>
              <a:off x="12852713" y="2164285"/>
              <a:ext cx="825500" cy="209550"/>
              <a:chOff x="13504624" y="2482850"/>
              <a:chExt cx="825500" cy="209550"/>
            </a:xfrm>
          </p:grpSpPr>
          <p:sp>
            <p:nvSpPr>
              <p:cNvPr id="30" name="Rechthoek 29">
                <a:extLst>
                  <a:ext uri="{FF2B5EF4-FFF2-40B4-BE49-F238E27FC236}">
                    <a16:creationId xmlns:a16="http://schemas.microsoft.com/office/drawing/2014/main" id="{F5FFCFAF-362E-468C-BA70-DCE8CD08B2F4}"/>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i="0" noProof="0">
                    <a:solidFill>
                      <a:schemeClr val="tx1"/>
                    </a:solidFill>
                    <a:latin typeface="+mn-lt"/>
                    <a:ea typeface="Open Sans" panose="020B0606030504020204" pitchFamily="34" charset="0"/>
                    <a:cs typeface="Calibri" panose="020F0502020204030204" pitchFamily="34" charset="0"/>
                  </a:rPr>
                  <a:t>Invoegen</a:t>
                </a:r>
              </a:p>
            </p:txBody>
          </p:sp>
          <p:cxnSp>
            <p:nvCxnSpPr>
              <p:cNvPr id="31" name="Rechte verbindingslijn 30">
                <a:extLst>
                  <a:ext uri="{FF2B5EF4-FFF2-40B4-BE49-F238E27FC236}">
                    <a16:creationId xmlns:a16="http://schemas.microsoft.com/office/drawing/2014/main" id="{56B5F96D-C714-4660-BAB7-C1C8FFB4AA48}"/>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32" name="Gelijkbenige driehoek 56">
                <a:extLst>
                  <a:ext uri="{FF2B5EF4-FFF2-40B4-BE49-F238E27FC236}">
                    <a16:creationId xmlns:a16="http://schemas.microsoft.com/office/drawing/2014/main" id="{6A2C8F53-379E-4669-856C-3C119114B376}"/>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0" i="0" noProof="0">
                  <a:solidFill>
                    <a:schemeClr val="tx1"/>
                  </a:solidFill>
                  <a:latin typeface="+mn-lt"/>
                  <a:ea typeface="Open Sans" panose="020B060603050402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6B47BE0C-AAE3-487F-A393-D82D09152331}"/>
                </a:ext>
              </a:extLst>
            </p:cNvPr>
            <p:cNvGrpSpPr/>
            <p:nvPr/>
          </p:nvGrpSpPr>
          <p:grpSpPr>
            <a:xfrm>
              <a:off x="12847433" y="1232480"/>
              <a:ext cx="289372" cy="314992"/>
              <a:chOff x="7322769" y="-310267"/>
              <a:chExt cx="289372" cy="314992"/>
            </a:xfrm>
          </p:grpSpPr>
          <p:sp>
            <p:nvSpPr>
              <p:cNvPr id="27" name="Rechthoek 26">
                <a:extLst>
                  <a:ext uri="{FF2B5EF4-FFF2-40B4-BE49-F238E27FC236}">
                    <a16:creationId xmlns:a16="http://schemas.microsoft.com/office/drawing/2014/main" id="{D9DE92C9-7D4A-4818-B607-01DD9A24ABAF}"/>
                  </a:ext>
                </a:extLst>
              </p:cNvPr>
              <p:cNvSpPr/>
              <p:nvPr/>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8" name="Rechthoek 27">
                <a:extLst>
                  <a:ext uri="{FF2B5EF4-FFF2-40B4-BE49-F238E27FC236}">
                    <a16:creationId xmlns:a16="http://schemas.microsoft.com/office/drawing/2014/main" id="{0ADCA636-83FF-4B54-9AEE-DBEBD04F36FB}"/>
                  </a:ext>
                </a:extLst>
              </p:cNvPr>
              <p:cNvSpPr/>
              <p:nvPr/>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0B38AF46-DA44-4C3C-B993-1AD185B00EC0}"/>
                  </a:ext>
                </a:extLst>
              </p:cNvPr>
              <p:cNvSpPr/>
              <p:nvPr/>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sp>
          <p:nvSpPr>
            <p:cNvPr id="25" name="Ovaal 24">
              <a:extLst>
                <a:ext uri="{FF2B5EF4-FFF2-40B4-BE49-F238E27FC236}">
                  <a16:creationId xmlns:a16="http://schemas.microsoft.com/office/drawing/2014/main" id="{772F9F4D-3C51-488E-8D50-B1D86840032D}"/>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3</a:t>
              </a:r>
            </a:p>
          </p:txBody>
        </p:sp>
        <p:sp>
          <p:nvSpPr>
            <p:cNvPr id="26" name="Rechthoek 25">
              <a:extLst>
                <a:ext uri="{FF2B5EF4-FFF2-40B4-BE49-F238E27FC236}">
                  <a16:creationId xmlns:a16="http://schemas.microsoft.com/office/drawing/2014/main" id="{8A1000E9-1F39-4BAD-8076-C16F5BDBA5CF}"/>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Verander de opmaak van de grafiek door onderdelen van de grafiek aan te klikken en naar de tab ‘Hulpmiddelen van grafieken - Opmaak’ te gaan. </a:t>
              </a:r>
            </a:p>
          </p:txBody>
        </p:sp>
      </p:grpSp>
      <p:grpSp>
        <p:nvGrpSpPr>
          <p:cNvPr id="61" name="Groep 60">
            <a:extLst>
              <a:ext uri="{FF2B5EF4-FFF2-40B4-BE49-F238E27FC236}">
                <a16:creationId xmlns:a16="http://schemas.microsoft.com/office/drawing/2014/main" id="{CD452ABB-BB83-484A-9ACF-AB7D427C81DA}"/>
              </a:ext>
            </a:extLst>
          </p:cNvPr>
          <p:cNvGrpSpPr/>
          <p:nvPr/>
        </p:nvGrpSpPr>
        <p:grpSpPr>
          <a:xfrm>
            <a:off x="-3593091" y="2754611"/>
            <a:ext cx="3593091" cy="4430752"/>
            <a:chOff x="-3593091" y="2754611"/>
            <a:chExt cx="3593091" cy="4430752"/>
          </a:xfrm>
        </p:grpSpPr>
        <p:pic>
          <p:nvPicPr>
            <p:cNvPr id="62" name="Afbeelding 61">
              <a:extLst>
                <a:ext uri="{FF2B5EF4-FFF2-40B4-BE49-F238E27FC236}">
                  <a16:creationId xmlns:a16="http://schemas.microsoft.com/office/drawing/2014/main" id="{DBECCAD6-618B-1043-B971-834B6316E268}"/>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63" name="Groep 62">
              <a:extLst>
                <a:ext uri="{FF2B5EF4-FFF2-40B4-BE49-F238E27FC236}">
                  <a16:creationId xmlns:a16="http://schemas.microsoft.com/office/drawing/2014/main" id="{EF456AF0-7487-3C48-A38F-DDD7F85DECA7}"/>
                </a:ext>
              </a:extLst>
            </p:cNvPr>
            <p:cNvGrpSpPr/>
            <p:nvPr/>
          </p:nvGrpSpPr>
          <p:grpSpPr>
            <a:xfrm>
              <a:off x="-3593091" y="2754611"/>
              <a:ext cx="3593091" cy="4430752"/>
              <a:chOff x="-3593091" y="2754611"/>
              <a:chExt cx="3593091" cy="4430752"/>
            </a:xfrm>
          </p:grpSpPr>
          <p:sp>
            <p:nvSpPr>
              <p:cNvPr id="69" name="Rechthoek 68">
                <a:extLst>
                  <a:ext uri="{FF2B5EF4-FFF2-40B4-BE49-F238E27FC236}">
                    <a16:creationId xmlns:a16="http://schemas.microsoft.com/office/drawing/2014/main" id="{49345042-DD67-4540-B488-8840A9D6BAAB}"/>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70" name="Rechthoek 69">
                <a:extLst>
                  <a:ext uri="{FF2B5EF4-FFF2-40B4-BE49-F238E27FC236}">
                    <a16:creationId xmlns:a16="http://schemas.microsoft.com/office/drawing/2014/main" id="{744CE53D-815D-D546-9A37-FB7F2C8859B9}"/>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71" name="VOORBEELD">
                <a:extLst>
                  <a:ext uri="{FF2B5EF4-FFF2-40B4-BE49-F238E27FC236}">
                    <a16:creationId xmlns:a16="http://schemas.microsoft.com/office/drawing/2014/main" id="{EA86F229-6164-8B4C-B30A-AED38AE8245F}"/>
                  </a:ext>
                </a:extLst>
              </p:cNvPr>
              <p:cNvGrpSpPr/>
              <p:nvPr/>
            </p:nvGrpSpPr>
            <p:grpSpPr>
              <a:xfrm>
                <a:off x="-3412097" y="3250745"/>
                <a:ext cx="3234311" cy="604518"/>
                <a:chOff x="-3605171" y="458674"/>
                <a:chExt cx="3234311" cy="558875"/>
              </a:xfrm>
            </p:grpSpPr>
            <p:sp>
              <p:nvSpPr>
                <p:cNvPr id="72" name="Rechthoek 71">
                  <a:extLst>
                    <a:ext uri="{FF2B5EF4-FFF2-40B4-BE49-F238E27FC236}">
                      <a16:creationId xmlns:a16="http://schemas.microsoft.com/office/drawing/2014/main" id="{A7BD1980-DC1B-734F-9A31-5B7F489811BF}"/>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73" name="Rechthoek 72">
                  <a:extLst>
                    <a:ext uri="{FF2B5EF4-FFF2-40B4-BE49-F238E27FC236}">
                      <a16:creationId xmlns:a16="http://schemas.microsoft.com/office/drawing/2014/main" id="{50AB2C79-6BCE-C54D-8FED-333468667595}"/>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74" name="Groep 73">
                  <a:extLst>
                    <a:ext uri="{FF2B5EF4-FFF2-40B4-BE49-F238E27FC236}">
                      <a16:creationId xmlns:a16="http://schemas.microsoft.com/office/drawing/2014/main" id="{7B7FA5AE-01CB-5941-86C1-5834665A983F}"/>
                    </a:ext>
                  </a:extLst>
                </p:cNvPr>
                <p:cNvGrpSpPr/>
                <p:nvPr/>
              </p:nvGrpSpPr>
              <p:grpSpPr>
                <a:xfrm>
                  <a:off x="-3386247" y="830871"/>
                  <a:ext cx="139423" cy="109566"/>
                  <a:chOff x="-2866744" y="827071"/>
                  <a:chExt cx="168701" cy="132575"/>
                </a:xfrm>
              </p:grpSpPr>
              <p:grpSp>
                <p:nvGrpSpPr>
                  <p:cNvPr id="105" name="Groep 104">
                    <a:extLst>
                      <a:ext uri="{FF2B5EF4-FFF2-40B4-BE49-F238E27FC236}">
                        <a16:creationId xmlns:a16="http://schemas.microsoft.com/office/drawing/2014/main" id="{C21AEE0D-47BA-994D-A01B-C45020C30CA0}"/>
                      </a:ext>
                    </a:extLst>
                  </p:cNvPr>
                  <p:cNvGrpSpPr/>
                  <p:nvPr/>
                </p:nvGrpSpPr>
                <p:grpSpPr>
                  <a:xfrm>
                    <a:off x="-2866744" y="827071"/>
                    <a:ext cx="168701" cy="132575"/>
                    <a:chOff x="-2866744" y="827071"/>
                    <a:chExt cx="168701" cy="132575"/>
                  </a:xfrm>
                </p:grpSpPr>
                <p:cxnSp>
                  <p:nvCxnSpPr>
                    <p:cNvPr id="107" name="Rechte verbindingslijn 106">
                      <a:extLst>
                        <a:ext uri="{FF2B5EF4-FFF2-40B4-BE49-F238E27FC236}">
                          <a16:creationId xmlns:a16="http://schemas.microsoft.com/office/drawing/2014/main" id="{0D2339E6-63C0-5147-A10F-C23FE24D16FA}"/>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08" name="Rechte verbindingslijn 107">
                      <a:extLst>
                        <a:ext uri="{FF2B5EF4-FFF2-40B4-BE49-F238E27FC236}">
                          <a16:creationId xmlns:a16="http://schemas.microsoft.com/office/drawing/2014/main" id="{E44BC249-E184-D247-BECE-62A4764F40F3}"/>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09" name="Rechte verbindingslijn 108">
                      <a:extLst>
                        <a:ext uri="{FF2B5EF4-FFF2-40B4-BE49-F238E27FC236}">
                          <a16:creationId xmlns:a16="http://schemas.microsoft.com/office/drawing/2014/main" id="{64332B84-7662-5442-9E99-F54BA035D5E8}"/>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10" name="Rechte verbindingslijn 109">
                      <a:extLst>
                        <a:ext uri="{FF2B5EF4-FFF2-40B4-BE49-F238E27FC236}">
                          <a16:creationId xmlns:a16="http://schemas.microsoft.com/office/drawing/2014/main" id="{5D98E3F4-443A-BC4F-AA2E-EC0CBA84700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11" name="Rechte verbindingslijn 110">
                      <a:extLst>
                        <a:ext uri="{FF2B5EF4-FFF2-40B4-BE49-F238E27FC236}">
                          <a16:creationId xmlns:a16="http://schemas.microsoft.com/office/drawing/2014/main" id="{DF4CBE97-BE01-9A4D-B2F2-4646634100EA}"/>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06" name="Pijl: rechts 129">
                    <a:extLst>
                      <a:ext uri="{FF2B5EF4-FFF2-40B4-BE49-F238E27FC236}">
                        <a16:creationId xmlns:a16="http://schemas.microsoft.com/office/drawing/2014/main" id="{980945EA-C5C4-4041-8B78-C3F43FE62BC7}"/>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75" name="Groep 74">
                  <a:extLst>
                    <a:ext uri="{FF2B5EF4-FFF2-40B4-BE49-F238E27FC236}">
                      <a16:creationId xmlns:a16="http://schemas.microsoft.com/office/drawing/2014/main" id="{633E9A9A-D1D1-8543-BCE4-7D2A44C6D3B7}"/>
                    </a:ext>
                  </a:extLst>
                </p:cNvPr>
                <p:cNvGrpSpPr/>
                <p:nvPr/>
              </p:nvGrpSpPr>
              <p:grpSpPr>
                <a:xfrm>
                  <a:off x="-3605171" y="830871"/>
                  <a:ext cx="139423" cy="109566"/>
                  <a:chOff x="-2866744" y="518074"/>
                  <a:chExt cx="168701" cy="132575"/>
                </a:xfrm>
              </p:grpSpPr>
              <p:grpSp>
                <p:nvGrpSpPr>
                  <p:cNvPr id="98" name="Groep 97">
                    <a:extLst>
                      <a:ext uri="{FF2B5EF4-FFF2-40B4-BE49-F238E27FC236}">
                        <a16:creationId xmlns:a16="http://schemas.microsoft.com/office/drawing/2014/main" id="{94C12C81-F43C-1443-AA18-1F2B527F30E5}"/>
                      </a:ext>
                    </a:extLst>
                  </p:cNvPr>
                  <p:cNvGrpSpPr/>
                  <p:nvPr/>
                </p:nvGrpSpPr>
                <p:grpSpPr>
                  <a:xfrm>
                    <a:off x="-2866744" y="518074"/>
                    <a:ext cx="168701" cy="132575"/>
                    <a:chOff x="-2866744" y="518074"/>
                    <a:chExt cx="168701" cy="132575"/>
                  </a:xfrm>
                </p:grpSpPr>
                <p:cxnSp>
                  <p:nvCxnSpPr>
                    <p:cNvPr id="100" name="Rechte verbindingslijn 99">
                      <a:extLst>
                        <a:ext uri="{FF2B5EF4-FFF2-40B4-BE49-F238E27FC236}">
                          <a16:creationId xmlns:a16="http://schemas.microsoft.com/office/drawing/2014/main" id="{C3258880-8A1B-464A-B958-CC1FD09581D8}"/>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01" name="Rechte verbindingslijn 100">
                      <a:extLst>
                        <a:ext uri="{FF2B5EF4-FFF2-40B4-BE49-F238E27FC236}">
                          <a16:creationId xmlns:a16="http://schemas.microsoft.com/office/drawing/2014/main" id="{3134F763-D517-1945-9E62-A9CAD355A6AC}"/>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02" name="Rechte verbindingslijn 101">
                      <a:extLst>
                        <a:ext uri="{FF2B5EF4-FFF2-40B4-BE49-F238E27FC236}">
                          <a16:creationId xmlns:a16="http://schemas.microsoft.com/office/drawing/2014/main" id="{D79384D8-5ED4-7D49-8C0C-362D1AAE8A0B}"/>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03" name="Rechte verbindingslijn 102">
                      <a:extLst>
                        <a:ext uri="{FF2B5EF4-FFF2-40B4-BE49-F238E27FC236}">
                          <a16:creationId xmlns:a16="http://schemas.microsoft.com/office/drawing/2014/main" id="{1862F2C7-FEA1-9649-A5A1-07FA3FCA8BD2}"/>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04" name="Rechte verbindingslijn 103">
                      <a:extLst>
                        <a:ext uri="{FF2B5EF4-FFF2-40B4-BE49-F238E27FC236}">
                          <a16:creationId xmlns:a16="http://schemas.microsoft.com/office/drawing/2014/main" id="{06F2636F-EEF4-A248-BD04-77E4A46CF914}"/>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99" name="Pijl: rechts 122">
                    <a:extLst>
                      <a:ext uri="{FF2B5EF4-FFF2-40B4-BE49-F238E27FC236}">
                        <a16:creationId xmlns:a16="http://schemas.microsoft.com/office/drawing/2014/main" id="{35A6F209-06F4-FC40-B0DD-81A381132175}"/>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76" name="Rechte verbindingslijn 75">
                  <a:extLst>
                    <a:ext uri="{FF2B5EF4-FFF2-40B4-BE49-F238E27FC236}">
                      <a16:creationId xmlns:a16="http://schemas.microsoft.com/office/drawing/2014/main" id="{6F9BE631-5A9D-D949-AD20-4153FA3604C9}"/>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77" name="Rechte verbindingslijn 76">
                  <a:extLst>
                    <a:ext uri="{FF2B5EF4-FFF2-40B4-BE49-F238E27FC236}">
                      <a16:creationId xmlns:a16="http://schemas.microsoft.com/office/drawing/2014/main" id="{750F3D90-D7D5-B149-9C7F-74F3284B1CCC}"/>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78" name="Rechthoek 77">
                  <a:extLst>
                    <a:ext uri="{FF2B5EF4-FFF2-40B4-BE49-F238E27FC236}">
                      <a16:creationId xmlns:a16="http://schemas.microsoft.com/office/drawing/2014/main" id="{2C2E5831-3E9E-7445-8FB3-A5A62A95D7E1}"/>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79" name="Rechthoek 78">
                  <a:extLst>
                    <a:ext uri="{FF2B5EF4-FFF2-40B4-BE49-F238E27FC236}">
                      <a16:creationId xmlns:a16="http://schemas.microsoft.com/office/drawing/2014/main" id="{69E149DD-E303-BB48-AE13-7CD72EDE2C9A}"/>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80" name="Groep 79">
                  <a:extLst>
                    <a:ext uri="{FF2B5EF4-FFF2-40B4-BE49-F238E27FC236}">
                      <a16:creationId xmlns:a16="http://schemas.microsoft.com/office/drawing/2014/main" id="{9506DD07-7593-C746-A869-FEF103B30646}"/>
                    </a:ext>
                  </a:extLst>
                </p:cNvPr>
                <p:cNvGrpSpPr/>
                <p:nvPr/>
              </p:nvGrpSpPr>
              <p:grpSpPr>
                <a:xfrm>
                  <a:off x="-2916763" y="769168"/>
                  <a:ext cx="268738" cy="248381"/>
                  <a:chOff x="-2916763" y="769168"/>
                  <a:chExt cx="268738" cy="248381"/>
                </a:xfrm>
              </p:grpSpPr>
              <p:sp>
                <p:nvSpPr>
                  <p:cNvPr id="90" name="Rechthoek 89">
                    <a:extLst>
                      <a:ext uri="{FF2B5EF4-FFF2-40B4-BE49-F238E27FC236}">
                        <a16:creationId xmlns:a16="http://schemas.microsoft.com/office/drawing/2014/main" id="{4D5D1256-3C82-B645-B588-9A023773BA94}"/>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91" name="Groep 90">
                    <a:extLst>
                      <a:ext uri="{FF2B5EF4-FFF2-40B4-BE49-F238E27FC236}">
                        <a16:creationId xmlns:a16="http://schemas.microsoft.com/office/drawing/2014/main" id="{3E98B8E2-2157-DA4E-A45C-AC11C368F697}"/>
                      </a:ext>
                    </a:extLst>
                  </p:cNvPr>
                  <p:cNvGrpSpPr/>
                  <p:nvPr/>
                </p:nvGrpSpPr>
                <p:grpSpPr>
                  <a:xfrm>
                    <a:off x="-2866744" y="827071"/>
                    <a:ext cx="168701" cy="132575"/>
                    <a:chOff x="-2866744" y="827071"/>
                    <a:chExt cx="168701" cy="132575"/>
                  </a:xfrm>
                </p:grpSpPr>
                <p:cxnSp>
                  <p:nvCxnSpPr>
                    <p:cNvPr id="93" name="Rechte verbindingslijn 92">
                      <a:extLst>
                        <a:ext uri="{FF2B5EF4-FFF2-40B4-BE49-F238E27FC236}">
                          <a16:creationId xmlns:a16="http://schemas.microsoft.com/office/drawing/2014/main" id="{7390B9A0-D8E2-CF46-B39F-4315547BC71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94" name="Rechte verbindingslijn 93">
                      <a:extLst>
                        <a:ext uri="{FF2B5EF4-FFF2-40B4-BE49-F238E27FC236}">
                          <a16:creationId xmlns:a16="http://schemas.microsoft.com/office/drawing/2014/main" id="{8B46F96E-81F8-F64B-B502-984F662E98D1}"/>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5" name="Rechte verbindingslijn 94">
                      <a:extLst>
                        <a:ext uri="{FF2B5EF4-FFF2-40B4-BE49-F238E27FC236}">
                          <a16:creationId xmlns:a16="http://schemas.microsoft.com/office/drawing/2014/main" id="{059736F8-A215-1F4B-B34B-BFC47428D6D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6" name="Rechte verbindingslijn 95">
                      <a:extLst>
                        <a:ext uri="{FF2B5EF4-FFF2-40B4-BE49-F238E27FC236}">
                          <a16:creationId xmlns:a16="http://schemas.microsoft.com/office/drawing/2014/main" id="{A9FF35E1-944B-AC4E-A2B1-01EC8F19C9CF}"/>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7" name="Rechte verbindingslijn 96">
                      <a:extLst>
                        <a:ext uri="{FF2B5EF4-FFF2-40B4-BE49-F238E27FC236}">
                          <a16:creationId xmlns:a16="http://schemas.microsoft.com/office/drawing/2014/main" id="{2608698D-C106-8B4D-AD71-E2205C9336FF}"/>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92" name="Pijl: rechts 115">
                    <a:extLst>
                      <a:ext uri="{FF2B5EF4-FFF2-40B4-BE49-F238E27FC236}">
                        <a16:creationId xmlns:a16="http://schemas.microsoft.com/office/drawing/2014/main" id="{D06DB9C2-5D3B-4843-A474-7F68212F974D}"/>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81" name="Groep 80">
                  <a:extLst>
                    <a:ext uri="{FF2B5EF4-FFF2-40B4-BE49-F238E27FC236}">
                      <a16:creationId xmlns:a16="http://schemas.microsoft.com/office/drawing/2014/main" id="{633D7EA1-FCA3-AB46-9876-61E14AA2A829}"/>
                    </a:ext>
                  </a:extLst>
                </p:cNvPr>
                <p:cNvGrpSpPr/>
                <p:nvPr/>
              </p:nvGrpSpPr>
              <p:grpSpPr>
                <a:xfrm>
                  <a:off x="-2916763" y="460171"/>
                  <a:ext cx="268738" cy="248381"/>
                  <a:chOff x="-2916763" y="460171"/>
                  <a:chExt cx="268738" cy="248381"/>
                </a:xfrm>
              </p:grpSpPr>
              <p:sp>
                <p:nvSpPr>
                  <p:cNvPr id="82" name="Rechthoek 81">
                    <a:extLst>
                      <a:ext uri="{FF2B5EF4-FFF2-40B4-BE49-F238E27FC236}">
                        <a16:creationId xmlns:a16="http://schemas.microsoft.com/office/drawing/2014/main" id="{042B452C-F6A1-204E-B846-AC4D82998A8C}"/>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83" name="Groep 82">
                    <a:extLst>
                      <a:ext uri="{FF2B5EF4-FFF2-40B4-BE49-F238E27FC236}">
                        <a16:creationId xmlns:a16="http://schemas.microsoft.com/office/drawing/2014/main" id="{91B7D96A-08B6-9443-A1FB-70BA4C98F61C}"/>
                      </a:ext>
                    </a:extLst>
                  </p:cNvPr>
                  <p:cNvGrpSpPr/>
                  <p:nvPr/>
                </p:nvGrpSpPr>
                <p:grpSpPr>
                  <a:xfrm>
                    <a:off x="-2866744" y="518074"/>
                    <a:ext cx="168701" cy="132575"/>
                    <a:chOff x="-2866744" y="518074"/>
                    <a:chExt cx="168701" cy="132575"/>
                  </a:xfrm>
                </p:grpSpPr>
                <p:cxnSp>
                  <p:nvCxnSpPr>
                    <p:cNvPr id="85" name="Rechte verbindingslijn 84">
                      <a:extLst>
                        <a:ext uri="{FF2B5EF4-FFF2-40B4-BE49-F238E27FC236}">
                          <a16:creationId xmlns:a16="http://schemas.microsoft.com/office/drawing/2014/main" id="{2E978CA8-82BC-CE44-BF30-F97DD750844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D3588624-81F9-CF40-91E7-BDB649AA0715}"/>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D764B82F-A7EE-474E-91C1-B8D48AA7D98A}"/>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3443C15B-882E-9046-9466-3CE89D81B9B0}"/>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8382CC69-33BF-0E42-9A60-BE4AF0561248}"/>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4" name="Pijl: rechts 107">
                    <a:extLst>
                      <a:ext uri="{FF2B5EF4-FFF2-40B4-BE49-F238E27FC236}">
                        <a16:creationId xmlns:a16="http://schemas.microsoft.com/office/drawing/2014/main" id="{D4347955-9C04-1E44-9925-9AC6929E8754}"/>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64" name="Ovaal 63">
              <a:extLst>
                <a:ext uri="{FF2B5EF4-FFF2-40B4-BE49-F238E27FC236}">
                  <a16:creationId xmlns:a16="http://schemas.microsoft.com/office/drawing/2014/main" id="{7FF5D8F8-C0FB-1B4A-825A-7DFE8D40DD7C}"/>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65" name="Ovaal 64">
              <a:extLst>
                <a:ext uri="{FF2B5EF4-FFF2-40B4-BE49-F238E27FC236}">
                  <a16:creationId xmlns:a16="http://schemas.microsoft.com/office/drawing/2014/main" id="{4285B48D-4678-3D4A-8233-9896E5E3411C}"/>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66" name="Ovaal 65">
              <a:extLst>
                <a:ext uri="{FF2B5EF4-FFF2-40B4-BE49-F238E27FC236}">
                  <a16:creationId xmlns:a16="http://schemas.microsoft.com/office/drawing/2014/main" id="{6A64C910-83E5-E146-BD6B-46CA3881E6C2}"/>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67" name="Ovaal 66">
              <a:extLst>
                <a:ext uri="{FF2B5EF4-FFF2-40B4-BE49-F238E27FC236}">
                  <a16:creationId xmlns:a16="http://schemas.microsoft.com/office/drawing/2014/main" id="{B939704F-369C-0540-A119-A1B9C1DEEC58}"/>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68" name="Ovaal 67">
              <a:extLst>
                <a:ext uri="{FF2B5EF4-FFF2-40B4-BE49-F238E27FC236}">
                  <a16:creationId xmlns:a16="http://schemas.microsoft.com/office/drawing/2014/main" id="{5173DDF3-9409-BB4F-B55E-671773B1C91B}"/>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112" name="Graphic 2">
            <a:extLst>
              <a:ext uri="{FF2B5EF4-FFF2-40B4-BE49-F238E27FC236}">
                <a16:creationId xmlns:a16="http://schemas.microsoft.com/office/drawing/2014/main" id="{26F6B778-8DDE-0E44-8421-FEEEF51A0875}"/>
              </a:ext>
            </a:extLst>
          </p:cNvPr>
          <p:cNvGrpSpPr>
            <a:grpSpLocks noChangeAspect="1"/>
          </p:cNvGrpSpPr>
          <p:nvPr/>
        </p:nvGrpSpPr>
        <p:grpSpPr>
          <a:xfrm>
            <a:off x="11131646" y="6312991"/>
            <a:ext cx="814935" cy="291600"/>
            <a:chOff x="-1597345" y="233060"/>
            <a:chExt cx="9980364" cy="3571175"/>
          </a:xfrm>
        </p:grpSpPr>
        <p:sp>
          <p:nvSpPr>
            <p:cNvPr id="113" name="Vrije vorm 112">
              <a:extLst>
                <a:ext uri="{FF2B5EF4-FFF2-40B4-BE49-F238E27FC236}">
                  <a16:creationId xmlns:a16="http://schemas.microsoft.com/office/drawing/2014/main" id="{FE1387C0-8CED-0D4A-8252-38C2E63EE10A}"/>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14" name="Vrije vorm 113">
              <a:extLst>
                <a:ext uri="{FF2B5EF4-FFF2-40B4-BE49-F238E27FC236}">
                  <a16:creationId xmlns:a16="http://schemas.microsoft.com/office/drawing/2014/main" id="{831E68DA-A949-F942-8221-DD67D6952150}"/>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15" name="Vrije vorm 114">
              <a:extLst>
                <a:ext uri="{FF2B5EF4-FFF2-40B4-BE49-F238E27FC236}">
                  <a16:creationId xmlns:a16="http://schemas.microsoft.com/office/drawing/2014/main" id="{0675C5B2-C890-BB43-9500-992A44FF507F}"/>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16" name="Graphic 2">
              <a:extLst>
                <a:ext uri="{FF2B5EF4-FFF2-40B4-BE49-F238E27FC236}">
                  <a16:creationId xmlns:a16="http://schemas.microsoft.com/office/drawing/2014/main" id="{3FF76189-5F0E-274F-A90F-C6CA5449FA65}"/>
                </a:ext>
              </a:extLst>
            </p:cNvPr>
            <p:cNvGrpSpPr/>
            <p:nvPr/>
          </p:nvGrpSpPr>
          <p:grpSpPr>
            <a:xfrm>
              <a:off x="184698" y="233060"/>
              <a:ext cx="8198320" cy="3571175"/>
              <a:chOff x="184698" y="233060"/>
              <a:chExt cx="8198320" cy="3571175"/>
            </a:xfrm>
          </p:grpSpPr>
          <p:sp>
            <p:nvSpPr>
              <p:cNvPr id="117" name="Vrije vorm 116">
                <a:extLst>
                  <a:ext uri="{FF2B5EF4-FFF2-40B4-BE49-F238E27FC236}">
                    <a16:creationId xmlns:a16="http://schemas.microsoft.com/office/drawing/2014/main" id="{FA53AEAB-ED41-AB47-91DD-0B41098D6C8E}"/>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18" name="Vrije vorm 117">
                <a:extLst>
                  <a:ext uri="{FF2B5EF4-FFF2-40B4-BE49-F238E27FC236}">
                    <a16:creationId xmlns:a16="http://schemas.microsoft.com/office/drawing/2014/main" id="{CD396081-E7FB-EA4A-A4B1-15981E117DA7}"/>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19" name="Vrije vorm 118">
                <a:extLst>
                  <a:ext uri="{FF2B5EF4-FFF2-40B4-BE49-F238E27FC236}">
                    <a16:creationId xmlns:a16="http://schemas.microsoft.com/office/drawing/2014/main" id="{B5F41731-C9BE-AE4E-A334-3939EBF1FA0D}"/>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20" name="Vrije vorm 119">
                <a:extLst>
                  <a:ext uri="{FF2B5EF4-FFF2-40B4-BE49-F238E27FC236}">
                    <a16:creationId xmlns:a16="http://schemas.microsoft.com/office/drawing/2014/main" id="{3E61DBA5-39BF-4C44-8EB7-B5227FC07CA8}"/>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21" name="Vrije vorm 120">
                <a:extLst>
                  <a:ext uri="{FF2B5EF4-FFF2-40B4-BE49-F238E27FC236}">
                    <a16:creationId xmlns:a16="http://schemas.microsoft.com/office/drawing/2014/main" id="{9B8DCB29-8DC2-F14B-AFFE-4C0AAE2F6D79}"/>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22" name="Vrije vorm 121">
                <a:extLst>
                  <a:ext uri="{FF2B5EF4-FFF2-40B4-BE49-F238E27FC236}">
                    <a16:creationId xmlns:a16="http://schemas.microsoft.com/office/drawing/2014/main" id="{2BED9AA4-BE24-C845-BFA5-119B04C00D97}"/>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23" name="Vrije vorm 122">
                <a:extLst>
                  <a:ext uri="{FF2B5EF4-FFF2-40B4-BE49-F238E27FC236}">
                    <a16:creationId xmlns:a16="http://schemas.microsoft.com/office/drawing/2014/main" id="{22D7A150-1914-D848-803D-5FC5A97C67DE}"/>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24" name="Vrije vorm 123">
                <a:extLst>
                  <a:ext uri="{FF2B5EF4-FFF2-40B4-BE49-F238E27FC236}">
                    <a16:creationId xmlns:a16="http://schemas.microsoft.com/office/drawing/2014/main" id="{9F18FD07-EB14-FB4F-AEA3-84BAFCC1DD70}"/>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25" name="Vrije vorm 124">
                <a:extLst>
                  <a:ext uri="{FF2B5EF4-FFF2-40B4-BE49-F238E27FC236}">
                    <a16:creationId xmlns:a16="http://schemas.microsoft.com/office/drawing/2014/main" id="{0DF4B543-C8FB-5E46-B1AA-E2C7A96B7EC2}"/>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26" name="Vrije vorm 125">
                <a:extLst>
                  <a:ext uri="{FF2B5EF4-FFF2-40B4-BE49-F238E27FC236}">
                    <a16:creationId xmlns:a16="http://schemas.microsoft.com/office/drawing/2014/main" id="{F6619B41-4541-724B-9EA8-D71FB96BAE66}"/>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27" name="Vrije vorm 126">
                <a:extLst>
                  <a:ext uri="{FF2B5EF4-FFF2-40B4-BE49-F238E27FC236}">
                    <a16:creationId xmlns:a16="http://schemas.microsoft.com/office/drawing/2014/main" id="{585D9B49-18D3-7345-A028-02B18716443E}"/>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28" name="Vrije vorm 127">
                <a:extLst>
                  <a:ext uri="{FF2B5EF4-FFF2-40B4-BE49-F238E27FC236}">
                    <a16:creationId xmlns:a16="http://schemas.microsoft.com/office/drawing/2014/main" id="{66B32CCC-883B-464C-B094-DA4BEAE7E2CE}"/>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29" name="Vrije vorm 128">
                <a:extLst>
                  <a:ext uri="{FF2B5EF4-FFF2-40B4-BE49-F238E27FC236}">
                    <a16:creationId xmlns:a16="http://schemas.microsoft.com/office/drawing/2014/main" id="{9F0C8B2E-5E76-8E4E-95B2-A4EF16210FC5}"/>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075866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abel">
    <p:spTree>
      <p:nvGrpSpPr>
        <p:cNvPr id="1" name=""/>
        <p:cNvGrpSpPr/>
        <p:nvPr/>
      </p:nvGrpSpPr>
      <p:grpSpPr>
        <a:xfrm>
          <a:off x="0" y="0"/>
          <a:ext cx="0" cy="0"/>
          <a:chOff x="0" y="0"/>
          <a:chExt cx="0" cy="0"/>
        </a:xfrm>
      </p:grpSpPr>
      <p:sp>
        <p:nvSpPr>
          <p:cNvPr id="4" name="Tijdelijke aanduiding voor tabel 3">
            <a:extLst>
              <a:ext uri="{FF2B5EF4-FFF2-40B4-BE49-F238E27FC236}">
                <a16:creationId xmlns:a16="http://schemas.microsoft.com/office/drawing/2014/main" id="{4313AD36-F802-5842-AF59-69BBBA9FB41B}"/>
              </a:ext>
            </a:extLst>
          </p:cNvPr>
          <p:cNvSpPr>
            <a:spLocks noGrp="1"/>
          </p:cNvSpPr>
          <p:nvPr>
            <p:ph type="tbl" sz="quarter" idx="16"/>
          </p:nvPr>
        </p:nvSpPr>
        <p:spPr>
          <a:xfrm>
            <a:off x="1584325" y="2368552"/>
            <a:ext cx="9769475" cy="3694113"/>
          </a:xfrm>
        </p:spPr>
        <p:txBody>
          <a:bodyPr/>
          <a:lstStyle/>
          <a:p>
            <a:r>
              <a:rPr lang="nl-NL"/>
              <a:t>Klik op het pictogram als u een tabel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1" name="Groep 10">
            <a:extLst>
              <a:ext uri="{FF2B5EF4-FFF2-40B4-BE49-F238E27FC236}">
                <a16:creationId xmlns:a16="http://schemas.microsoft.com/office/drawing/2014/main" id="{8876C062-5329-4EE0-A7B9-B1C230842578}"/>
              </a:ext>
            </a:extLst>
          </p:cNvPr>
          <p:cNvGrpSpPr/>
          <p:nvPr/>
        </p:nvGrpSpPr>
        <p:grpSpPr>
          <a:xfrm>
            <a:off x="12377868" y="3"/>
            <a:ext cx="3593091" cy="3394057"/>
            <a:chOff x="12377867" y="1"/>
            <a:chExt cx="3593091" cy="3394057"/>
          </a:xfrm>
        </p:grpSpPr>
        <p:sp>
          <p:nvSpPr>
            <p:cNvPr id="13" name="Rechthoek 12">
              <a:extLst>
                <a:ext uri="{FF2B5EF4-FFF2-40B4-BE49-F238E27FC236}">
                  <a16:creationId xmlns:a16="http://schemas.microsoft.com/office/drawing/2014/main" id="{8C0024A8-1C9A-4B8B-B232-234999651F8B}"/>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TABEL invoegen/opmaken</a:t>
              </a:r>
            </a:p>
          </p:txBody>
        </p:sp>
        <p:sp>
          <p:nvSpPr>
            <p:cNvPr id="14" name="Ovaal 13">
              <a:extLst>
                <a:ext uri="{FF2B5EF4-FFF2-40B4-BE49-F238E27FC236}">
                  <a16:creationId xmlns:a16="http://schemas.microsoft.com/office/drawing/2014/main" id="{C2AF4FAD-C13A-4FCC-8DCD-30B133C686DD}"/>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5" name="Rechthoek 14">
              <a:extLst>
                <a:ext uri="{FF2B5EF4-FFF2-40B4-BE49-F238E27FC236}">
                  <a16:creationId xmlns:a16="http://schemas.microsoft.com/office/drawing/2014/main" id="{A36A37D0-98FC-4921-B299-8E6520EC73E7}"/>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tabel d.m.v. de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grafiek in te voegen (</a:t>
              </a:r>
              <a:r>
                <a:rPr kumimoji="0" lang="nl-NL" sz="825"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voorbeeld)</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6" name="Ovaal 15">
              <a:extLst>
                <a:ext uri="{FF2B5EF4-FFF2-40B4-BE49-F238E27FC236}">
                  <a16:creationId xmlns:a16="http://schemas.microsoft.com/office/drawing/2014/main" id="{D6D200A3-DB42-4040-8B6A-7F6AD59345ED}"/>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B291F336-8485-4129-AF5A-EBCF40811CBF}"/>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tabel</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64B47963-C725-42D4-968A-1BDF19CE11DA}"/>
                </a:ext>
              </a:extLst>
            </p:cNvPr>
            <p:cNvGrpSpPr/>
            <p:nvPr/>
          </p:nvGrpSpPr>
          <p:grpSpPr>
            <a:xfrm>
              <a:off x="12852713" y="2164285"/>
              <a:ext cx="825500" cy="209550"/>
              <a:chOff x="13504624" y="2482850"/>
              <a:chExt cx="825500" cy="209550"/>
            </a:xfrm>
          </p:grpSpPr>
          <p:sp>
            <p:nvSpPr>
              <p:cNvPr id="36" name="Rechthoek 35">
                <a:extLst>
                  <a:ext uri="{FF2B5EF4-FFF2-40B4-BE49-F238E27FC236}">
                    <a16:creationId xmlns:a16="http://schemas.microsoft.com/office/drawing/2014/main" id="{B57B6351-CAB4-49EA-974C-868F8712E02F}"/>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37" name="Rechte verbindingslijn 36">
                <a:extLst>
                  <a:ext uri="{FF2B5EF4-FFF2-40B4-BE49-F238E27FC236}">
                    <a16:creationId xmlns:a16="http://schemas.microsoft.com/office/drawing/2014/main" id="{E8DA8A5A-0B5F-4C81-B824-CB138B806D40}"/>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38" name="Gelijkbenige driehoek 56">
                <a:extLst>
                  <a:ext uri="{FF2B5EF4-FFF2-40B4-BE49-F238E27FC236}">
                    <a16:creationId xmlns:a16="http://schemas.microsoft.com/office/drawing/2014/main" id="{44AAFB93-C433-4E9B-A79A-785FE676BD92}"/>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E4978E01-D00D-4458-874D-979B46691EE4}"/>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A8B20816-7DD0-47A0-99BA-340DB50B1AD1}"/>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Verander de opmaak van de tabel door onderdelen van de tabel aan te klikken en naar de tab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‘Tabelindeling of Tabelontwerp’ </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 gaan. </a:t>
              </a:r>
            </a:p>
          </p:txBody>
        </p:sp>
        <p:grpSp>
          <p:nvGrpSpPr>
            <p:cNvPr id="21" name="Groep 20">
              <a:extLst>
                <a:ext uri="{FF2B5EF4-FFF2-40B4-BE49-F238E27FC236}">
                  <a16:creationId xmlns:a16="http://schemas.microsoft.com/office/drawing/2014/main" id="{CE0F81EE-F552-4F8F-9D07-9E73BEF38374}"/>
                </a:ext>
              </a:extLst>
            </p:cNvPr>
            <p:cNvGrpSpPr/>
            <p:nvPr/>
          </p:nvGrpSpPr>
          <p:grpSpPr>
            <a:xfrm>
              <a:off x="12966587" y="1170469"/>
              <a:ext cx="426684" cy="356478"/>
              <a:chOff x="-3261070" y="3620931"/>
              <a:chExt cx="143928" cy="118477"/>
            </a:xfrm>
          </p:grpSpPr>
          <p:sp>
            <p:nvSpPr>
              <p:cNvPr id="22" name="Rechthoek 21">
                <a:extLst>
                  <a:ext uri="{FF2B5EF4-FFF2-40B4-BE49-F238E27FC236}">
                    <a16:creationId xmlns:a16="http://schemas.microsoft.com/office/drawing/2014/main" id="{E1B1D029-EDE1-4A6C-A7E7-57B9CB5CB886}"/>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nvGrpSpPr>
              <p:cNvPr id="23" name="Groep 22">
                <a:extLst>
                  <a:ext uri="{FF2B5EF4-FFF2-40B4-BE49-F238E27FC236}">
                    <a16:creationId xmlns:a16="http://schemas.microsoft.com/office/drawing/2014/main" id="{F6E48ADC-58DD-4434-9623-AF8B6856BEA7}"/>
                  </a:ext>
                </a:extLst>
              </p:cNvPr>
              <p:cNvGrpSpPr/>
              <p:nvPr/>
            </p:nvGrpSpPr>
            <p:grpSpPr>
              <a:xfrm>
                <a:off x="-3261070" y="3622063"/>
                <a:ext cx="141113" cy="117345"/>
                <a:chOff x="1094874" y="-878306"/>
                <a:chExt cx="867364" cy="613611"/>
              </a:xfrm>
            </p:grpSpPr>
            <p:cxnSp>
              <p:nvCxnSpPr>
                <p:cNvPr id="29" name="Rechte verbindingslijn 28">
                  <a:extLst>
                    <a:ext uri="{FF2B5EF4-FFF2-40B4-BE49-F238E27FC236}">
                      <a16:creationId xmlns:a16="http://schemas.microsoft.com/office/drawing/2014/main" id="{DBF806A1-D53B-44A2-964A-B31D0EA0C584}"/>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839693F-FF8E-4239-B4C1-4586842FC290}"/>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1" name="Groep 30">
                  <a:extLst>
                    <a:ext uri="{FF2B5EF4-FFF2-40B4-BE49-F238E27FC236}">
                      <a16:creationId xmlns:a16="http://schemas.microsoft.com/office/drawing/2014/main" id="{50F0C6C5-460D-47D3-A209-64CCC6200EF7}"/>
                    </a:ext>
                  </a:extLst>
                </p:cNvPr>
                <p:cNvGrpSpPr/>
                <p:nvPr/>
              </p:nvGrpSpPr>
              <p:grpSpPr>
                <a:xfrm>
                  <a:off x="1270535" y="-878306"/>
                  <a:ext cx="526983" cy="613611"/>
                  <a:chOff x="1270535" y="-745959"/>
                  <a:chExt cx="526983" cy="481264"/>
                </a:xfrm>
              </p:grpSpPr>
              <p:cxnSp>
                <p:nvCxnSpPr>
                  <p:cNvPr id="32" name="Rechte verbindingslijn 31">
                    <a:extLst>
                      <a:ext uri="{FF2B5EF4-FFF2-40B4-BE49-F238E27FC236}">
                        <a16:creationId xmlns:a16="http://schemas.microsoft.com/office/drawing/2014/main" id="{372C4E01-4CB3-4D8B-B9F7-F6C53A60296C}"/>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F94DAAF-CC97-4A65-AF99-E80FC80EC0C3}"/>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47F4F38C-575C-4CDC-A012-BC631F7622E1}"/>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F163CB0-9BD9-4F02-BBFE-A07C473B6F83}"/>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4" name="Rechte verbindingslijn 23">
                <a:extLst>
                  <a:ext uri="{FF2B5EF4-FFF2-40B4-BE49-F238E27FC236}">
                    <a16:creationId xmlns:a16="http://schemas.microsoft.com/office/drawing/2014/main" id="{6C2E0350-89C9-4616-9DD1-73CBA91B9354}"/>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AD45951B-C305-4406-A6BF-205E5ACA863C}"/>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3D927EEE-FE18-4A3F-B840-F9FE0D84272D}"/>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C18B7A22-DFC3-4612-8F17-FED46D603A96}"/>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28" name="Rechthoek 27">
                <a:extLst>
                  <a:ext uri="{FF2B5EF4-FFF2-40B4-BE49-F238E27FC236}">
                    <a16:creationId xmlns:a16="http://schemas.microsoft.com/office/drawing/2014/main" id="{C8268F29-E7C7-47B4-AE28-0D3A2C28AADF}"/>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grpSp>
      <p:grpSp>
        <p:nvGrpSpPr>
          <p:cNvPr id="39" name="Graphic 2">
            <a:extLst>
              <a:ext uri="{FF2B5EF4-FFF2-40B4-BE49-F238E27FC236}">
                <a16:creationId xmlns:a16="http://schemas.microsoft.com/office/drawing/2014/main" id="{9E2BF124-9CD0-B94E-BE67-4D0E629DF08B}"/>
              </a:ext>
            </a:extLst>
          </p:cNvPr>
          <p:cNvGrpSpPr>
            <a:grpSpLocks noChangeAspect="1"/>
          </p:cNvGrpSpPr>
          <p:nvPr/>
        </p:nvGrpSpPr>
        <p:grpSpPr>
          <a:xfrm>
            <a:off x="11131646" y="6312991"/>
            <a:ext cx="814935" cy="291600"/>
            <a:chOff x="-1597345" y="233060"/>
            <a:chExt cx="9980364" cy="3571175"/>
          </a:xfrm>
        </p:grpSpPr>
        <p:sp>
          <p:nvSpPr>
            <p:cNvPr id="40" name="Vrije vorm 39">
              <a:extLst>
                <a:ext uri="{FF2B5EF4-FFF2-40B4-BE49-F238E27FC236}">
                  <a16:creationId xmlns:a16="http://schemas.microsoft.com/office/drawing/2014/main" id="{174DD7D2-CC5E-A647-A564-BD42C29EA9A6}"/>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41" name="Vrije vorm 40">
              <a:extLst>
                <a:ext uri="{FF2B5EF4-FFF2-40B4-BE49-F238E27FC236}">
                  <a16:creationId xmlns:a16="http://schemas.microsoft.com/office/drawing/2014/main" id="{8DFF9753-8192-0048-8186-A3FDD1FA51BC}"/>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42" name="Vrije vorm 41">
              <a:extLst>
                <a:ext uri="{FF2B5EF4-FFF2-40B4-BE49-F238E27FC236}">
                  <a16:creationId xmlns:a16="http://schemas.microsoft.com/office/drawing/2014/main" id="{16571CEF-2AED-1F4C-85E0-F0E2200655C3}"/>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43" name="Graphic 2">
              <a:extLst>
                <a:ext uri="{FF2B5EF4-FFF2-40B4-BE49-F238E27FC236}">
                  <a16:creationId xmlns:a16="http://schemas.microsoft.com/office/drawing/2014/main" id="{2218F8AB-B8DD-4844-A386-45C891628815}"/>
                </a:ext>
              </a:extLst>
            </p:cNvPr>
            <p:cNvGrpSpPr/>
            <p:nvPr/>
          </p:nvGrpSpPr>
          <p:grpSpPr>
            <a:xfrm>
              <a:off x="184698" y="233060"/>
              <a:ext cx="8198320" cy="3571175"/>
              <a:chOff x="184698" y="233060"/>
              <a:chExt cx="8198320" cy="3571175"/>
            </a:xfrm>
          </p:grpSpPr>
          <p:sp>
            <p:nvSpPr>
              <p:cNvPr id="44" name="Vrije vorm 43">
                <a:extLst>
                  <a:ext uri="{FF2B5EF4-FFF2-40B4-BE49-F238E27FC236}">
                    <a16:creationId xmlns:a16="http://schemas.microsoft.com/office/drawing/2014/main" id="{97228BFD-6A2D-AF47-8386-7D303C576F6E}"/>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45" name="Vrije vorm 44">
                <a:extLst>
                  <a:ext uri="{FF2B5EF4-FFF2-40B4-BE49-F238E27FC236}">
                    <a16:creationId xmlns:a16="http://schemas.microsoft.com/office/drawing/2014/main" id="{AC99FBF4-6364-E443-9CF3-BBC3538D795E}"/>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46" name="Vrije vorm 45">
                <a:extLst>
                  <a:ext uri="{FF2B5EF4-FFF2-40B4-BE49-F238E27FC236}">
                    <a16:creationId xmlns:a16="http://schemas.microsoft.com/office/drawing/2014/main" id="{1952E016-F798-6C4F-A3BB-6BD993B58C65}"/>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47" name="Vrije vorm 46">
                <a:extLst>
                  <a:ext uri="{FF2B5EF4-FFF2-40B4-BE49-F238E27FC236}">
                    <a16:creationId xmlns:a16="http://schemas.microsoft.com/office/drawing/2014/main" id="{8EB7EA58-A37D-A84A-BB74-D4B251F55158}"/>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48" name="Vrije vorm 47">
                <a:extLst>
                  <a:ext uri="{FF2B5EF4-FFF2-40B4-BE49-F238E27FC236}">
                    <a16:creationId xmlns:a16="http://schemas.microsoft.com/office/drawing/2014/main" id="{CF068E3D-1AC3-9844-B2C7-872CAF867345}"/>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49" name="Vrije vorm 48">
                <a:extLst>
                  <a:ext uri="{FF2B5EF4-FFF2-40B4-BE49-F238E27FC236}">
                    <a16:creationId xmlns:a16="http://schemas.microsoft.com/office/drawing/2014/main" id="{4EDF3536-AD07-6D43-B9C5-0A0C4605F9C8}"/>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50" name="Vrije vorm 49">
                <a:extLst>
                  <a:ext uri="{FF2B5EF4-FFF2-40B4-BE49-F238E27FC236}">
                    <a16:creationId xmlns:a16="http://schemas.microsoft.com/office/drawing/2014/main" id="{E8127B17-4D37-1341-9A46-8AB1A90B6C31}"/>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51" name="Vrije vorm 50">
                <a:extLst>
                  <a:ext uri="{FF2B5EF4-FFF2-40B4-BE49-F238E27FC236}">
                    <a16:creationId xmlns:a16="http://schemas.microsoft.com/office/drawing/2014/main" id="{60F977A4-0DB9-8549-96C5-81D2869C8C10}"/>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52" name="Vrije vorm 51">
                <a:extLst>
                  <a:ext uri="{FF2B5EF4-FFF2-40B4-BE49-F238E27FC236}">
                    <a16:creationId xmlns:a16="http://schemas.microsoft.com/office/drawing/2014/main" id="{0AADB91E-83B4-594C-AC78-A1FB975729D4}"/>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53" name="Vrije vorm 52">
                <a:extLst>
                  <a:ext uri="{FF2B5EF4-FFF2-40B4-BE49-F238E27FC236}">
                    <a16:creationId xmlns:a16="http://schemas.microsoft.com/office/drawing/2014/main" id="{23F64425-3C10-6E4F-BDA0-391C715A8A07}"/>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54" name="Vrije vorm 53">
                <a:extLst>
                  <a:ext uri="{FF2B5EF4-FFF2-40B4-BE49-F238E27FC236}">
                    <a16:creationId xmlns:a16="http://schemas.microsoft.com/office/drawing/2014/main" id="{51AE3E1C-0E83-5C4E-AEE4-A3C1473773F7}"/>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55" name="Vrije vorm 54">
                <a:extLst>
                  <a:ext uri="{FF2B5EF4-FFF2-40B4-BE49-F238E27FC236}">
                    <a16:creationId xmlns:a16="http://schemas.microsoft.com/office/drawing/2014/main" id="{3E09006C-F600-E54B-B736-9EDDA377BE95}"/>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56" name="Vrije vorm 55">
                <a:extLst>
                  <a:ext uri="{FF2B5EF4-FFF2-40B4-BE49-F238E27FC236}">
                    <a16:creationId xmlns:a16="http://schemas.microsoft.com/office/drawing/2014/main" id="{4165F456-A754-EC4D-A811-9F4EA4F37791}"/>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594227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bel op Tekst">
    <p:spTree>
      <p:nvGrpSpPr>
        <p:cNvPr id="1" name=""/>
        <p:cNvGrpSpPr/>
        <p:nvPr/>
      </p:nvGrpSpPr>
      <p:grpSpPr>
        <a:xfrm>
          <a:off x="0" y="0"/>
          <a:ext cx="0" cy="0"/>
          <a:chOff x="0" y="0"/>
          <a:chExt cx="0" cy="0"/>
        </a:xfrm>
      </p:grpSpPr>
      <p:sp>
        <p:nvSpPr>
          <p:cNvPr id="13" name="Tijdelijke aanduiding voor tabel 3">
            <a:extLst>
              <a:ext uri="{FF2B5EF4-FFF2-40B4-BE49-F238E27FC236}">
                <a16:creationId xmlns:a16="http://schemas.microsoft.com/office/drawing/2014/main" id="{A1D3F2EF-E295-2C4D-A3D7-EAF20FC3E0E0}"/>
              </a:ext>
            </a:extLst>
          </p:cNvPr>
          <p:cNvSpPr>
            <a:spLocks noGrp="1"/>
          </p:cNvSpPr>
          <p:nvPr>
            <p:ph type="tbl" sz="quarter" idx="16"/>
          </p:nvPr>
        </p:nvSpPr>
        <p:spPr>
          <a:xfrm>
            <a:off x="1584325" y="2114988"/>
            <a:ext cx="9769475" cy="2587642"/>
          </a:xfrm>
        </p:spPr>
        <p:txBody>
          <a:bodyPr/>
          <a:lstStyle/>
          <a:p>
            <a:r>
              <a:rPr lang="nl-NL"/>
              <a:t>Klik op het pictogram als u een tabel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3" y="4800602"/>
            <a:ext cx="9769307" cy="1262583"/>
          </a:xfr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4" name="Groep 13">
            <a:extLst>
              <a:ext uri="{FF2B5EF4-FFF2-40B4-BE49-F238E27FC236}">
                <a16:creationId xmlns:a16="http://schemas.microsoft.com/office/drawing/2014/main" id="{EC401EED-BE56-42F6-BED7-3882AD1F0463}"/>
              </a:ext>
            </a:extLst>
          </p:cNvPr>
          <p:cNvGrpSpPr/>
          <p:nvPr/>
        </p:nvGrpSpPr>
        <p:grpSpPr>
          <a:xfrm>
            <a:off x="12377868" y="3"/>
            <a:ext cx="3593091" cy="3394057"/>
            <a:chOff x="12377867" y="1"/>
            <a:chExt cx="3593091" cy="3394057"/>
          </a:xfrm>
        </p:grpSpPr>
        <p:sp>
          <p:nvSpPr>
            <p:cNvPr id="15" name="Rechthoek 14">
              <a:extLst>
                <a:ext uri="{FF2B5EF4-FFF2-40B4-BE49-F238E27FC236}">
                  <a16:creationId xmlns:a16="http://schemas.microsoft.com/office/drawing/2014/main" id="{27E244C0-46FC-4813-946C-7934FDB2021D}"/>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TABEL invoegen/opmaken</a:t>
              </a:r>
            </a:p>
          </p:txBody>
        </p:sp>
        <p:sp>
          <p:nvSpPr>
            <p:cNvPr id="16" name="Ovaal 15">
              <a:extLst>
                <a:ext uri="{FF2B5EF4-FFF2-40B4-BE49-F238E27FC236}">
                  <a16:creationId xmlns:a16="http://schemas.microsoft.com/office/drawing/2014/main" id="{11572C20-0347-4028-B02F-9BD4740CE6A5}"/>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7" name="Rechthoek 16">
              <a:extLst>
                <a:ext uri="{FF2B5EF4-FFF2-40B4-BE49-F238E27FC236}">
                  <a16:creationId xmlns:a16="http://schemas.microsoft.com/office/drawing/2014/main" id="{A02C5FB8-B150-4DEA-A54A-A780E0C9D45B}"/>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tabel d.m.v. de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grafiek in te voegen (</a:t>
              </a:r>
              <a:r>
                <a:rPr kumimoji="0" lang="nl-NL" sz="825"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voorbeeld)</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8" name="Ovaal 17">
              <a:extLst>
                <a:ext uri="{FF2B5EF4-FFF2-40B4-BE49-F238E27FC236}">
                  <a16:creationId xmlns:a16="http://schemas.microsoft.com/office/drawing/2014/main" id="{F6767EDE-BB99-41BF-9187-2F1A050A439E}"/>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9" name="Rechthoek 18">
              <a:extLst>
                <a:ext uri="{FF2B5EF4-FFF2-40B4-BE49-F238E27FC236}">
                  <a16:creationId xmlns:a16="http://schemas.microsoft.com/office/drawing/2014/main" id="{77F49267-C152-4343-97D9-B0A300EDFAD1}"/>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tabel</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0" name="Groep 19">
              <a:extLst>
                <a:ext uri="{FF2B5EF4-FFF2-40B4-BE49-F238E27FC236}">
                  <a16:creationId xmlns:a16="http://schemas.microsoft.com/office/drawing/2014/main" id="{B1251C35-CECF-4D9E-9DA0-7F88049C761C}"/>
                </a:ext>
              </a:extLst>
            </p:cNvPr>
            <p:cNvGrpSpPr/>
            <p:nvPr/>
          </p:nvGrpSpPr>
          <p:grpSpPr>
            <a:xfrm>
              <a:off x="12852713" y="2164285"/>
              <a:ext cx="825500" cy="209550"/>
              <a:chOff x="13504624" y="2482850"/>
              <a:chExt cx="825500" cy="209550"/>
            </a:xfrm>
          </p:grpSpPr>
          <p:sp>
            <p:nvSpPr>
              <p:cNvPr id="38" name="Rechthoek 37">
                <a:extLst>
                  <a:ext uri="{FF2B5EF4-FFF2-40B4-BE49-F238E27FC236}">
                    <a16:creationId xmlns:a16="http://schemas.microsoft.com/office/drawing/2014/main" id="{5762A997-ED3F-4A3F-9584-68230A8F04BC}"/>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39" name="Rechte verbindingslijn 38">
                <a:extLst>
                  <a:ext uri="{FF2B5EF4-FFF2-40B4-BE49-F238E27FC236}">
                    <a16:creationId xmlns:a16="http://schemas.microsoft.com/office/drawing/2014/main" id="{951D2848-F9FB-46B7-8E7E-060107C22C05}"/>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40" name="Gelijkbenige driehoek 56">
                <a:extLst>
                  <a:ext uri="{FF2B5EF4-FFF2-40B4-BE49-F238E27FC236}">
                    <a16:creationId xmlns:a16="http://schemas.microsoft.com/office/drawing/2014/main" id="{9B9EAA8B-D776-477B-9CC8-143D1B986FD7}"/>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1" name="Ovaal 20">
              <a:extLst>
                <a:ext uri="{FF2B5EF4-FFF2-40B4-BE49-F238E27FC236}">
                  <a16:creationId xmlns:a16="http://schemas.microsoft.com/office/drawing/2014/main" id="{68210F88-6B1D-43D7-9AAD-56ABA85F46EF}"/>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2" name="Rechthoek 21">
              <a:extLst>
                <a:ext uri="{FF2B5EF4-FFF2-40B4-BE49-F238E27FC236}">
                  <a16:creationId xmlns:a16="http://schemas.microsoft.com/office/drawing/2014/main" id="{CAA07875-2967-4E15-8D5F-65C01F1F49BB}"/>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Verander de opmaak van de tabel door onderdelen van de tabel aan te klikken en naar de tab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‘Tabelindeling of Tabelontwerp’ </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 gaan. </a:t>
              </a:r>
            </a:p>
          </p:txBody>
        </p:sp>
        <p:grpSp>
          <p:nvGrpSpPr>
            <p:cNvPr id="23" name="Groep 22">
              <a:extLst>
                <a:ext uri="{FF2B5EF4-FFF2-40B4-BE49-F238E27FC236}">
                  <a16:creationId xmlns:a16="http://schemas.microsoft.com/office/drawing/2014/main" id="{4F60599F-CEFB-4DE5-9DDB-54940AB4A65E}"/>
                </a:ext>
              </a:extLst>
            </p:cNvPr>
            <p:cNvGrpSpPr/>
            <p:nvPr/>
          </p:nvGrpSpPr>
          <p:grpSpPr>
            <a:xfrm>
              <a:off x="12966587" y="1170469"/>
              <a:ext cx="426684" cy="356478"/>
              <a:chOff x="-3261070" y="3620931"/>
              <a:chExt cx="143928" cy="118477"/>
            </a:xfrm>
          </p:grpSpPr>
          <p:sp>
            <p:nvSpPr>
              <p:cNvPr id="24" name="Rechthoek 23">
                <a:extLst>
                  <a:ext uri="{FF2B5EF4-FFF2-40B4-BE49-F238E27FC236}">
                    <a16:creationId xmlns:a16="http://schemas.microsoft.com/office/drawing/2014/main" id="{1A9C7072-B7CC-4DAB-9404-B134CB0A25ED}"/>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BCE02E8E-9A10-41C4-966C-2EA9EFD198B6}"/>
                  </a:ext>
                </a:extLst>
              </p:cNvPr>
              <p:cNvGrpSpPr/>
              <p:nvPr/>
            </p:nvGrpSpPr>
            <p:grpSpPr>
              <a:xfrm>
                <a:off x="-3261070" y="3622063"/>
                <a:ext cx="141113" cy="117345"/>
                <a:chOff x="1094874" y="-878306"/>
                <a:chExt cx="867364" cy="613611"/>
              </a:xfrm>
            </p:grpSpPr>
            <p:cxnSp>
              <p:nvCxnSpPr>
                <p:cNvPr id="31" name="Rechte verbindingslijn 30">
                  <a:extLst>
                    <a:ext uri="{FF2B5EF4-FFF2-40B4-BE49-F238E27FC236}">
                      <a16:creationId xmlns:a16="http://schemas.microsoft.com/office/drawing/2014/main" id="{A705C073-D8B6-4589-BB73-C4BCE55A1AEC}"/>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387AF9A6-ECE3-45FE-9398-EA5C8E7D3C48}"/>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3" name="Groep 32">
                  <a:extLst>
                    <a:ext uri="{FF2B5EF4-FFF2-40B4-BE49-F238E27FC236}">
                      <a16:creationId xmlns:a16="http://schemas.microsoft.com/office/drawing/2014/main" id="{3D80973D-8FFE-4E40-B2DB-9E067839A2AA}"/>
                    </a:ext>
                  </a:extLst>
                </p:cNvPr>
                <p:cNvGrpSpPr/>
                <p:nvPr/>
              </p:nvGrpSpPr>
              <p:grpSpPr>
                <a:xfrm>
                  <a:off x="1270535" y="-878306"/>
                  <a:ext cx="526983" cy="613611"/>
                  <a:chOff x="1270535" y="-745959"/>
                  <a:chExt cx="526983" cy="481264"/>
                </a:xfrm>
              </p:grpSpPr>
              <p:cxnSp>
                <p:nvCxnSpPr>
                  <p:cNvPr id="34" name="Rechte verbindingslijn 33">
                    <a:extLst>
                      <a:ext uri="{FF2B5EF4-FFF2-40B4-BE49-F238E27FC236}">
                        <a16:creationId xmlns:a16="http://schemas.microsoft.com/office/drawing/2014/main" id="{B08FE5A7-BD9B-40D9-BFAE-600368917136}"/>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EF061C4C-09B4-4553-84CB-C354C9DB4A56}"/>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5283AE92-43A9-4931-B397-EF2926836AC5}"/>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3ABCE143-54DB-47A7-8B28-4788F18812E7}"/>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6" name="Rechte verbindingslijn 25">
                <a:extLst>
                  <a:ext uri="{FF2B5EF4-FFF2-40B4-BE49-F238E27FC236}">
                    <a16:creationId xmlns:a16="http://schemas.microsoft.com/office/drawing/2014/main" id="{8D398BA2-405B-4B5E-BC86-377CEEFF678A}"/>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AF89A3F6-DFE4-4171-92D4-032336C8E1E3}"/>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A195197A-9272-4D73-95FB-C7B4B391395A}"/>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7969040-C86F-4410-B56C-B79247EFF424}"/>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30" name="Rechthoek 29">
                <a:extLst>
                  <a:ext uri="{FF2B5EF4-FFF2-40B4-BE49-F238E27FC236}">
                    <a16:creationId xmlns:a16="http://schemas.microsoft.com/office/drawing/2014/main" id="{709C4FBB-C757-4226-AB4A-4DF26E8B0D2A}"/>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grpSp>
      <p:grpSp>
        <p:nvGrpSpPr>
          <p:cNvPr id="41" name="Groep 40">
            <a:extLst>
              <a:ext uri="{FF2B5EF4-FFF2-40B4-BE49-F238E27FC236}">
                <a16:creationId xmlns:a16="http://schemas.microsoft.com/office/drawing/2014/main" id="{CAB41817-96E8-A044-95A6-6804E76F33C9}"/>
              </a:ext>
            </a:extLst>
          </p:cNvPr>
          <p:cNvGrpSpPr/>
          <p:nvPr/>
        </p:nvGrpSpPr>
        <p:grpSpPr>
          <a:xfrm>
            <a:off x="-3593091" y="2754611"/>
            <a:ext cx="3593091" cy="4430752"/>
            <a:chOff x="-3593091" y="2754611"/>
            <a:chExt cx="3593091" cy="4430752"/>
          </a:xfrm>
        </p:grpSpPr>
        <p:pic>
          <p:nvPicPr>
            <p:cNvPr id="42" name="Afbeelding 41">
              <a:extLst>
                <a:ext uri="{FF2B5EF4-FFF2-40B4-BE49-F238E27FC236}">
                  <a16:creationId xmlns:a16="http://schemas.microsoft.com/office/drawing/2014/main" id="{CC4612B0-9CF0-B943-B3CD-D1B9A8565481}"/>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43" name="Groep 42">
              <a:extLst>
                <a:ext uri="{FF2B5EF4-FFF2-40B4-BE49-F238E27FC236}">
                  <a16:creationId xmlns:a16="http://schemas.microsoft.com/office/drawing/2014/main" id="{2F73FFCA-EDA7-8B4F-8E45-60F80A6E4BEA}"/>
                </a:ext>
              </a:extLst>
            </p:cNvPr>
            <p:cNvGrpSpPr/>
            <p:nvPr/>
          </p:nvGrpSpPr>
          <p:grpSpPr>
            <a:xfrm>
              <a:off x="-3593091" y="2754611"/>
              <a:ext cx="3593091" cy="4430752"/>
              <a:chOff x="-3593091" y="2754611"/>
              <a:chExt cx="3593091" cy="4430752"/>
            </a:xfrm>
          </p:grpSpPr>
          <p:sp>
            <p:nvSpPr>
              <p:cNvPr id="49" name="Rechthoek 48">
                <a:extLst>
                  <a:ext uri="{FF2B5EF4-FFF2-40B4-BE49-F238E27FC236}">
                    <a16:creationId xmlns:a16="http://schemas.microsoft.com/office/drawing/2014/main" id="{B2BFC222-0B3D-884C-8524-14EFBCF800C2}"/>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50" name="Rechthoek 49">
                <a:extLst>
                  <a:ext uri="{FF2B5EF4-FFF2-40B4-BE49-F238E27FC236}">
                    <a16:creationId xmlns:a16="http://schemas.microsoft.com/office/drawing/2014/main" id="{6272FA55-05D3-B341-BD71-EB74E81566DC}"/>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51" name="VOORBEELD">
                <a:extLst>
                  <a:ext uri="{FF2B5EF4-FFF2-40B4-BE49-F238E27FC236}">
                    <a16:creationId xmlns:a16="http://schemas.microsoft.com/office/drawing/2014/main" id="{AD656F06-8002-384E-BC7F-D097464BF66F}"/>
                  </a:ext>
                </a:extLst>
              </p:cNvPr>
              <p:cNvGrpSpPr/>
              <p:nvPr/>
            </p:nvGrpSpPr>
            <p:grpSpPr>
              <a:xfrm>
                <a:off x="-3412097" y="3250745"/>
                <a:ext cx="3234311" cy="604518"/>
                <a:chOff x="-3605171" y="458674"/>
                <a:chExt cx="3234311" cy="558875"/>
              </a:xfrm>
            </p:grpSpPr>
            <p:sp>
              <p:nvSpPr>
                <p:cNvPr id="52" name="Rechthoek 51">
                  <a:extLst>
                    <a:ext uri="{FF2B5EF4-FFF2-40B4-BE49-F238E27FC236}">
                      <a16:creationId xmlns:a16="http://schemas.microsoft.com/office/drawing/2014/main" id="{592F384E-05B2-584F-868E-CECAE9D8C71A}"/>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53" name="Rechthoek 52">
                  <a:extLst>
                    <a:ext uri="{FF2B5EF4-FFF2-40B4-BE49-F238E27FC236}">
                      <a16:creationId xmlns:a16="http://schemas.microsoft.com/office/drawing/2014/main" id="{B73867D6-EAF3-4A47-8345-B7DF42F50070}"/>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54" name="Groep 53">
                  <a:extLst>
                    <a:ext uri="{FF2B5EF4-FFF2-40B4-BE49-F238E27FC236}">
                      <a16:creationId xmlns:a16="http://schemas.microsoft.com/office/drawing/2014/main" id="{5A3EAF1F-6248-DB47-AD06-78091C9DE725}"/>
                    </a:ext>
                  </a:extLst>
                </p:cNvPr>
                <p:cNvGrpSpPr/>
                <p:nvPr/>
              </p:nvGrpSpPr>
              <p:grpSpPr>
                <a:xfrm>
                  <a:off x="-3386247" y="830871"/>
                  <a:ext cx="139423" cy="109566"/>
                  <a:chOff x="-2866744" y="827071"/>
                  <a:chExt cx="168701" cy="132575"/>
                </a:xfrm>
              </p:grpSpPr>
              <p:grpSp>
                <p:nvGrpSpPr>
                  <p:cNvPr id="85" name="Groep 84">
                    <a:extLst>
                      <a:ext uri="{FF2B5EF4-FFF2-40B4-BE49-F238E27FC236}">
                        <a16:creationId xmlns:a16="http://schemas.microsoft.com/office/drawing/2014/main" id="{7DE8D739-CE50-CF4F-91CB-9E09860B5C7C}"/>
                      </a:ext>
                    </a:extLst>
                  </p:cNvPr>
                  <p:cNvGrpSpPr/>
                  <p:nvPr/>
                </p:nvGrpSpPr>
                <p:grpSpPr>
                  <a:xfrm>
                    <a:off x="-2866744" y="827071"/>
                    <a:ext cx="168701" cy="132575"/>
                    <a:chOff x="-2866744" y="827071"/>
                    <a:chExt cx="168701" cy="132575"/>
                  </a:xfrm>
                </p:grpSpPr>
                <p:cxnSp>
                  <p:nvCxnSpPr>
                    <p:cNvPr id="87" name="Rechte verbindingslijn 86">
                      <a:extLst>
                        <a:ext uri="{FF2B5EF4-FFF2-40B4-BE49-F238E27FC236}">
                          <a16:creationId xmlns:a16="http://schemas.microsoft.com/office/drawing/2014/main" id="{66270749-EC81-4745-B09F-690B69DB0ED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9FE14AC0-B1A9-CC4F-A5AC-1C1853EAB945}"/>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61A5E2D7-9A84-D54F-B076-BBEC58EA5CC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F95A585E-47DB-1344-91E6-A986FD9DDEC7}"/>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0C743346-9DE5-C640-AE0A-EDCADEC56BE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6" name="Pijl: rechts 129">
                    <a:extLst>
                      <a:ext uri="{FF2B5EF4-FFF2-40B4-BE49-F238E27FC236}">
                        <a16:creationId xmlns:a16="http://schemas.microsoft.com/office/drawing/2014/main" id="{014F55BB-D70A-6447-AC1E-AE5AB10BE554}"/>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5" name="Groep 54">
                  <a:extLst>
                    <a:ext uri="{FF2B5EF4-FFF2-40B4-BE49-F238E27FC236}">
                      <a16:creationId xmlns:a16="http://schemas.microsoft.com/office/drawing/2014/main" id="{725E1427-1AA1-7A4F-891E-C2C911DD8CD2}"/>
                    </a:ext>
                  </a:extLst>
                </p:cNvPr>
                <p:cNvGrpSpPr/>
                <p:nvPr/>
              </p:nvGrpSpPr>
              <p:grpSpPr>
                <a:xfrm>
                  <a:off x="-3605171" y="830871"/>
                  <a:ext cx="139423" cy="109566"/>
                  <a:chOff x="-2866744" y="518074"/>
                  <a:chExt cx="168701" cy="132575"/>
                </a:xfrm>
              </p:grpSpPr>
              <p:grpSp>
                <p:nvGrpSpPr>
                  <p:cNvPr id="78" name="Groep 77">
                    <a:extLst>
                      <a:ext uri="{FF2B5EF4-FFF2-40B4-BE49-F238E27FC236}">
                        <a16:creationId xmlns:a16="http://schemas.microsoft.com/office/drawing/2014/main" id="{671B5BF2-FFAE-D147-8559-9E676B0CB201}"/>
                      </a:ext>
                    </a:extLst>
                  </p:cNvPr>
                  <p:cNvGrpSpPr/>
                  <p:nvPr/>
                </p:nvGrpSpPr>
                <p:grpSpPr>
                  <a:xfrm>
                    <a:off x="-2866744" y="518074"/>
                    <a:ext cx="168701" cy="132575"/>
                    <a:chOff x="-2866744" y="518074"/>
                    <a:chExt cx="168701" cy="132575"/>
                  </a:xfrm>
                </p:grpSpPr>
                <p:cxnSp>
                  <p:nvCxnSpPr>
                    <p:cNvPr id="80" name="Rechte verbindingslijn 79">
                      <a:extLst>
                        <a:ext uri="{FF2B5EF4-FFF2-40B4-BE49-F238E27FC236}">
                          <a16:creationId xmlns:a16="http://schemas.microsoft.com/office/drawing/2014/main" id="{54C0FC0D-D0BD-044A-9784-DA2B2222E43A}"/>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53AE5C1D-11F2-2E43-BFB2-5C074B159F1D}"/>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BD50EAF2-82D9-3540-BC6C-2440358081DE}"/>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B77B65E0-FBC1-D649-AC6A-D04FE7B91009}"/>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088F5E47-5D61-7F49-8CB8-F78D51938993}"/>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9" name="Pijl: rechts 122">
                    <a:extLst>
                      <a:ext uri="{FF2B5EF4-FFF2-40B4-BE49-F238E27FC236}">
                        <a16:creationId xmlns:a16="http://schemas.microsoft.com/office/drawing/2014/main" id="{75F2DAAD-6611-1541-9DAE-E937B90B7529}"/>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56" name="Rechte verbindingslijn 55">
                  <a:extLst>
                    <a:ext uri="{FF2B5EF4-FFF2-40B4-BE49-F238E27FC236}">
                      <a16:creationId xmlns:a16="http://schemas.microsoft.com/office/drawing/2014/main" id="{E57DCDB8-873D-F840-A984-92F547B73B70}"/>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57" name="Rechte verbindingslijn 56">
                  <a:extLst>
                    <a:ext uri="{FF2B5EF4-FFF2-40B4-BE49-F238E27FC236}">
                      <a16:creationId xmlns:a16="http://schemas.microsoft.com/office/drawing/2014/main" id="{97D1245F-8459-9841-8C07-E1C9F1FBE83B}"/>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58" name="Rechthoek 57">
                  <a:extLst>
                    <a:ext uri="{FF2B5EF4-FFF2-40B4-BE49-F238E27FC236}">
                      <a16:creationId xmlns:a16="http://schemas.microsoft.com/office/drawing/2014/main" id="{276A7706-5298-B24F-97C1-49DF6E3B1547}"/>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59" name="Rechthoek 58">
                  <a:extLst>
                    <a:ext uri="{FF2B5EF4-FFF2-40B4-BE49-F238E27FC236}">
                      <a16:creationId xmlns:a16="http://schemas.microsoft.com/office/drawing/2014/main" id="{7CEDD6B1-351B-5447-8DF7-C37B044A2AB9}"/>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60" name="Groep 59">
                  <a:extLst>
                    <a:ext uri="{FF2B5EF4-FFF2-40B4-BE49-F238E27FC236}">
                      <a16:creationId xmlns:a16="http://schemas.microsoft.com/office/drawing/2014/main" id="{4C250D45-01EA-814B-9092-C7E8FDD72B80}"/>
                    </a:ext>
                  </a:extLst>
                </p:cNvPr>
                <p:cNvGrpSpPr/>
                <p:nvPr/>
              </p:nvGrpSpPr>
              <p:grpSpPr>
                <a:xfrm>
                  <a:off x="-2916763" y="769168"/>
                  <a:ext cx="268738" cy="248381"/>
                  <a:chOff x="-2916763" y="769168"/>
                  <a:chExt cx="268738" cy="248381"/>
                </a:xfrm>
              </p:grpSpPr>
              <p:sp>
                <p:nvSpPr>
                  <p:cNvPr id="70" name="Rechthoek 69">
                    <a:extLst>
                      <a:ext uri="{FF2B5EF4-FFF2-40B4-BE49-F238E27FC236}">
                        <a16:creationId xmlns:a16="http://schemas.microsoft.com/office/drawing/2014/main" id="{7116B508-48DA-FD41-8D8B-72851AC73620}"/>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71" name="Groep 70">
                    <a:extLst>
                      <a:ext uri="{FF2B5EF4-FFF2-40B4-BE49-F238E27FC236}">
                        <a16:creationId xmlns:a16="http://schemas.microsoft.com/office/drawing/2014/main" id="{5EBD467E-FB13-F94B-B05E-B7A55A033935}"/>
                      </a:ext>
                    </a:extLst>
                  </p:cNvPr>
                  <p:cNvGrpSpPr/>
                  <p:nvPr/>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54B971F9-DD65-D946-A8B5-324C711E03EB}"/>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01862258-C3C7-544E-A180-F4A9CBDB11E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C67B54DB-5187-654B-89EA-02F10CEACFA8}"/>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B1CB1777-7813-4C40-BD70-08F648C8F9C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C972A554-914E-B447-AF87-3DA71C2395A3}"/>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115">
                    <a:extLst>
                      <a:ext uri="{FF2B5EF4-FFF2-40B4-BE49-F238E27FC236}">
                        <a16:creationId xmlns:a16="http://schemas.microsoft.com/office/drawing/2014/main" id="{85440842-F862-8F4C-98D2-E5D2D9869AEF}"/>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61" name="Groep 60">
                  <a:extLst>
                    <a:ext uri="{FF2B5EF4-FFF2-40B4-BE49-F238E27FC236}">
                      <a16:creationId xmlns:a16="http://schemas.microsoft.com/office/drawing/2014/main" id="{746ED60F-7280-5141-B766-E6D9044BA96C}"/>
                    </a:ext>
                  </a:extLst>
                </p:cNvPr>
                <p:cNvGrpSpPr/>
                <p:nvPr/>
              </p:nvGrpSpPr>
              <p:grpSpPr>
                <a:xfrm>
                  <a:off x="-2916763" y="460171"/>
                  <a:ext cx="268738" cy="248381"/>
                  <a:chOff x="-2916763" y="460171"/>
                  <a:chExt cx="268738" cy="248381"/>
                </a:xfrm>
              </p:grpSpPr>
              <p:sp>
                <p:nvSpPr>
                  <p:cNvPr id="62" name="Rechthoek 61">
                    <a:extLst>
                      <a:ext uri="{FF2B5EF4-FFF2-40B4-BE49-F238E27FC236}">
                        <a16:creationId xmlns:a16="http://schemas.microsoft.com/office/drawing/2014/main" id="{36AE6A3C-BDA3-3146-A48F-142D2147D1A9}"/>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63" name="Groep 62">
                    <a:extLst>
                      <a:ext uri="{FF2B5EF4-FFF2-40B4-BE49-F238E27FC236}">
                        <a16:creationId xmlns:a16="http://schemas.microsoft.com/office/drawing/2014/main" id="{309EEE38-8B2D-D84F-9238-663736DA5A08}"/>
                      </a:ext>
                    </a:extLst>
                  </p:cNvPr>
                  <p:cNvGrpSpPr/>
                  <p:nvPr/>
                </p:nvGrpSpPr>
                <p:grpSpPr>
                  <a:xfrm>
                    <a:off x="-2866744" y="518074"/>
                    <a:ext cx="168701" cy="132575"/>
                    <a:chOff x="-2866744" y="518074"/>
                    <a:chExt cx="168701" cy="132575"/>
                  </a:xfrm>
                </p:grpSpPr>
                <p:cxnSp>
                  <p:nvCxnSpPr>
                    <p:cNvPr id="65" name="Rechte verbindingslijn 64">
                      <a:extLst>
                        <a:ext uri="{FF2B5EF4-FFF2-40B4-BE49-F238E27FC236}">
                          <a16:creationId xmlns:a16="http://schemas.microsoft.com/office/drawing/2014/main" id="{88CBC5DB-0232-C648-897B-68C189802E3E}"/>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0751CB51-3CA5-8A4C-AF43-EE4792078740}"/>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FBFA5DF0-28B1-5A4A-8219-7DBBA13115A6}"/>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0FB17E7-57D8-4349-BEE1-03BD9676C8FB}"/>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E96EB4CE-E054-4344-9B41-5BA399928DF6}"/>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4" name="Pijl: rechts 107">
                    <a:extLst>
                      <a:ext uri="{FF2B5EF4-FFF2-40B4-BE49-F238E27FC236}">
                        <a16:creationId xmlns:a16="http://schemas.microsoft.com/office/drawing/2014/main" id="{B74673D3-0129-A94A-9086-02AB9C33596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44" name="Ovaal 43">
              <a:extLst>
                <a:ext uri="{FF2B5EF4-FFF2-40B4-BE49-F238E27FC236}">
                  <a16:creationId xmlns:a16="http://schemas.microsoft.com/office/drawing/2014/main" id="{D3A9CAF9-D24F-7B44-BFC7-3F4265D350A0}"/>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45" name="Ovaal 44">
              <a:extLst>
                <a:ext uri="{FF2B5EF4-FFF2-40B4-BE49-F238E27FC236}">
                  <a16:creationId xmlns:a16="http://schemas.microsoft.com/office/drawing/2014/main" id="{51D32D25-FC58-494B-8244-98A61B56AF96}"/>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46" name="Ovaal 45">
              <a:extLst>
                <a:ext uri="{FF2B5EF4-FFF2-40B4-BE49-F238E27FC236}">
                  <a16:creationId xmlns:a16="http://schemas.microsoft.com/office/drawing/2014/main" id="{F22DD668-074B-7441-AB7C-14955D9E4BFE}"/>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47" name="Ovaal 46">
              <a:extLst>
                <a:ext uri="{FF2B5EF4-FFF2-40B4-BE49-F238E27FC236}">
                  <a16:creationId xmlns:a16="http://schemas.microsoft.com/office/drawing/2014/main" id="{57F7A64E-B2F5-994D-B851-43389B8ED3DE}"/>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48" name="Ovaal 47">
              <a:extLst>
                <a:ext uri="{FF2B5EF4-FFF2-40B4-BE49-F238E27FC236}">
                  <a16:creationId xmlns:a16="http://schemas.microsoft.com/office/drawing/2014/main" id="{5732F16C-1668-8A49-B023-8908F018F1E4}"/>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92" name="Graphic 2">
            <a:extLst>
              <a:ext uri="{FF2B5EF4-FFF2-40B4-BE49-F238E27FC236}">
                <a16:creationId xmlns:a16="http://schemas.microsoft.com/office/drawing/2014/main" id="{1F80663E-40A0-D746-A080-B47C6A6E94DC}"/>
              </a:ext>
            </a:extLst>
          </p:cNvPr>
          <p:cNvGrpSpPr>
            <a:grpSpLocks noChangeAspect="1"/>
          </p:cNvGrpSpPr>
          <p:nvPr/>
        </p:nvGrpSpPr>
        <p:grpSpPr>
          <a:xfrm>
            <a:off x="11131646" y="6312991"/>
            <a:ext cx="814935" cy="291600"/>
            <a:chOff x="-1597345" y="233060"/>
            <a:chExt cx="9980364" cy="3571175"/>
          </a:xfrm>
        </p:grpSpPr>
        <p:sp>
          <p:nvSpPr>
            <p:cNvPr id="93" name="Vrije vorm 92">
              <a:extLst>
                <a:ext uri="{FF2B5EF4-FFF2-40B4-BE49-F238E27FC236}">
                  <a16:creationId xmlns:a16="http://schemas.microsoft.com/office/drawing/2014/main" id="{AA223CE8-FDF2-5B41-885F-9192648A904F}"/>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94" name="Vrije vorm 93">
              <a:extLst>
                <a:ext uri="{FF2B5EF4-FFF2-40B4-BE49-F238E27FC236}">
                  <a16:creationId xmlns:a16="http://schemas.microsoft.com/office/drawing/2014/main" id="{21306799-34C9-BB44-9636-018ACD2D22A5}"/>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95" name="Vrije vorm 94">
              <a:extLst>
                <a:ext uri="{FF2B5EF4-FFF2-40B4-BE49-F238E27FC236}">
                  <a16:creationId xmlns:a16="http://schemas.microsoft.com/office/drawing/2014/main" id="{3EB70DD4-E332-7148-A142-8616C5D9CAAD}"/>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96" name="Graphic 2">
              <a:extLst>
                <a:ext uri="{FF2B5EF4-FFF2-40B4-BE49-F238E27FC236}">
                  <a16:creationId xmlns:a16="http://schemas.microsoft.com/office/drawing/2014/main" id="{4173C4BC-B245-2646-93BB-58C2F9D2E8B3}"/>
                </a:ext>
              </a:extLst>
            </p:cNvPr>
            <p:cNvGrpSpPr/>
            <p:nvPr/>
          </p:nvGrpSpPr>
          <p:grpSpPr>
            <a:xfrm>
              <a:off x="184698" y="233060"/>
              <a:ext cx="8198320" cy="3571175"/>
              <a:chOff x="184698" y="233060"/>
              <a:chExt cx="8198320" cy="3571175"/>
            </a:xfrm>
          </p:grpSpPr>
          <p:sp>
            <p:nvSpPr>
              <p:cNvPr id="97" name="Vrije vorm 96">
                <a:extLst>
                  <a:ext uri="{FF2B5EF4-FFF2-40B4-BE49-F238E27FC236}">
                    <a16:creationId xmlns:a16="http://schemas.microsoft.com/office/drawing/2014/main" id="{AB36A1A7-56B2-744C-A45E-5A11E1A056EC}"/>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98" name="Vrije vorm 97">
                <a:extLst>
                  <a:ext uri="{FF2B5EF4-FFF2-40B4-BE49-F238E27FC236}">
                    <a16:creationId xmlns:a16="http://schemas.microsoft.com/office/drawing/2014/main" id="{ACAA8CEB-2B65-9246-82A8-4F998CFAB48F}"/>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99" name="Vrije vorm 98">
                <a:extLst>
                  <a:ext uri="{FF2B5EF4-FFF2-40B4-BE49-F238E27FC236}">
                    <a16:creationId xmlns:a16="http://schemas.microsoft.com/office/drawing/2014/main" id="{FF6C9126-B7C7-2E43-9655-F0AC214DFCE8}"/>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00" name="Vrije vorm 99">
                <a:extLst>
                  <a:ext uri="{FF2B5EF4-FFF2-40B4-BE49-F238E27FC236}">
                    <a16:creationId xmlns:a16="http://schemas.microsoft.com/office/drawing/2014/main" id="{A0E0B362-4622-884A-99EF-8736F761E38E}"/>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01" name="Vrije vorm 100">
                <a:extLst>
                  <a:ext uri="{FF2B5EF4-FFF2-40B4-BE49-F238E27FC236}">
                    <a16:creationId xmlns:a16="http://schemas.microsoft.com/office/drawing/2014/main" id="{538EE870-8976-2545-8353-12D28A663DEF}"/>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02" name="Vrije vorm 101">
                <a:extLst>
                  <a:ext uri="{FF2B5EF4-FFF2-40B4-BE49-F238E27FC236}">
                    <a16:creationId xmlns:a16="http://schemas.microsoft.com/office/drawing/2014/main" id="{C4E23BC7-7D84-814A-B537-98FCEA47ECBE}"/>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03" name="Vrije vorm 102">
                <a:extLst>
                  <a:ext uri="{FF2B5EF4-FFF2-40B4-BE49-F238E27FC236}">
                    <a16:creationId xmlns:a16="http://schemas.microsoft.com/office/drawing/2014/main" id="{B5C6F3CC-A191-B148-90B2-5CB731DAD939}"/>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04" name="Vrije vorm 103">
                <a:extLst>
                  <a:ext uri="{FF2B5EF4-FFF2-40B4-BE49-F238E27FC236}">
                    <a16:creationId xmlns:a16="http://schemas.microsoft.com/office/drawing/2014/main" id="{3E2C342E-265F-4F41-9F09-6CD67C3541D4}"/>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05" name="Vrije vorm 104">
                <a:extLst>
                  <a:ext uri="{FF2B5EF4-FFF2-40B4-BE49-F238E27FC236}">
                    <a16:creationId xmlns:a16="http://schemas.microsoft.com/office/drawing/2014/main" id="{3AC89844-79C9-A043-9A3E-7D0A1050149E}"/>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06" name="Vrije vorm 105">
                <a:extLst>
                  <a:ext uri="{FF2B5EF4-FFF2-40B4-BE49-F238E27FC236}">
                    <a16:creationId xmlns:a16="http://schemas.microsoft.com/office/drawing/2014/main" id="{BFBEF350-F4F1-B146-83E5-AB93AEAEC0C9}"/>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07" name="Vrije vorm 106">
                <a:extLst>
                  <a:ext uri="{FF2B5EF4-FFF2-40B4-BE49-F238E27FC236}">
                    <a16:creationId xmlns:a16="http://schemas.microsoft.com/office/drawing/2014/main" id="{00AEC0A7-A03E-DE42-92CB-3C631FF02915}"/>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08" name="Vrije vorm 107">
                <a:extLst>
                  <a:ext uri="{FF2B5EF4-FFF2-40B4-BE49-F238E27FC236}">
                    <a16:creationId xmlns:a16="http://schemas.microsoft.com/office/drawing/2014/main" id="{DB87E41B-C080-1841-94A9-5845B6C33AB1}"/>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09" name="Vrije vorm 108">
                <a:extLst>
                  <a:ext uri="{FF2B5EF4-FFF2-40B4-BE49-F238E27FC236}">
                    <a16:creationId xmlns:a16="http://schemas.microsoft.com/office/drawing/2014/main" id="{C6E412A8-F7B1-5A42-B3BD-6CEC220562C6}"/>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3865334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kst - Tabel">
    <p:spTree>
      <p:nvGrpSpPr>
        <p:cNvPr id="1" name=""/>
        <p:cNvGrpSpPr/>
        <p:nvPr/>
      </p:nvGrpSpPr>
      <p:grpSpPr>
        <a:xfrm>
          <a:off x="0" y="0"/>
          <a:ext cx="0" cy="0"/>
          <a:chOff x="0" y="0"/>
          <a:chExt cx="0" cy="0"/>
        </a:xfrm>
      </p:grpSpPr>
      <p:sp>
        <p:nvSpPr>
          <p:cNvPr id="13" name="Tijdelijke aanduiding voor tabel 3">
            <a:extLst>
              <a:ext uri="{FF2B5EF4-FFF2-40B4-BE49-F238E27FC236}">
                <a16:creationId xmlns:a16="http://schemas.microsoft.com/office/drawing/2014/main" id="{D46B6FD2-DC6B-FC46-BAC8-5DED0C3A75B1}"/>
              </a:ext>
            </a:extLst>
          </p:cNvPr>
          <p:cNvSpPr>
            <a:spLocks noGrp="1"/>
          </p:cNvSpPr>
          <p:nvPr>
            <p:ph type="tbl" sz="quarter" idx="16"/>
          </p:nvPr>
        </p:nvSpPr>
        <p:spPr>
          <a:xfrm>
            <a:off x="6586480" y="2368552"/>
            <a:ext cx="4767320" cy="3694113"/>
          </a:xfrm>
        </p:spPr>
        <p:txBody>
          <a:bodyPr/>
          <a:lstStyle/>
          <a:p>
            <a:r>
              <a:rPr lang="nl-NL"/>
              <a:t>Klik op het pictogram als u een tabel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5" y="2368990"/>
            <a:ext cx="4767320" cy="3694195"/>
          </a:xfr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4" name="Groep 13">
            <a:extLst>
              <a:ext uri="{FF2B5EF4-FFF2-40B4-BE49-F238E27FC236}">
                <a16:creationId xmlns:a16="http://schemas.microsoft.com/office/drawing/2014/main" id="{3E105709-369E-4F4B-B6D4-932D89A87F8E}"/>
              </a:ext>
            </a:extLst>
          </p:cNvPr>
          <p:cNvGrpSpPr/>
          <p:nvPr/>
        </p:nvGrpSpPr>
        <p:grpSpPr>
          <a:xfrm>
            <a:off x="12377868" y="3"/>
            <a:ext cx="3593091" cy="3394057"/>
            <a:chOff x="12377867" y="1"/>
            <a:chExt cx="3593091" cy="3394057"/>
          </a:xfrm>
        </p:grpSpPr>
        <p:sp>
          <p:nvSpPr>
            <p:cNvPr id="15" name="Rechthoek 14">
              <a:extLst>
                <a:ext uri="{FF2B5EF4-FFF2-40B4-BE49-F238E27FC236}">
                  <a16:creationId xmlns:a16="http://schemas.microsoft.com/office/drawing/2014/main" id="{307D1EDE-67E8-46D9-B004-4981DE3C9CA5}"/>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TABEL invoegen/opmaken</a:t>
              </a:r>
            </a:p>
          </p:txBody>
        </p:sp>
        <p:sp>
          <p:nvSpPr>
            <p:cNvPr id="16" name="Ovaal 15">
              <a:extLst>
                <a:ext uri="{FF2B5EF4-FFF2-40B4-BE49-F238E27FC236}">
                  <a16:creationId xmlns:a16="http://schemas.microsoft.com/office/drawing/2014/main" id="{B90B23CF-AED3-4EC8-8AE0-F663F11CBB34}"/>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7" name="Rechthoek 16">
              <a:extLst>
                <a:ext uri="{FF2B5EF4-FFF2-40B4-BE49-F238E27FC236}">
                  <a16:creationId xmlns:a16="http://schemas.microsoft.com/office/drawing/2014/main" id="{247479BF-4A32-4AA4-8F28-C685E7C1F8F0}"/>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tabel d.m.v. de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grafiek in te voegen (</a:t>
              </a:r>
              <a:r>
                <a:rPr kumimoji="0" lang="nl-NL" sz="825"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voorbeeld)</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8" name="Ovaal 17">
              <a:extLst>
                <a:ext uri="{FF2B5EF4-FFF2-40B4-BE49-F238E27FC236}">
                  <a16:creationId xmlns:a16="http://schemas.microsoft.com/office/drawing/2014/main" id="{C96575B8-29DA-4F49-ABF8-3C8FD7BF062E}"/>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9" name="Rechthoek 18">
              <a:extLst>
                <a:ext uri="{FF2B5EF4-FFF2-40B4-BE49-F238E27FC236}">
                  <a16:creationId xmlns:a16="http://schemas.microsoft.com/office/drawing/2014/main" id="{0F4E4724-D4BC-455A-A9A3-7553AC5C98F1}"/>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tabel</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0" name="Groep 19">
              <a:extLst>
                <a:ext uri="{FF2B5EF4-FFF2-40B4-BE49-F238E27FC236}">
                  <a16:creationId xmlns:a16="http://schemas.microsoft.com/office/drawing/2014/main" id="{A929E407-344B-4D01-85DA-42AB16431BEE}"/>
                </a:ext>
              </a:extLst>
            </p:cNvPr>
            <p:cNvGrpSpPr/>
            <p:nvPr/>
          </p:nvGrpSpPr>
          <p:grpSpPr>
            <a:xfrm>
              <a:off x="12852713" y="2164285"/>
              <a:ext cx="825500" cy="209550"/>
              <a:chOff x="13504624" y="2482850"/>
              <a:chExt cx="825500" cy="209550"/>
            </a:xfrm>
          </p:grpSpPr>
          <p:sp>
            <p:nvSpPr>
              <p:cNvPr id="38" name="Rechthoek 37">
                <a:extLst>
                  <a:ext uri="{FF2B5EF4-FFF2-40B4-BE49-F238E27FC236}">
                    <a16:creationId xmlns:a16="http://schemas.microsoft.com/office/drawing/2014/main" id="{6CC45B6E-EE9E-4FBB-A57B-51302277D54B}"/>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39" name="Rechte verbindingslijn 38">
                <a:extLst>
                  <a:ext uri="{FF2B5EF4-FFF2-40B4-BE49-F238E27FC236}">
                    <a16:creationId xmlns:a16="http://schemas.microsoft.com/office/drawing/2014/main" id="{2B5FF5EF-7526-45CD-94CC-7D6749C68572}"/>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40" name="Gelijkbenige driehoek 56">
                <a:extLst>
                  <a:ext uri="{FF2B5EF4-FFF2-40B4-BE49-F238E27FC236}">
                    <a16:creationId xmlns:a16="http://schemas.microsoft.com/office/drawing/2014/main" id="{942141A4-AA74-4FE2-8EB6-6B97CCAFBD05}"/>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1" name="Ovaal 20">
              <a:extLst>
                <a:ext uri="{FF2B5EF4-FFF2-40B4-BE49-F238E27FC236}">
                  <a16:creationId xmlns:a16="http://schemas.microsoft.com/office/drawing/2014/main" id="{C392F4F2-D165-4B39-957B-2C68AAE04AE8}"/>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2" name="Rechthoek 21">
              <a:extLst>
                <a:ext uri="{FF2B5EF4-FFF2-40B4-BE49-F238E27FC236}">
                  <a16:creationId xmlns:a16="http://schemas.microsoft.com/office/drawing/2014/main" id="{8C19D34B-2A23-48F8-AACC-8D67942A49F6}"/>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Verander de opmaak van de tabel door onderdelen van de tabel aan te klikken en naar de tab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‘Tabelindeling of Tabelontwerp’ </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 gaan. </a:t>
              </a:r>
            </a:p>
          </p:txBody>
        </p:sp>
        <p:grpSp>
          <p:nvGrpSpPr>
            <p:cNvPr id="23" name="Groep 22">
              <a:extLst>
                <a:ext uri="{FF2B5EF4-FFF2-40B4-BE49-F238E27FC236}">
                  <a16:creationId xmlns:a16="http://schemas.microsoft.com/office/drawing/2014/main" id="{7FC72F80-BF78-402D-8B42-0B16D44BD224}"/>
                </a:ext>
              </a:extLst>
            </p:cNvPr>
            <p:cNvGrpSpPr/>
            <p:nvPr/>
          </p:nvGrpSpPr>
          <p:grpSpPr>
            <a:xfrm>
              <a:off x="12966587" y="1170469"/>
              <a:ext cx="426684" cy="356478"/>
              <a:chOff x="-3261070" y="3620931"/>
              <a:chExt cx="143928" cy="118477"/>
            </a:xfrm>
          </p:grpSpPr>
          <p:sp>
            <p:nvSpPr>
              <p:cNvPr id="24" name="Rechthoek 23">
                <a:extLst>
                  <a:ext uri="{FF2B5EF4-FFF2-40B4-BE49-F238E27FC236}">
                    <a16:creationId xmlns:a16="http://schemas.microsoft.com/office/drawing/2014/main" id="{2B1CB684-1526-4568-A2C9-43654F761510}"/>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266EB5E0-3044-4CC6-A28C-6B4F28041A53}"/>
                  </a:ext>
                </a:extLst>
              </p:cNvPr>
              <p:cNvGrpSpPr/>
              <p:nvPr/>
            </p:nvGrpSpPr>
            <p:grpSpPr>
              <a:xfrm>
                <a:off x="-3261070" y="3622063"/>
                <a:ext cx="141113" cy="117345"/>
                <a:chOff x="1094874" y="-878306"/>
                <a:chExt cx="867364" cy="613611"/>
              </a:xfrm>
            </p:grpSpPr>
            <p:cxnSp>
              <p:nvCxnSpPr>
                <p:cNvPr id="31" name="Rechte verbindingslijn 30">
                  <a:extLst>
                    <a:ext uri="{FF2B5EF4-FFF2-40B4-BE49-F238E27FC236}">
                      <a16:creationId xmlns:a16="http://schemas.microsoft.com/office/drawing/2014/main" id="{A467F7C4-79B9-464B-A6EB-6DF715D03D37}"/>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0C465DE4-47D2-476E-BCFA-56B3CA47C0C2}"/>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3" name="Groep 32">
                  <a:extLst>
                    <a:ext uri="{FF2B5EF4-FFF2-40B4-BE49-F238E27FC236}">
                      <a16:creationId xmlns:a16="http://schemas.microsoft.com/office/drawing/2014/main" id="{D25D5E49-88AF-47A5-A7BD-0DBA8BA75763}"/>
                    </a:ext>
                  </a:extLst>
                </p:cNvPr>
                <p:cNvGrpSpPr/>
                <p:nvPr/>
              </p:nvGrpSpPr>
              <p:grpSpPr>
                <a:xfrm>
                  <a:off x="1270535" y="-878306"/>
                  <a:ext cx="526983" cy="613611"/>
                  <a:chOff x="1270535" y="-745959"/>
                  <a:chExt cx="526983" cy="481264"/>
                </a:xfrm>
              </p:grpSpPr>
              <p:cxnSp>
                <p:nvCxnSpPr>
                  <p:cNvPr id="34" name="Rechte verbindingslijn 33">
                    <a:extLst>
                      <a:ext uri="{FF2B5EF4-FFF2-40B4-BE49-F238E27FC236}">
                        <a16:creationId xmlns:a16="http://schemas.microsoft.com/office/drawing/2014/main" id="{758D8186-CFE6-4A14-A23D-1F7A90545874}"/>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1BBCEF3-BF83-4AA2-9F9E-6F969072705A}"/>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C7E9FD82-70F9-419F-A4CF-96AA795B37B1}"/>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8BF0287E-D6DD-47DC-93EC-486A937B7FFE}"/>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6" name="Rechte verbindingslijn 25">
                <a:extLst>
                  <a:ext uri="{FF2B5EF4-FFF2-40B4-BE49-F238E27FC236}">
                    <a16:creationId xmlns:a16="http://schemas.microsoft.com/office/drawing/2014/main" id="{6B5EEF64-CB50-4110-9E04-DEC47F90533E}"/>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6DDBE3E9-546F-4287-9304-B73303DE171E}"/>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BE14D92D-95B0-4A00-A449-72573DCEA87C}"/>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6B20689-6DEC-4274-879E-45A1BA295FFC}"/>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30" name="Rechthoek 29">
                <a:extLst>
                  <a:ext uri="{FF2B5EF4-FFF2-40B4-BE49-F238E27FC236}">
                    <a16:creationId xmlns:a16="http://schemas.microsoft.com/office/drawing/2014/main" id="{D57D9F0D-AFC1-4EC5-A55B-9F8F48796D42}"/>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grpSp>
      <p:grpSp>
        <p:nvGrpSpPr>
          <p:cNvPr id="41" name="Groep 40">
            <a:extLst>
              <a:ext uri="{FF2B5EF4-FFF2-40B4-BE49-F238E27FC236}">
                <a16:creationId xmlns:a16="http://schemas.microsoft.com/office/drawing/2014/main" id="{63BF7178-2847-F44A-A60B-BFBE56F49BD6}"/>
              </a:ext>
            </a:extLst>
          </p:cNvPr>
          <p:cNvGrpSpPr/>
          <p:nvPr/>
        </p:nvGrpSpPr>
        <p:grpSpPr>
          <a:xfrm>
            <a:off x="-3593091" y="2754611"/>
            <a:ext cx="3593091" cy="4430752"/>
            <a:chOff x="-3593091" y="2754611"/>
            <a:chExt cx="3593091" cy="4430752"/>
          </a:xfrm>
        </p:grpSpPr>
        <p:pic>
          <p:nvPicPr>
            <p:cNvPr id="42" name="Afbeelding 41">
              <a:extLst>
                <a:ext uri="{FF2B5EF4-FFF2-40B4-BE49-F238E27FC236}">
                  <a16:creationId xmlns:a16="http://schemas.microsoft.com/office/drawing/2014/main" id="{7B757B5F-2116-4546-9C77-0971CA2A0133}"/>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43" name="Groep 42">
              <a:extLst>
                <a:ext uri="{FF2B5EF4-FFF2-40B4-BE49-F238E27FC236}">
                  <a16:creationId xmlns:a16="http://schemas.microsoft.com/office/drawing/2014/main" id="{2F24A11E-1ABC-EC44-A25A-D46B1A0098CF}"/>
                </a:ext>
              </a:extLst>
            </p:cNvPr>
            <p:cNvGrpSpPr/>
            <p:nvPr/>
          </p:nvGrpSpPr>
          <p:grpSpPr>
            <a:xfrm>
              <a:off x="-3593091" y="2754611"/>
              <a:ext cx="3593091" cy="4430752"/>
              <a:chOff x="-3593091" y="2754611"/>
              <a:chExt cx="3593091" cy="4430752"/>
            </a:xfrm>
          </p:grpSpPr>
          <p:sp>
            <p:nvSpPr>
              <p:cNvPr id="49" name="Rechthoek 48">
                <a:extLst>
                  <a:ext uri="{FF2B5EF4-FFF2-40B4-BE49-F238E27FC236}">
                    <a16:creationId xmlns:a16="http://schemas.microsoft.com/office/drawing/2014/main" id="{63BCBAD2-138D-C840-8D67-CEDB10371572}"/>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50" name="Rechthoek 49">
                <a:extLst>
                  <a:ext uri="{FF2B5EF4-FFF2-40B4-BE49-F238E27FC236}">
                    <a16:creationId xmlns:a16="http://schemas.microsoft.com/office/drawing/2014/main" id="{D6AB94D1-2F79-B440-9A71-94C0FEBAB467}"/>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51" name="VOORBEELD">
                <a:extLst>
                  <a:ext uri="{FF2B5EF4-FFF2-40B4-BE49-F238E27FC236}">
                    <a16:creationId xmlns:a16="http://schemas.microsoft.com/office/drawing/2014/main" id="{77F8D775-CB24-D548-857C-97EB1E290674}"/>
                  </a:ext>
                </a:extLst>
              </p:cNvPr>
              <p:cNvGrpSpPr/>
              <p:nvPr/>
            </p:nvGrpSpPr>
            <p:grpSpPr>
              <a:xfrm>
                <a:off x="-3412097" y="3250745"/>
                <a:ext cx="3234311" cy="604518"/>
                <a:chOff x="-3605171" y="458674"/>
                <a:chExt cx="3234311" cy="558875"/>
              </a:xfrm>
            </p:grpSpPr>
            <p:sp>
              <p:nvSpPr>
                <p:cNvPr id="52" name="Rechthoek 51">
                  <a:extLst>
                    <a:ext uri="{FF2B5EF4-FFF2-40B4-BE49-F238E27FC236}">
                      <a16:creationId xmlns:a16="http://schemas.microsoft.com/office/drawing/2014/main" id="{1D688103-9A2D-1945-A49E-8673C28CB4E0}"/>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53" name="Rechthoek 52">
                  <a:extLst>
                    <a:ext uri="{FF2B5EF4-FFF2-40B4-BE49-F238E27FC236}">
                      <a16:creationId xmlns:a16="http://schemas.microsoft.com/office/drawing/2014/main" id="{10A95668-76E9-B74C-BAF5-5F525CC0FC78}"/>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54" name="Groep 53">
                  <a:extLst>
                    <a:ext uri="{FF2B5EF4-FFF2-40B4-BE49-F238E27FC236}">
                      <a16:creationId xmlns:a16="http://schemas.microsoft.com/office/drawing/2014/main" id="{851E75FB-4258-DB49-9A3B-8715246EB4B8}"/>
                    </a:ext>
                  </a:extLst>
                </p:cNvPr>
                <p:cNvGrpSpPr/>
                <p:nvPr/>
              </p:nvGrpSpPr>
              <p:grpSpPr>
                <a:xfrm>
                  <a:off x="-3386247" y="830871"/>
                  <a:ext cx="139423" cy="109566"/>
                  <a:chOff x="-2866744" y="827071"/>
                  <a:chExt cx="168701" cy="132575"/>
                </a:xfrm>
              </p:grpSpPr>
              <p:grpSp>
                <p:nvGrpSpPr>
                  <p:cNvPr id="85" name="Groep 84">
                    <a:extLst>
                      <a:ext uri="{FF2B5EF4-FFF2-40B4-BE49-F238E27FC236}">
                        <a16:creationId xmlns:a16="http://schemas.microsoft.com/office/drawing/2014/main" id="{6199971B-E48B-7E4B-883E-75ACF1897614}"/>
                      </a:ext>
                    </a:extLst>
                  </p:cNvPr>
                  <p:cNvGrpSpPr/>
                  <p:nvPr/>
                </p:nvGrpSpPr>
                <p:grpSpPr>
                  <a:xfrm>
                    <a:off x="-2866744" y="827071"/>
                    <a:ext cx="168701" cy="132575"/>
                    <a:chOff x="-2866744" y="827071"/>
                    <a:chExt cx="168701" cy="132575"/>
                  </a:xfrm>
                </p:grpSpPr>
                <p:cxnSp>
                  <p:nvCxnSpPr>
                    <p:cNvPr id="87" name="Rechte verbindingslijn 86">
                      <a:extLst>
                        <a:ext uri="{FF2B5EF4-FFF2-40B4-BE49-F238E27FC236}">
                          <a16:creationId xmlns:a16="http://schemas.microsoft.com/office/drawing/2014/main" id="{70BCBB90-C7A4-CE41-A053-D8FA6C96687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8A30A0A0-79A1-4544-AD6F-E54A9CDAA471}"/>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A7F44A71-A797-D54F-A223-894941E11B56}"/>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7A8AA8FD-6CF8-AC43-B8A0-C2DB6CA2698B}"/>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39AFC82B-8523-0C44-B5D8-29555D1078C4}"/>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6" name="Pijl: rechts 129">
                    <a:extLst>
                      <a:ext uri="{FF2B5EF4-FFF2-40B4-BE49-F238E27FC236}">
                        <a16:creationId xmlns:a16="http://schemas.microsoft.com/office/drawing/2014/main" id="{F794CA23-0D94-EF47-9593-E5A1698D34F9}"/>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5" name="Groep 54">
                  <a:extLst>
                    <a:ext uri="{FF2B5EF4-FFF2-40B4-BE49-F238E27FC236}">
                      <a16:creationId xmlns:a16="http://schemas.microsoft.com/office/drawing/2014/main" id="{60948CBF-F9D3-AE49-A851-36E795CB1C26}"/>
                    </a:ext>
                  </a:extLst>
                </p:cNvPr>
                <p:cNvGrpSpPr/>
                <p:nvPr/>
              </p:nvGrpSpPr>
              <p:grpSpPr>
                <a:xfrm>
                  <a:off x="-3605171" y="830871"/>
                  <a:ext cx="139423" cy="109566"/>
                  <a:chOff x="-2866744" y="518074"/>
                  <a:chExt cx="168701" cy="132575"/>
                </a:xfrm>
              </p:grpSpPr>
              <p:grpSp>
                <p:nvGrpSpPr>
                  <p:cNvPr id="78" name="Groep 77">
                    <a:extLst>
                      <a:ext uri="{FF2B5EF4-FFF2-40B4-BE49-F238E27FC236}">
                        <a16:creationId xmlns:a16="http://schemas.microsoft.com/office/drawing/2014/main" id="{462CD912-8C66-5747-A15D-64A79ED8DDF7}"/>
                      </a:ext>
                    </a:extLst>
                  </p:cNvPr>
                  <p:cNvGrpSpPr/>
                  <p:nvPr/>
                </p:nvGrpSpPr>
                <p:grpSpPr>
                  <a:xfrm>
                    <a:off x="-2866744" y="518074"/>
                    <a:ext cx="168701" cy="132575"/>
                    <a:chOff x="-2866744" y="518074"/>
                    <a:chExt cx="168701" cy="132575"/>
                  </a:xfrm>
                </p:grpSpPr>
                <p:cxnSp>
                  <p:nvCxnSpPr>
                    <p:cNvPr id="80" name="Rechte verbindingslijn 79">
                      <a:extLst>
                        <a:ext uri="{FF2B5EF4-FFF2-40B4-BE49-F238E27FC236}">
                          <a16:creationId xmlns:a16="http://schemas.microsoft.com/office/drawing/2014/main" id="{18D72618-9D2E-4747-B3F8-850B0982A147}"/>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11EC673E-9781-A64A-A332-98FEB019B31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7E18DD0C-1B94-E24E-9E9D-3B8E8E08B89E}"/>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AF49941D-03AC-8F4D-A924-29FDFCBC2315}"/>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4198D607-82B0-714E-BCE4-4D1A9FB11299}"/>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9" name="Pijl: rechts 122">
                    <a:extLst>
                      <a:ext uri="{FF2B5EF4-FFF2-40B4-BE49-F238E27FC236}">
                        <a16:creationId xmlns:a16="http://schemas.microsoft.com/office/drawing/2014/main" id="{9DB61C9A-86B5-E24D-BABF-715335B6786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56" name="Rechte verbindingslijn 55">
                  <a:extLst>
                    <a:ext uri="{FF2B5EF4-FFF2-40B4-BE49-F238E27FC236}">
                      <a16:creationId xmlns:a16="http://schemas.microsoft.com/office/drawing/2014/main" id="{5FB47AFE-A684-4941-9ADF-C13B3B3AEA37}"/>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57" name="Rechte verbindingslijn 56">
                  <a:extLst>
                    <a:ext uri="{FF2B5EF4-FFF2-40B4-BE49-F238E27FC236}">
                      <a16:creationId xmlns:a16="http://schemas.microsoft.com/office/drawing/2014/main" id="{22C4DDFD-E7AF-8841-A93D-FBABFD151D8E}"/>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58" name="Rechthoek 57">
                  <a:extLst>
                    <a:ext uri="{FF2B5EF4-FFF2-40B4-BE49-F238E27FC236}">
                      <a16:creationId xmlns:a16="http://schemas.microsoft.com/office/drawing/2014/main" id="{80DDBA0F-168D-9E42-A8B8-18183793853C}"/>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59" name="Rechthoek 58">
                  <a:extLst>
                    <a:ext uri="{FF2B5EF4-FFF2-40B4-BE49-F238E27FC236}">
                      <a16:creationId xmlns:a16="http://schemas.microsoft.com/office/drawing/2014/main" id="{00B22CB2-E9DF-DE43-B08A-D2AE1625B134}"/>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60" name="Groep 59">
                  <a:extLst>
                    <a:ext uri="{FF2B5EF4-FFF2-40B4-BE49-F238E27FC236}">
                      <a16:creationId xmlns:a16="http://schemas.microsoft.com/office/drawing/2014/main" id="{DB693EDD-C3DA-1A4C-988B-2B7FDCD3B74A}"/>
                    </a:ext>
                  </a:extLst>
                </p:cNvPr>
                <p:cNvGrpSpPr/>
                <p:nvPr/>
              </p:nvGrpSpPr>
              <p:grpSpPr>
                <a:xfrm>
                  <a:off x="-2916763" y="769168"/>
                  <a:ext cx="268738" cy="248381"/>
                  <a:chOff x="-2916763" y="769168"/>
                  <a:chExt cx="268738" cy="248381"/>
                </a:xfrm>
              </p:grpSpPr>
              <p:sp>
                <p:nvSpPr>
                  <p:cNvPr id="70" name="Rechthoek 69">
                    <a:extLst>
                      <a:ext uri="{FF2B5EF4-FFF2-40B4-BE49-F238E27FC236}">
                        <a16:creationId xmlns:a16="http://schemas.microsoft.com/office/drawing/2014/main" id="{C0902BDA-6C86-5C44-B861-36A9981E76D1}"/>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71" name="Groep 70">
                    <a:extLst>
                      <a:ext uri="{FF2B5EF4-FFF2-40B4-BE49-F238E27FC236}">
                        <a16:creationId xmlns:a16="http://schemas.microsoft.com/office/drawing/2014/main" id="{4FB2FFAE-3575-364D-94C6-2A29905AA747}"/>
                      </a:ext>
                    </a:extLst>
                  </p:cNvPr>
                  <p:cNvGrpSpPr/>
                  <p:nvPr/>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7514087F-2771-8F4A-BF4C-6DA5D78853F9}"/>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50C6BD77-2FA4-B64B-926D-616A7E39CB8D}"/>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2C6EB7FD-06FB-954B-A426-5A0F82600C4D}"/>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87A96106-3B24-2F46-BD95-25E2BD667BA5}"/>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FA722382-C70D-7D44-9D3D-6FEBB863B892}"/>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115">
                    <a:extLst>
                      <a:ext uri="{FF2B5EF4-FFF2-40B4-BE49-F238E27FC236}">
                        <a16:creationId xmlns:a16="http://schemas.microsoft.com/office/drawing/2014/main" id="{48775BAD-BCD2-7243-B216-9950B0E2C5E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61" name="Groep 60">
                  <a:extLst>
                    <a:ext uri="{FF2B5EF4-FFF2-40B4-BE49-F238E27FC236}">
                      <a16:creationId xmlns:a16="http://schemas.microsoft.com/office/drawing/2014/main" id="{49686F66-D6A6-6144-97DD-4AA49E2E46BE}"/>
                    </a:ext>
                  </a:extLst>
                </p:cNvPr>
                <p:cNvGrpSpPr/>
                <p:nvPr/>
              </p:nvGrpSpPr>
              <p:grpSpPr>
                <a:xfrm>
                  <a:off x="-2916763" y="460171"/>
                  <a:ext cx="268738" cy="248381"/>
                  <a:chOff x="-2916763" y="460171"/>
                  <a:chExt cx="268738" cy="248381"/>
                </a:xfrm>
              </p:grpSpPr>
              <p:sp>
                <p:nvSpPr>
                  <p:cNvPr id="62" name="Rechthoek 61">
                    <a:extLst>
                      <a:ext uri="{FF2B5EF4-FFF2-40B4-BE49-F238E27FC236}">
                        <a16:creationId xmlns:a16="http://schemas.microsoft.com/office/drawing/2014/main" id="{4201740D-7E10-4843-8031-2DDA8A8FE85E}"/>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63" name="Groep 62">
                    <a:extLst>
                      <a:ext uri="{FF2B5EF4-FFF2-40B4-BE49-F238E27FC236}">
                        <a16:creationId xmlns:a16="http://schemas.microsoft.com/office/drawing/2014/main" id="{E4D543D9-45F1-034E-8467-2253310D219C}"/>
                      </a:ext>
                    </a:extLst>
                  </p:cNvPr>
                  <p:cNvGrpSpPr/>
                  <p:nvPr/>
                </p:nvGrpSpPr>
                <p:grpSpPr>
                  <a:xfrm>
                    <a:off x="-2866744" y="518074"/>
                    <a:ext cx="168701" cy="132575"/>
                    <a:chOff x="-2866744" y="518074"/>
                    <a:chExt cx="168701" cy="132575"/>
                  </a:xfrm>
                </p:grpSpPr>
                <p:cxnSp>
                  <p:nvCxnSpPr>
                    <p:cNvPr id="65" name="Rechte verbindingslijn 64">
                      <a:extLst>
                        <a:ext uri="{FF2B5EF4-FFF2-40B4-BE49-F238E27FC236}">
                          <a16:creationId xmlns:a16="http://schemas.microsoft.com/office/drawing/2014/main" id="{FA8679CD-FC37-8443-8800-F170FDC47365}"/>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57E50901-16DF-4243-B1E1-7DAEC66FC908}"/>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5B72B963-3777-8941-A619-43911B9196C8}"/>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F43632BE-F096-3E46-98FB-FC57C74993D1}"/>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EF359366-350C-034D-887B-E75DF512D4CF}"/>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4" name="Pijl: rechts 107">
                    <a:extLst>
                      <a:ext uri="{FF2B5EF4-FFF2-40B4-BE49-F238E27FC236}">
                        <a16:creationId xmlns:a16="http://schemas.microsoft.com/office/drawing/2014/main" id="{78395764-F338-CC40-AC61-FF4F25703458}"/>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44" name="Ovaal 43">
              <a:extLst>
                <a:ext uri="{FF2B5EF4-FFF2-40B4-BE49-F238E27FC236}">
                  <a16:creationId xmlns:a16="http://schemas.microsoft.com/office/drawing/2014/main" id="{5E85D746-077A-5147-9E29-03BF9C4C9C68}"/>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45" name="Ovaal 44">
              <a:extLst>
                <a:ext uri="{FF2B5EF4-FFF2-40B4-BE49-F238E27FC236}">
                  <a16:creationId xmlns:a16="http://schemas.microsoft.com/office/drawing/2014/main" id="{687E1279-DCB0-CC43-A8EC-A9BF0188C165}"/>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46" name="Ovaal 45">
              <a:extLst>
                <a:ext uri="{FF2B5EF4-FFF2-40B4-BE49-F238E27FC236}">
                  <a16:creationId xmlns:a16="http://schemas.microsoft.com/office/drawing/2014/main" id="{8278A3FC-D8E2-4041-ADB7-ADD0D923998B}"/>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47" name="Ovaal 46">
              <a:extLst>
                <a:ext uri="{FF2B5EF4-FFF2-40B4-BE49-F238E27FC236}">
                  <a16:creationId xmlns:a16="http://schemas.microsoft.com/office/drawing/2014/main" id="{67D9C866-A8C8-FA43-9DBD-B7B31660FFC4}"/>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48" name="Ovaal 47">
              <a:extLst>
                <a:ext uri="{FF2B5EF4-FFF2-40B4-BE49-F238E27FC236}">
                  <a16:creationId xmlns:a16="http://schemas.microsoft.com/office/drawing/2014/main" id="{6FF0FFED-E6B1-8748-B1E3-ACDCDB0F6016}"/>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92" name="Graphic 2">
            <a:extLst>
              <a:ext uri="{FF2B5EF4-FFF2-40B4-BE49-F238E27FC236}">
                <a16:creationId xmlns:a16="http://schemas.microsoft.com/office/drawing/2014/main" id="{995EEFBB-85C9-8E49-926E-11EEA0187BCD}"/>
              </a:ext>
            </a:extLst>
          </p:cNvPr>
          <p:cNvGrpSpPr>
            <a:grpSpLocks noChangeAspect="1"/>
          </p:cNvGrpSpPr>
          <p:nvPr/>
        </p:nvGrpSpPr>
        <p:grpSpPr>
          <a:xfrm>
            <a:off x="11131646" y="6312991"/>
            <a:ext cx="814935" cy="291600"/>
            <a:chOff x="-1597345" y="233060"/>
            <a:chExt cx="9980364" cy="3571175"/>
          </a:xfrm>
        </p:grpSpPr>
        <p:sp>
          <p:nvSpPr>
            <p:cNvPr id="93" name="Vrije vorm 92">
              <a:extLst>
                <a:ext uri="{FF2B5EF4-FFF2-40B4-BE49-F238E27FC236}">
                  <a16:creationId xmlns:a16="http://schemas.microsoft.com/office/drawing/2014/main" id="{60411FF9-4001-254C-9CFA-2784E06A4B8F}"/>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94" name="Vrije vorm 93">
              <a:extLst>
                <a:ext uri="{FF2B5EF4-FFF2-40B4-BE49-F238E27FC236}">
                  <a16:creationId xmlns:a16="http://schemas.microsoft.com/office/drawing/2014/main" id="{F7D99FEE-6CEB-3B4F-B458-4CCB92DA0D46}"/>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95" name="Vrije vorm 94">
              <a:extLst>
                <a:ext uri="{FF2B5EF4-FFF2-40B4-BE49-F238E27FC236}">
                  <a16:creationId xmlns:a16="http://schemas.microsoft.com/office/drawing/2014/main" id="{BA98C51E-740B-C149-92F9-BAEA8936A614}"/>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96" name="Graphic 2">
              <a:extLst>
                <a:ext uri="{FF2B5EF4-FFF2-40B4-BE49-F238E27FC236}">
                  <a16:creationId xmlns:a16="http://schemas.microsoft.com/office/drawing/2014/main" id="{9CDA9E8D-987D-BF4F-801F-54BAE23EAA61}"/>
                </a:ext>
              </a:extLst>
            </p:cNvPr>
            <p:cNvGrpSpPr/>
            <p:nvPr/>
          </p:nvGrpSpPr>
          <p:grpSpPr>
            <a:xfrm>
              <a:off x="184698" y="233060"/>
              <a:ext cx="8198320" cy="3571175"/>
              <a:chOff x="184698" y="233060"/>
              <a:chExt cx="8198320" cy="3571175"/>
            </a:xfrm>
          </p:grpSpPr>
          <p:sp>
            <p:nvSpPr>
              <p:cNvPr id="97" name="Vrije vorm 96">
                <a:extLst>
                  <a:ext uri="{FF2B5EF4-FFF2-40B4-BE49-F238E27FC236}">
                    <a16:creationId xmlns:a16="http://schemas.microsoft.com/office/drawing/2014/main" id="{AA44EE5E-01FC-9C43-B077-7349FE16A370}"/>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98" name="Vrije vorm 97">
                <a:extLst>
                  <a:ext uri="{FF2B5EF4-FFF2-40B4-BE49-F238E27FC236}">
                    <a16:creationId xmlns:a16="http://schemas.microsoft.com/office/drawing/2014/main" id="{80EC956D-5D3B-7049-8D08-5641DEE96617}"/>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99" name="Vrije vorm 98">
                <a:extLst>
                  <a:ext uri="{FF2B5EF4-FFF2-40B4-BE49-F238E27FC236}">
                    <a16:creationId xmlns:a16="http://schemas.microsoft.com/office/drawing/2014/main" id="{FE96F447-2F33-A74A-B19A-175AF0287042}"/>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00" name="Vrije vorm 99">
                <a:extLst>
                  <a:ext uri="{FF2B5EF4-FFF2-40B4-BE49-F238E27FC236}">
                    <a16:creationId xmlns:a16="http://schemas.microsoft.com/office/drawing/2014/main" id="{5AE38534-06CC-EF4F-985B-1AB67196E1EB}"/>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01" name="Vrije vorm 100">
                <a:extLst>
                  <a:ext uri="{FF2B5EF4-FFF2-40B4-BE49-F238E27FC236}">
                    <a16:creationId xmlns:a16="http://schemas.microsoft.com/office/drawing/2014/main" id="{59CD4B3E-676D-E648-A51D-C56D6B59358E}"/>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02" name="Vrije vorm 101">
                <a:extLst>
                  <a:ext uri="{FF2B5EF4-FFF2-40B4-BE49-F238E27FC236}">
                    <a16:creationId xmlns:a16="http://schemas.microsoft.com/office/drawing/2014/main" id="{6BDA373F-6B53-F448-9F69-C2DCC5044FD4}"/>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03" name="Vrije vorm 102">
                <a:extLst>
                  <a:ext uri="{FF2B5EF4-FFF2-40B4-BE49-F238E27FC236}">
                    <a16:creationId xmlns:a16="http://schemas.microsoft.com/office/drawing/2014/main" id="{61AB29C8-9374-2E4A-9500-FAD37E2454F0}"/>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04" name="Vrije vorm 103">
                <a:extLst>
                  <a:ext uri="{FF2B5EF4-FFF2-40B4-BE49-F238E27FC236}">
                    <a16:creationId xmlns:a16="http://schemas.microsoft.com/office/drawing/2014/main" id="{0788539F-82E1-714E-A14B-A0104BEDAD27}"/>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05" name="Vrije vorm 104">
                <a:extLst>
                  <a:ext uri="{FF2B5EF4-FFF2-40B4-BE49-F238E27FC236}">
                    <a16:creationId xmlns:a16="http://schemas.microsoft.com/office/drawing/2014/main" id="{D98F9C72-602E-A24C-AC60-3C657A2E8FC0}"/>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06" name="Vrije vorm 105">
                <a:extLst>
                  <a:ext uri="{FF2B5EF4-FFF2-40B4-BE49-F238E27FC236}">
                    <a16:creationId xmlns:a16="http://schemas.microsoft.com/office/drawing/2014/main" id="{19C02AD7-000C-7346-8064-33D5158E559F}"/>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07" name="Vrije vorm 106">
                <a:extLst>
                  <a:ext uri="{FF2B5EF4-FFF2-40B4-BE49-F238E27FC236}">
                    <a16:creationId xmlns:a16="http://schemas.microsoft.com/office/drawing/2014/main" id="{E5E8D5E7-65BD-9A49-89CA-65C0E2F3678E}"/>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08" name="Vrije vorm 107">
                <a:extLst>
                  <a:ext uri="{FF2B5EF4-FFF2-40B4-BE49-F238E27FC236}">
                    <a16:creationId xmlns:a16="http://schemas.microsoft.com/office/drawing/2014/main" id="{B0134694-4767-9440-9000-14546E09CB92}"/>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09" name="Vrije vorm 108">
                <a:extLst>
                  <a:ext uri="{FF2B5EF4-FFF2-40B4-BE49-F238E27FC236}">
                    <a16:creationId xmlns:a16="http://schemas.microsoft.com/office/drawing/2014/main" id="{65F1874D-5FD1-B04E-BCC0-4FE89468155D}"/>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4240361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bel - Tekst">
    <p:spTree>
      <p:nvGrpSpPr>
        <p:cNvPr id="1" name=""/>
        <p:cNvGrpSpPr/>
        <p:nvPr/>
      </p:nvGrpSpPr>
      <p:grpSpPr>
        <a:xfrm>
          <a:off x="0" y="0"/>
          <a:ext cx="0" cy="0"/>
          <a:chOff x="0" y="0"/>
          <a:chExt cx="0" cy="0"/>
        </a:xfrm>
      </p:grpSpPr>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6586480" y="2368990"/>
            <a:ext cx="4767320" cy="3694195"/>
          </a:xfr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3" name="Tijdelijke aanduiding voor tabel 3">
            <a:extLst>
              <a:ext uri="{FF2B5EF4-FFF2-40B4-BE49-F238E27FC236}">
                <a16:creationId xmlns:a16="http://schemas.microsoft.com/office/drawing/2014/main" id="{BB2D08F1-601D-FF43-A163-77FEF625268F}"/>
              </a:ext>
            </a:extLst>
          </p:cNvPr>
          <p:cNvSpPr>
            <a:spLocks noGrp="1"/>
          </p:cNvSpPr>
          <p:nvPr>
            <p:ph type="tbl" sz="quarter" idx="16"/>
          </p:nvPr>
        </p:nvSpPr>
        <p:spPr>
          <a:xfrm>
            <a:off x="1584495" y="2368552"/>
            <a:ext cx="4767320" cy="3694113"/>
          </a:xfrm>
        </p:spPr>
        <p:txBody>
          <a:bodyPr/>
          <a:lstStyle/>
          <a:p>
            <a:r>
              <a:rPr lang="nl-NL"/>
              <a:t>Klik op het pictogram als u een tabel wilt toevoegen</a:t>
            </a:r>
            <a:endParaRPr lang="en-GB"/>
          </a:p>
        </p:txBody>
      </p:sp>
      <p:grpSp>
        <p:nvGrpSpPr>
          <p:cNvPr id="14" name="Groep 13">
            <a:extLst>
              <a:ext uri="{FF2B5EF4-FFF2-40B4-BE49-F238E27FC236}">
                <a16:creationId xmlns:a16="http://schemas.microsoft.com/office/drawing/2014/main" id="{A73FDCB0-4828-4E98-A92B-65CD66CA0AAC}"/>
              </a:ext>
            </a:extLst>
          </p:cNvPr>
          <p:cNvGrpSpPr/>
          <p:nvPr/>
        </p:nvGrpSpPr>
        <p:grpSpPr>
          <a:xfrm>
            <a:off x="12377868" y="3"/>
            <a:ext cx="3593091" cy="3394057"/>
            <a:chOff x="12377867" y="1"/>
            <a:chExt cx="3593091" cy="3394057"/>
          </a:xfrm>
        </p:grpSpPr>
        <p:sp>
          <p:nvSpPr>
            <p:cNvPr id="15" name="Rechthoek 14">
              <a:extLst>
                <a:ext uri="{FF2B5EF4-FFF2-40B4-BE49-F238E27FC236}">
                  <a16:creationId xmlns:a16="http://schemas.microsoft.com/office/drawing/2014/main" id="{E6FCD308-1BE6-46BC-803A-1CF18328B2F3}"/>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TABEL invoegen/opmaken</a:t>
              </a:r>
            </a:p>
          </p:txBody>
        </p:sp>
        <p:sp>
          <p:nvSpPr>
            <p:cNvPr id="16" name="Ovaal 15">
              <a:extLst>
                <a:ext uri="{FF2B5EF4-FFF2-40B4-BE49-F238E27FC236}">
                  <a16:creationId xmlns:a16="http://schemas.microsoft.com/office/drawing/2014/main" id="{9082AA11-09B6-4C9D-B3C7-91C19E4498D6}"/>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7" name="Rechthoek 16">
              <a:extLst>
                <a:ext uri="{FF2B5EF4-FFF2-40B4-BE49-F238E27FC236}">
                  <a16:creationId xmlns:a16="http://schemas.microsoft.com/office/drawing/2014/main" id="{62DBCBC8-AA5C-47B7-ABE5-C2CBB73A3C79}"/>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tabel d.m.v. de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grafiek in te voegen (</a:t>
              </a:r>
              <a:r>
                <a:rPr kumimoji="0" lang="nl-NL" sz="825"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voorbeeld)</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8" name="Ovaal 17">
              <a:extLst>
                <a:ext uri="{FF2B5EF4-FFF2-40B4-BE49-F238E27FC236}">
                  <a16:creationId xmlns:a16="http://schemas.microsoft.com/office/drawing/2014/main" id="{37A1E83F-F65E-4EDB-A3F0-583F8B33FAA8}"/>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9" name="Rechthoek 18">
              <a:extLst>
                <a:ext uri="{FF2B5EF4-FFF2-40B4-BE49-F238E27FC236}">
                  <a16:creationId xmlns:a16="http://schemas.microsoft.com/office/drawing/2014/main" id="{0767C818-4BAC-4A89-88D0-8C42B7811EEE}"/>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tabel</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0" name="Groep 19">
              <a:extLst>
                <a:ext uri="{FF2B5EF4-FFF2-40B4-BE49-F238E27FC236}">
                  <a16:creationId xmlns:a16="http://schemas.microsoft.com/office/drawing/2014/main" id="{901C729B-035D-4A82-B641-4B20AD13AB76}"/>
                </a:ext>
              </a:extLst>
            </p:cNvPr>
            <p:cNvGrpSpPr/>
            <p:nvPr/>
          </p:nvGrpSpPr>
          <p:grpSpPr>
            <a:xfrm>
              <a:off x="12852713" y="2164285"/>
              <a:ext cx="825500" cy="209550"/>
              <a:chOff x="13504624" y="2482850"/>
              <a:chExt cx="825500" cy="209550"/>
            </a:xfrm>
          </p:grpSpPr>
          <p:sp>
            <p:nvSpPr>
              <p:cNvPr id="38" name="Rechthoek 37">
                <a:extLst>
                  <a:ext uri="{FF2B5EF4-FFF2-40B4-BE49-F238E27FC236}">
                    <a16:creationId xmlns:a16="http://schemas.microsoft.com/office/drawing/2014/main" id="{E2AF3BC1-3EEB-4986-895E-266354BF7228}"/>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39" name="Rechte verbindingslijn 38">
                <a:extLst>
                  <a:ext uri="{FF2B5EF4-FFF2-40B4-BE49-F238E27FC236}">
                    <a16:creationId xmlns:a16="http://schemas.microsoft.com/office/drawing/2014/main" id="{5DF9A4D9-F5B1-45AE-83AD-5C1BFD1CFACA}"/>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40" name="Gelijkbenige driehoek 56">
                <a:extLst>
                  <a:ext uri="{FF2B5EF4-FFF2-40B4-BE49-F238E27FC236}">
                    <a16:creationId xmlns:a16="http://schemas.microsoft.com/office/drawing/2014/main" id="{EB3F2E0E-B3F8-4F13-B1E5-5BB0DA09744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1" name="Ovaal 20">
              <a:extLst>
                <a:ext uri="{FF2B5EF4-FFF2-40B4-BE49-F238E27FC236}">
                  <a16:creationId xmlns:a16="http://schemas.microsoft.com/office/drawing/2014/main" id="{D9EC02E3-A3BC-4D8B-A7D2-AEAEB5B5AB63}"/>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2" name="Rechthoek 21">
              <a:extLst>
                <a:ext uri="{FF2B5EF4-FFF2-40B4-BE49-F238E27FC236}">
                  <a16:creationId xmlns:a16="http://schemas.microsoft.com/office/drawing/2014/main" id="{26777670-F902-4971-8BC7-8956C3E0D1A2}"/>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Verander de opmaak van de tabel door onderdelen van de tabel aan te klikken en naar de tab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‘Tabelindeling of Tabelontwerp’ </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 gaan. </a:t>
              </a:r>
            </a:p>
          </p:txBody>
        </p:sp>
        <p:grpSp>
          <p:nvGrpSpPr>
            <p:cNvPr id="23" name="Groep 22">
              <a:extLst>
                <a:ext uri="{FF2B5EF4-FFF2-40B4-BE49-F238E27FC236}">
                  <a16:creationId xmlns:a16="http://schemas.microsoft.com/office/drawing/2014/main" id="{360ED5F5-603B-4A76-852B-C182CB11A349}"/>
                </a:ext>
              </a:extLst>
            </p:cNvPr>
            <p:cNvGrpSpPr/>
            <p:nvPr/>
          </p:nvGrpSpPr>
          <p:grpSpPr>
            <a:xfrm>
              <a:off x="12966587" y="1170469"/>
              <a:ext cx="426684" cy="356478"/>
              <a:chOff x="-3261070" y="3620931"/>
              <a:chExt cx="143928" cy="118477"/>
            </a:xfrm>
          </p:grpSpPr>
          <p:sp>
            <p:nvSpPr>
              <p:cNvPr id="24" name="Rechthoek 23">
                <a:extLst>
                  <a:ext uri="{FF2B5EF4-FFF2-40B4-BE49-F238E27FC236}">
                    <a16:creationId xmlns:a16="http://schemas.microsoft.com/office/drawing/2014/main" id="{077F2B5F-35D6-4ABD-8E44-3A5918E006B0}"/>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5287632A-9335-4919-AC39-BE748E90C6AA}"/>
                  </a:ext>
                </a:extLst>
              </p:cNvPr>
              <p:cNvGrpSpPr/>
              <p:nvPr/>
            </p:nvGrpSpPr>
            <p:grpSpPr>
              <a:xfrm>
                <a:off x="-3261070" y="3622063"/>
                <a:ext cx="141113" cy="117345"/>
                <a:chOff x="1094874" y="-878306"/>
                <a:chExt cx="867364" cy="613611"/>
              </a:xfrm>
            </p:grpSpPr>
            <p:cxnSp>
              <p:nvCxnSpPr>
                <p:cNvPr id="31" name="Rechte verbindingslijn 30">
                  <a:extLst>
                    <a:ext uri="{FF2B5EF4-FFF2-40B4-BE49-F238E27FC236}">
                      <a16:creationId xmlns:a16="http://schemas.microsoft.com/office/drawing/2014/main" id="{DB9CE8F0-92E8-4F77-A12D-02B417FCD60C}"/>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02184337-F727-450E-A488-39C0118CDC55}"/>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3" name="Groep 32">
                  <a:extLst>
                    <a:ext uri="{FF2B5EF4-FFF2-40B4-BE49-F238E27FC236}">
                      <a16:creationId xmlns:a16="http://schemas.microsoft.com/office/drawing/2014/main" id="{98CAD5B8-43CC-41F4-BCCB-B0E975925A09}"/>
                    </a:ext>
                  </a:extLst>
                </p:cNvPr>
                <p:cNvGrpSpPr/>
                <p:nvPr/>
              </p:nvGrpSpPr>
              <p:grpSpPr>
                <a:xfrm>
                  <a:off x="1270535" y="-878306"/>
                  <a:ext cx="526983" cy="613611"/>
                  <a:chOff x="1270535" y="-745959"/>
                  <a:chExt cx="526983" cy="481264"/>
                </a:xfrm>
              </p:grpSpPr>
              <p:cxnSp>
                <p:nvCxnSpPr>
                  <p:cNvPr id="34" name="Rechte verbindingslijn 33">
                    <a:extLst>
                      <a:ext uri="{FF2B5EF4-FFF2-40B4-BE49-F238E27FC236}">
                        <a16:creationId xmlns:a16="http://schemas.microsoft.com/office/drawing/2014/main" id="{2C56B663-AD87-4D4A-A693-69207EC8D484}"/>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64D7C7BF-2AE2-4D7D-AFF9-B444572BEFED}"/>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06324C4D-A12C-4AB1-B22C-08AEC0C8F950}"/>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2AB6C21A-F053-460D-82E4-9524233585AE}"/>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6" name="Rechte verbindingslijn 25">
                <a:extLst>
                  <a:ext uri="{FF2B5EF4-FFF2-40B4-BE49-F238E27FC236}">
                    <a16:creationId xmlns:a16="http://schemas.microsoft.com/office/drawing/2014/main" id="{E1D646E0-7AD1-4B44-97E4-6CD29FE1CAFC}"/>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DB924AB1-74F7-4AAA-B732-2EE332A5FADE}"/>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962E86D5-592A-4F76-A49B-F3775399B6EE}"/>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7334BD08-80C2-41C1-9B54-E7B920FB14CD}"/>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30" name="Rechthoek 29">
                <a:extLst>
                  <a:ext uri="{FF2B5EF4-FFF2-40B4-BE49-F238E27FC236}">
                    <a16:creationId xmlns:a16="http://schemas.microsoft.com/office/drawing/2014/main" id="{73DA3E57-9297-4D40-B367-22AD71CDB092}"/>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grpSp>
      <p:grpSp>
        <p:nvGrpSpPr>
          <p:cNvPr id="41" name="Groep 40">
            <a:extLst>
              <a:ext uri="{FF2B5EF4-FFF2-40B4-BE49-F238E27FC236}">
                <a16:creationId xmlns:a16="http://schemas.microsoft.com/office/drawing/2014/main" id="{586050F5-C11E-2B48-B046-9504BF6078B2}"/>
              </a:ext>
            </a:extLst>
          </p:cNvPr>
          <p:cNvGrpSpPr/>
          <p:nvPr/>
        </p:nvGrpSpPr>
        <p:grpSpPr>
          <a:xfrm>
            <a:off x="-3593091" y="2754611"/>
            <a:ext cx="3593091" cy="4430752"/>
            <a:chOff x="-3593091" y="2754611"/>
            <a:chExt cx="3593091" cy="4430752"/>
          </a:xfrm>
        </p:grpSpPr>
        <p:pic>
          <p:nvPicPr>
            <p:cNvPr id="42" name="Afbeelding 41">
              <a:extLst>
                <a:ext uri="{FF2B5EF4-FFF2-40B4-BE49-F238E27FC236}">
                  <a16:creationId xmlns:a16="http://schemas.microsoft.com/office/drawing/2014/main" id="{C3BF00D5-DE92-B242-902D-4B47C651A5C7}"/>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43" name="Groep 42">
              <a:extLst>
                <a:ext uri="{FF2B5EF4-FFF2-40B4-BE49-F238E27FC236}">
                  <a16:creationId xmlns:a16="http://schemas.microsoft.com/office/drawing/2014/main" id="{5A252F7E-44BD-F34D-A531-73BFB4B76DA0}"/>
                </a:ext>
              </a:extLst>
            </p:cNvPr>
            <p:cNvGrpSpPr/>
            <p:nvPr/>
          </p:nvGrpSpPr>
          <p:grpSpPr>
            <a:xfrm>
              <a:off x="-3593091" y="2754611"/>
              <a:ext cx="3593091" cy="4430752"/>
              <a:chOff x="-3593091" y="2754611"/>
              <a:chExt cx="3593091" cy="4430752"/>
            </a:xfrm>
          </p:grpSpPr>
          <p:sp>
            <p:nvSpPr>
              <p:cNvPr id="49" name="Rechthoek 48">
                <a:extLst>
                  <a:ext uri="{FF2B5EF4-FFF2-40B4-BE49-F238E27FC236}">
                    <a16:creationId xmlns:a16="http://schemas.microsoft.com/office/drawing/2014/main" id="{B5523F1F-CBEE-434D-BA86-B761A744F18B}"/>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50" name="Rechthoek 49">
                <a:extLst>
                  <a:ext uri="{FF2B5EF4-FFF2-40B4-BE49-F238E27FC236}">
                    <a16:creationId xmlns:a16="http://schemas.microsoft.com/office/drawing/2014/main" id="{FB83FAFA-DE8D-5B49-8D31-0BEF11C55E3A}"/>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51" name="VOORBEELD">
                <a:extLst>
                  <a:ext uri="{FF2B5EF4-FFF2-40B4-BE49-F238E27FC236}">
                    <a16:creationId xmlns:a16="http://schemas.microsoft.com/office/drawing/2014/main" id="{9DDCB215-8EF3-7E47-BFF6-F1724D4AAEAF}"/>
                  </a:ext>
                </a:extLst>
              </p:cNvPr>
              <p:cNvGrpSpPr/>
              <p:nvPr/>
            </p:nvGrpSpPr>
            <p:grpSpPr>
              <a:xfrm>
                <a:off x="-3412097" y="3250745"/>
                <a:ext cx="3234311" cy="604518"/>
                <a:chOff x="-3605171" y="458674"/>
                <a:chExt cx="3234311" cy="558875"/>
              </a:xfrm>
            </p:grpSpPr>
            <p:sp>
              <p:nvSpPr>
                <p:cNvPr id="52" name="Rechthoek 51">
                  <a:extLst>
                    <a:ext uri="{FF2B5EF4-FFF2-40B4-BE49-F238E27FC236}">
                      <a16:creationId xmlns:a16="http://schemas.microsoft.com/office/drawing/2014/main" id="{E8340FAC-833B-5741-97FA-A2D51DCA7528}"/>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53" name="Rechthoek 52">
                  <a:extLst>
                    <a:ext uri="{FF2B5EF4-FFF2-40B4-BE49-F238E27FC236}">
                      <a16:creationId xmlns:a16="http://schemas.microsoft.com/office/drawing/2014/main" id="{1BDBB8A2-4F63-7F49-B3F2-80903F5F8005}"/>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54" name="Groep 53">
                  <a:extLst>
                    <a:ext uri="{FF2B5EF4-FFF2-40B4-BE49-F238E27FC236}">
                      <a16:creationId xmlns:a16="http://schemas.microsoft.com/office/drawing/2014/main" id="{37C3CD8F-AF2C-BB4E-A6ED-911381E621C9}"/>
                    </a:ext>
                  </a:extLst>
                </p:cNvPr>
                <p:cNvGrpSpPr/>
                <p:nvPr/>
              </p:nvGrpSpPr>
              <p:grpSpPr>
                <a:xfrm>
                  <a:off x="-3386247" y="830871"/>
                  <a:ext cx="139423" cy="109566"/>
                  <a:chOff x="-2866744" y="827071"/>
                  <a:chExt cx="168701" cy="132575"/>
                </a:xfrm>
              </p:grpSpPr>
              <p:grpSp>
                <p:nvGrpSpPr>
                  <p:cNvPr id="85" name="Groep 84">
                    <a:extLst>
                      <a:ext uri="{FF2B5EF4-FFF2-40B4-BE49-F238E27FC236}">
                        <a16:creationId xmlns:a16="http://schemas.microsoft.com/office/drawing/2014/main" id="{446ADE24-E451-644E-8195-93E342CCB113}"/>
                      </a:ext>
                    </a:extLst>
                  </p:cNvPr>
                  <p:cNvGrpSpPr/>
                  <p:nvPr/>
                </p:nvGrpSpPr>
                <p:grpSpPr>
                  <a:xfrm>
                    <a:off x="-2866744" y="827071"/>
                    <a:ext cx="168701" cy="132575"/>
                    <a:chOff x="-2866744" y="827071"/>
                    <a:chExt cx="168701" cy="132575"/>
                  </a:xfrm>
                </p:grpSpPr>
                <p:cxnSp>
                  <p:nvCxnSpPr>
                    <p:cNvPr id="87" name="Rechte verbindingslijn 86">
                      <a:extLst>
                        <a:ext uri="{FF2B5EF4-FFF2-40B4-BE49-F238E27FC236}">
                          <a16:creationId xmlns:a16="http://schemas.microsoft.com/office/drawing/2014/main" id="{C7802937-3479-594B-AE10-30A811C3BFA7}"/>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F34EC2A2-A880-B742-B6F6-8EC25BB7BC87}"/>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DAEDCE51-EA3F-CE47-8F39-F364CE11DD56}"/>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2A1FEA65-C08C-1943-8A1F-CF19D699615D}"/>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026CA3EF-975E-8249-9479-7EA19DFDA20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6" name="Pijl: rechts 129">
                    <a:extLst>
                      <a:ext uri="{FF2B5EF4-FFF2-40B4-BE49-F238E27FC236}">
                        <a16:creationId xmlns:a16="http://schemas.microsoft.com/office/drawing/2014/main" id="{E76C576D-17A9-154D-81F9-DF8BBF032097}"/>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5" name="Groep 54">
                  <a:extLst>
                    <a:ext uri="{FF2B5EF4-FFF2-40B4-BE49-F238E27FC236}">
                      <a16:creationId xmlns:a16="http://schemas.microsoft.com/office/drawing/2014/main" id="{BF49A9BB-8FE2-F44F-8D84-23A5114EA489}"/>
                    </a:ext>
                  </a:extLst>
                </p:cNvPr>
                <p:cNvGrpSpPr/>
                <p:nvPr/>
              </p:nvGrpSpPr>
              <p:grpSpPr>
                <a:xfrm>
                  <a:off x="-3605171" y="830871"/>
                  <a:ext cx="139423" cy="109566"/>
                  <a:chOff x="-2866744" y="518074"/>
                  <a:chExt cx="168701" cy="132575"/>
                </a:xfrm>
              </p:grpSpPr>
              <p:grpSp>
                <p:nvGrpSpPr>
                  <p:cNvPr id="78" name="Groep 77">
                    <a:extLst>
                      <a:ext uri="{FF2B5EF4-FFF2-40B4-BE49-F238E27FC236}">
                        <a16:creationId xmlns:a16="http://schemas.microsoft.com/office/drawing/2014/main" id="{FA040FBF-188A-2047-ADFC-55754E64A580}"/>
                      </a:ext>
                    </a:extLst>
                  </p:cNvPr>
                  <p:cNvGrpSpPr/>
                  <p:nvPr/>
                </p:nvGrpSpPr>
                <p:grpSpPr>
                  <a:xfrm>
                    <a:off x="-2866744" y="518074"/>
                    <a:ext cx="168701" cy="132575"/>
                    <a:chOff x="-2866744" y="518074"/>
                    <a:chExt cx="168701" cy="132575"/>
                  </a:xfrm>
                </p:grpSpPr>
                <p:cxnSp>
                  <p:nvCxnSpPr>
                    <p:cNvPr id="80" name="Rechte verbindingslijn 79">
                      <a:extLst>
                        <a:ext uri="{FF2B5EF4-FFF2-40B4-BE49-F238E27FC236}">
                          <a16:creationId xmlns:a16="http://schemas.microsoft.com/office/drawing/2014/main" id="{ED51AD8C-ACA6-0649-9C62-85830D76568A}"/>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9D26B6BA-8710-E64E-9F88-74F25E222B87}"/>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DBB3D2DD-E3A8-6A4A-A04E-720C2E2CF721}"/>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58103CB5-3948-A94B-91FD-90B34131F0A3}"/>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3730A28B-F401-8548-B915-1F9EC8989B7B}"/>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9" name="Pijl: rechts 122">
                    <a:extLst>
                      <a:ext uri="{FF2B5EF4-FFF2-40B4-BE49-F238E27FC236}">
                        <a16:creationId xmlns:a16="http://schemas.microsoft.com/office/drawing/2014/main" id="{73E9F633-D071-184F-8DA5-FD19CBEABEE5}"/>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56" name="Rechte verbindingslijn 55">
                  <a:extLst>
                    <a:ext uri="{FF2B5EF4-FFF2-40B4-BE49-F238E27FC236}">
                      <a16:creationId xmlns:a16="http://schemas.microsoft.com/office/drawing/2014/main" id="{64354122-6723-024A-B01B-474471C42C40}"/>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57" name="Rechte verbindingslijn 56">
                  <a:extLst>
                    <a:ext uri="{FF2B5EF4-FFF2-40B4-BE49-F238E27FC236}">
                      <a16:creationId xmlns:a16="http://schemas.microsoft.com/office/drawing/2014/main" id="{ABBC919D-1E85-1E44-B163-1F7003912C96}"/>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58" name="Rechthoek 57">
                  <a:extLst>
                    <a:ext uri="{FF2B5EF4-FFF2-40B4-BE49-F238E27FC236}">
                      <a16:creationId xmlns:a16="http://schemas.microsoft.com/office/drawing/2014/main" id="{3C316888-3857-F446-9B17-5A12382B3E55}"/>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59" name="Rechthoek 58">
                  <a:extLst>
                    <a:ext uri="{FF2B5EF4-FFF2-40B4-BE49-F238E27FC236}">
                      <a16:creationId xmlns:a16="http://schemas.microsoft.com/office/drawing/2014/main" id="{5DA5139A-5E93-184F-A554-63B12823DEC9}"/>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60" name="Groep 59">
                  <a:extLst>
                    <a:ext uri="{FF2B5EF4-FFF2-40B4-BE49-F238E27FC236}">
                      <a16:creationId xmlns:a16="http://schemas.microsoft.com/office/drawing/2014/main" id="{14D1A0CF-A872-CE43-8584-F500A3223B8F}"/>
                    </a:ext>
                  </a:extLst>
                </p:cNvPr>
                <p:cNvGrpSpPr/>
                <p:nvPr/>
              </p:nvGrpSpPr>
              <p:grpSpPr>
                <a:xfrm>
                  <a:off x="-2916763" y="769168"/>
                  <a:ext cx="268738" cy="248381"/>
                  <a:chOff x="-2916763" y="769168"/>
                  <a:chExt cx="268738" cy="248381"/>
                </a:xfrm>
              </p:grpSpPr>
              <p:sp>
                <p:nvSpPr>
                  <p:cNvPr id="70" name="Rechthoek 69">
                    <a:extLst>
                      <a:ext uri="{FF2B5EF4-FFF2-40B4-BE49-F238E27FC236}">
                        <a16:creationId xmlns:a16="http://schemas.microsoft.com/office/drawing/2014/main" id="{12230336-C987-7442-B69B-AD256F23E684}"/>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71" name="Groep 70">
                    <a:extLst>
                      <a:ext uri="{FF2B5EF4-FFF2-40B4-BE49-F238E27FC236}">
                        <a16:creationId xmlns:a16="http://schemas.microsoft.com/office/drawing/2014/main" id="{CC0A3A58-4419-8E49-A25D-E98F1395CBDB}"/>
                      </a:ext>
                    </a:extLst>
                  </p:cNvPr>
                  <p:cNvGrpSpPr/>
                  <p:nvPr/>
                </p:nvGrpSpPr>
                <p:grpSpPr>
                  <a:xfrm>
                    <a:off x="-2866744" y="827071"/>
                    <a:ext cx="168701" cy="132575"/>
                    <a:chOff x="-2866744" y="827071"/>
                    <a:chExt cx="168701" cy="132575"/>
                  </a:xfrm>
                </p:grpSpPr>
                <p:cxnSp>
                  <p:nvCxnSpPr>
                    <p:cNvPr id="73" name="Rechte verbindingslijn 72">
                      <a:extLst>
                        <a:ext uri="{FF2B5EF4-FFF2-40B4-BE49-F238E27FC236}">
                          <a16:creationId xmlns:a16="http://schemas.microsoft.com/office/drawing/2014/main" id="{F1DC6ADF-1307-5247-B89E-EBE7A7A70B3D}"/>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AFBFC46A-3060-3D45-BFFB-FC15A5085EE8}"/>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95E0CDE-96B4-AC45-A1AD-25C69AF25728}"/>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756F903C-E9B2-5B49-A7E2-47FFC71E26A7}"/>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EA099E7A-EFE0-484D-9A77-DE75426BF076}"/>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2" name="Pijl: rechts 115">
                    <a:extLst>
                      <a:ext uri="{FF2B5EF4-FFF2-40B4-BE49-F238E27FC236}">
                        <a16:creationId xmlns:a16="http://schemas.microsoft.com/office/drawing/2014/main" id="{24F7D660-C8BF-BD4F-A560-C1AC17D1B248}"/>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61" name="Groep 60">
                  <a:extLst>
                    <a:ext uri="{FF2B5EF4-FFF2-40B4-BE49-F238E27FC236}">
                      <a16:creationId xmlns:a16="http://schemas.microsoft.com/office/drawing/2014/main" id="{01105CCA-36E4-864C-8058-3AC7021CDDE7}"/>
                    </a:ext>
                  </a:extLst>
                </p:cNvPr>
                <p:cNvGrpSpPr/>
                <p:nvPr/>
              </p:nvGrpSpPr>
              <p:grpSpPr>
                <a:xfrm>
                  <a:off x="-2916763" y="460171"/>
                  <a:ext cx="268738" cy="248381"/>
                  <a:chOff x="-2916763" y="460171"/>
                  <a:chExt cx="268738" cy="248381"/>
                </a:xfrm>
              </p:grpSpPr>
              <p:sp>
                <p:nvSpPr>
                  <p:cNvPr id="62" name="Rechthoek 61">
                    <a:extLst>
                      <a:ext uri="{FF2B5EF4-FFF2-40B4-BE49-F238E27FC236}">
                        <a16:creationId xmlns:a16="http://schemas.microsoft.com/office/drawing/2014/main" id="{C0B0C874-1055-2948-8663-DD426F10A318}"/>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63" name="Groep 62">
                    <a:extLst>
                      <a:ext uri="{FF2B5EF4-FFF2-40B4-BE49-F238E27FC236}">
                        <a16:creationId xmlns:a16="http://schemas.microsoft.com/office/drawing/2014/main" id="{97F5B459-2B03-C846-AE12-76DE5D9F64E2}"/>
                      </a:ext>
                    </a:extLst>
                  </p:cNvPr>
                  <p:cNvGrpSpPr/>
                  <p:nvPr/>
                </p:nvGrpSpPr>
                <p:grpSpPr>
                  <a:xfrm>
                    <a:off x="-2866744" y="518074"/>
                    <a:ext cx="168701" cy="132575"/>
                    <a:chOff x="-2866744" y="518074"/>
                    <a:chExt cx="168701" cy="132575"/>
                  </a:xfrm>
                </p:grpSpPr>
                <p:cxnSp>
                  <p:nvCxnSpPr>
                    <p:cNvPr id="65" name="Rechte verbindingslijn 64">
                      <a:extLst>
                        <a:ext uri="{FF2B5EF4-FFF2-40B4-BE49-F238E27FC236}">
                          <a16:creationId xmlns:a16="http://schemas.microsoft.com/office/drawing/2014/main" id="{071611A6-B101-F042-8F57-6A221622B99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274535CC-2C63-3A4E-96B6-9C16C43AFBF8}"/>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ABC6BE96-ADA1-EA4D-9223-D77083EC502B}"/>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8AC3EFF6-2CC8-F046-8988-41FCEEB241BD}"/>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8274B456-2AE0-924B-A941-06287F6FD564}"/>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4" name="Pijl: rechts 107">
                    <a:extLst>
                      <a:ext uri="{FF2B5EF4-FFF2-40B4-BE49-F238E27FC236}">
                        <a16:creationId xmlns:a16="http://schemas.microsoft.com/office/drawing/2014/main" id="{FD4A7C61-2D2A-E842-BB5E-608338DFBD75}"/>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44" name="Ovaal 43">
              <a:extLst>
                <a:ext uri="{FF2B5EF4-FFF2-40B4-BE49-F238E27FC236}">
                  <a16:creationId xmlns:a16="http://schemas.microsoft.com/office/drawing/2014/main" id="{F4E2DB61-6296-7C4A-9893-85C62D846DBF}"/>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45" name="Ovaal 44">
              <a:extLst>
                <a:ext uri="{FF2B5EF4-FFF2-40B4-BE49-F238E27FC236}">
                  <a16:creationId xmlns:a16="http://schemas.microsoft.com/office/drawing/2014/main" id="{111719B4-0378-0343-A1C9-8DDC0C1B29D9}"/>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46" name="Ovaal 45">
              <a:extLst>
                <a:ext uri="{FF2B5EF4-FFF2-40B4-BE49-F238E27FC236}">
                  <a16:creationId xmlns:a16="http://schemas.microsoft.com/office/drawing/2014/main" id="{38E4EC0B-87DB-D34B-A7BC-0BA804E53E48}"/>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47" name="Ovaal 46">
              <a:extLst>
                <a:ext uri="{FF2B5EF4-FFF2-40B4-BE49-F238E27FC236}">
                  <a16:creationId xmlns:a16="http://schemas.microsoft.com/office/drawing/2014/main" id="{87D66802-DAF9-3F48-B8DC-7420C7CCCB34}"/>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48" name="Ovaal 47">
              <a:extLst>
                <a:ext uri="{FF2B5EF4-FFF2-40B4-BE49-F238E27FC236}">
                  <a16:creationId xmlns:a16="http://schemas.microsoft.com/office/drawing/2014/main" id="{3AE6143A-2A74-A842-9685-C3498635FCA5}"/>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92" name="Graphic 2">
            <a:extLst>
              <a:ext uri="{FF2B5EF4-FFF2-40B4-BE49-F238E27FC236}">
                <a16:creationId xmlns:a16="http://schemas.microsoft.com/office/drawing/2014/main" id="{54B8B835-40CB-B147-A17E-4BBEA6C83020}"/>
              </a:ext>
            </a:extLst>
          </p:cNvPr>
          <p:cNvGrpSpPr>
            <a:grpSpLocks noChangeAspect="1"/>
          </p:cNvGrpSpPr>
          <p:nvPr/>
        </p:nvGrpSpPr>
        <p:grpSpPr>
          <a:xfrm>
            <a:off x="11131646" y="6312991"/>
            <a:ext cx="814935" cy="291600"/>
            <a:chOff x="-1597345" y="233060"/>
            <a:chExt cx="9980364" cy="3571175"/>
          </a:xfrm>
        </p:grpSpPr>
        <p:sp>
          <p:nvSpPr>
            <p:cNvPr id="93" name="Vrije vorm 92">
              <a:extLst>
                <a:ext uri="{FF2B5EF4-FFF2-40B4-BE49-F238E27FC236}">
                  <a16:creationId xmlns:a16="http://schemas.microsoft.com/office/drawing/2014/main" id="{6BE38F98-66D0-0D44-8605-A84CADD20500}"/>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94" name="Vrije vorm 93">
              <a:extLst>
                <a:ext uri="{FF2B5EF4-FFF2-40B4-BE49-F238E27FC236}">
                  <a16:creationId xmlns:a16="http://schemas.microsoft.com/office/drawing/2014/main" id="{389CCE2D-D65F-1040-9F44-2EC7B17681F3}"/>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95" name="Vrije vorm 94">
              <a:extLst>
                <a:ext uri="{FF2B5EF4-FFF2-40B4-BE49-F238E27FC236}">
                  <a16:creationId xmlns:a16="http://schemas.microsoft.com/office/drawing/2014/main" id="{B5BE675A-9CE5-0A40-8B6B-3205C48176A4}"/>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96" name="Graphic 2">
              <a:extLst>
                <a:ext uri="{FF2B5EF4-FFF2-40B4-BE49-F238E27FC236}">
                  <a16:creationId xmlns:a16="http://schemas.microsoft.com/office/drawing/2014/main" id="{72887685-5DD5-A144-BFED-2C96070E11D3}"/>
                </a:ext>
              </a:extLst>
            </p:cNvPr>
            <p:cNvGrpSpPr/>
            <p:nvPr/>
          </p:nvGrpSpPr>
          <p:grpSpPr>
            <a:xfrm>
              <a:off x="184698" y="233060"/>
              <a:ext cx="8198320" cy="3571175"/>
              <a:chOff x="184698" y="233060"/>
              <a:chExt cx="8198320" cy="3571175"/>
            </a:xfrm>
          </p:grpSpPr>
          <p:sp>
            <p:nvSpPr>
              <p:cNvPr id="97" name="Vrije vorm 96">
                <a:extLst>
                  <a:ext uri="{FF2B5EF4-FFF2-40B4-BE49-F238E27FC236}">
                    <a16:creationId xmlns:a16="http://schemas.microsoft.com/office/drawing/2014/main" id="{B0C84B23-1FEE-DC42-9603-815034EC1531}"/>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98" name="Vrije vorm 97">
                <a:extLst>
                  <a:ext uri="{FF2B5EF4-FFF2-40B4-BE49-F238E27FC236}">
                    <a16:creationId xmlns:a16="http://schemas.microsoft.com/office/drawing/2014/main" id="{76E31C27-CEAD-9E4D-B4A6-882B07C4305E}"/>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99" name="Vrije vorm 98">
                <a:extLst>
                  <a:ext uri="{FF2B5EF4-FFF2-40B4-BE49-F238E27FC236}">
                    <a16:creationId xmlns:a16="http://schemas.microsoft.com/office/drawing/2014/main" id="{0F1F379C-5F78-884A-9C86-ACCF315E0EE5}"/>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00" name="Vrije vorm 99">
                <a:extLst>
                  <a:ext uri="{FF2B5EF4-FFF2-40B4-BE49-F238E27FC236}">
                    <a16:creationId xmlns:a16="http://schemas.microsoft.com/office/drawing/2014/main" id="{B4D2EE4D-0F69-7E47-8D99-6083E2021C3B}"/>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01" name="Vrije vorm 100">
                <a:extLst>
                  <a:ext uri="{FF2B5EF4-FFF2-40B4-BE49-F238E27FC236}">
                    <a16:creationId xmlns:a16="http://schemas.microsoft.com/office/drawing/2014/main" id="{A3D8176D-192D-AD44-AF68-2B700FB594F8}"/>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02" name="Vrije vorm 101">
                <a:extLst>
                  <a:ext uri="{FF2B5EF4-FFF2-40B4-BE49-F238E27FC236}">
                    <a16:creationId xmlns:a16="http://schemas.microsoft.com/office/drawing/2014/main" id="{88E170D5-D71D-B444-8413-D49463B235C0}"/>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03" name="Vrije vorm 102">
                <a:extLst>
                  <a:ext uri="{FF2B5EF4-FFF2-40B4-BE49-F238E27FC236}">
                    <a16:creationId xmlns:a16="http://schemas.microsoft.com/office/drawing/2014/main" id="{1BE277D1-4B14-8C48-AE97-3B2154813D62}"/>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04" name="Vrije vorm 103">
                <a:extLst>
                  <a:ext uri="{FF2B5EF4-FFF2-40B4-BE49-F238E27FC236}">
                    <a16:creationId xmlns:a16="http://schemas.microsoft.com/office/drawing/2014/main" id="{48861A01-434C-B74E-971B-B36679A4C4CD}"/>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05" name="Vrije vorm 104">
                <a:extLst>
                  <a:ext uri="{FF2B5EF4-FFF2-40B4-BE49-F238E27FC236}">
                    <a16:creationId xmlns:a16="http://schemas.microsoft.com/office/drawing/2014/main" id="{D00FB536-5AF7-534F-B918-4CBB58F1DC4F}"/>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06" name="Vrije vorm 105">
                <a:extLst>
                  <a:ext uri="{FF2B5EF4-FFF2-40B4-BE49-F238E27FC236}">
                    <a16:creationId xmlns:a16="http://schemas.microsoft.com/office/drawing/2014/main" id="{D18CA166-E34C-2946-ABEA-A272A33FCB83}"/>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07" name="Vrije vorm 106">
                <a:extLst>
                  <a:ext uri="{FF2B5EF4-FFF2-40B4-BE49-F238E27FC236}">
                    <a16:creationId xmlns:a16="http://schemas.microsoft.com/office/drawing/2014/main" id="{C1839A8A-501A-6D46-BA8A-13ABA03B84BB}"/>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08" name="Vrije vorm 107">
                <a:extLst>
                  <a:ext uri="{FF2B5EF4-FFF2-40B4-BE49-F238E27FC236}">
                    <a16:creationId xmlns:a16="http://schemas.microsoft.com/office/drawing/2014/main" id="{4BB8926C-F808-9F44-B06A-341F413979AF}"/>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09" name="Vrije vorm 108">
                <a:extLst>
                  <a:ext uri="{FF2B5EF4-FFF2-40B4-BE49-F238E27FC236}">
                    <a16:creationId xmlns:a16="http://schemas.microsoft.com/office/drawing/2014/main" id="{AC657F54-651D-0048-96C2-6C907708AC4E}"/>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31916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 Afbeelding">
    <p:spTree>
      <p:nvGrpSpPr>
        <p:cNvPr id="1" name=""/>
        <p:cNvGrpSpPr/>
        <p:nvPr/>
      </p:nvGrpSpPr>
      <p:grpSpPr>
        <a:xfrm>
          <a:off x="0" y="0"/>
          <a:ext cx="0" cy="0"/>
          <a:chOff x="0" y="0"/>
          <a:chExt cx="0" cy="0"/>
        </a:xfrm>
      </p:grpSpPr>
      <p:sp>
        <p:nvSpPr>
          <p:cNvPr id="127" name="Tijdelijke aanduiding voor afbeelding 126">
            <a:extLst>
              <a:ext uri="{FF2B5EF4-FFF2-40B4-BE49-F238E27FC236}">
                <a16:creationId xmlns:a16="http://schemas.microsoft.com/office/drawing/2014/main" id="{6BD93DB3-EA5B-FE4E-BA4A-F5FA2553D022}"/>
              </a:ext>
            </a:extLst>
          </p:cNvPr>
          <p:cNvSpPr>
            <a:spLocks noGrp="1"/>
          </p:cNvSpPr>
          <p:nvPr>
            <p:ph type="pic" sz="quarter" idx="14"/>
          </p:nvPr>
        </p:nvSpPr>
        <p:spPr>
          <a:xfrm>
            <a:off x="6882493" y="375557"/>
            <a:ext cx="5309507" cy="6482443"/>
          </a:xfrm>
          <a:custGeom>
            <a:avLst/>
            <a:gdLst>
              <a:gd name="connsiteX0" fmla="*/ 4810629 w 5309507"/>
              <a:gd name="connsiteY0" fmla="*/ 6091081 h 6482443"/>
              <a:gd name="connsiteX1" fmla="*/ 4834606 w 5309507"/>
              <a:gd name="connsiteY1" fmla="*/ 6099287 h 6482443"/>
              <a:gd name="connsiteX2" fmla="*/ 4844199 w 5309507"/>
              <a:gd name="connsiteY2" fmla="*/ 6121380 h 6482443"/>
              <a:gd name="connsiteX3" fmla="*/ 4775781 w 5309507"/>
              <a:gd name="connsiteY3" fmla="*/ 6121380 h 6482443"/>
              <a:gd name="connsiteX4" fmla="*/ 4787450 w 5309507"/>
              <a:gd name="connsiteY4" fmla="*/ 6098970 h 6482443"/>
              <a:gd name="connsiteX5" fmla="*/ 4810629 w 5309507"/>
              <a:gd name="connsiteY5" fmla="*/ 6091081 h 6482443"/>
              <a:gd name="connsiteX6" fmla="*/ 4456641 w 5309507"/>
              <a:gd name="connsiteY6" fmla="*/ 6050384 h 6482443"/>
              <a:gd name="connsiteX7" fmla="*/ 4456641 w 5309507"/>
              <a:gd name="connsiteY7" fmla="*/ 6226500 h 6482443"/>
              <a:gd name="connsiteX8" fmla="*/ 4511311 w 5309507"/>
              <a:gd name="connsiteY8" fmla="*/ 6226500 h 6482443"/>
              <a:gd name="connsiteX9" fmla="*/ 4511311 w 5309507"/>
              <a:gd name="connsiteY9" fmla="*/ 6050384 h 6482443"/>
              <a:gd name="connsiteX10" fmla="*/ 4524464 w 5309507"/>
              <a:gd name="connsiteY10" fmla="*/ 6050370 h 6482443"/>
              <a:gd name="connsiteX11" fmla="*/ 4587767 w 5309507"/>
              <a:gd name="connsiteY11" fmla="*/ 6226486 h 6482443"/>
              <a:gd name="connsiteX12" fmla="*/ 4655225 w 5309507"/>
              <a:gd name="connsiteY12" fmla="*/ 6226486 h 6482443"/>
              <a:gd name="connsiteX13" fmla="*/ 4718528 w 5309507"/>
              <a:gd name="connsiteY13" fmla="*/ 6050370 h 6482443"/>
              <a:gd name="connsiteX14" fmla="*/ 4660341 w 5309507"/>
              <a:gd name="connsiteY14" fmla="*/ 6050370 h 6482443"/>
              <a:gd name="connsiteX15" fmla="*/ 4621656 w 5309507"/>
              <a:gd name="connsiteY15" fmla="*/ 6175987 h 6482443"/>
              <a:gd name="connsiteX16" fmla="*/ 4582971 w 5309507"/>
              <a:gd name="connsiteY16" fmla="*/ 6050370 h 6482443"/>
              <a:gd name="connsiteX17" fmla="*/ 4249173 w 5309507"/>
              <a:gd name="connsiteY17" fmla="*/ 6050357 h 6482443"/>
              <a:gd name="connsiteX18" fmla="*/ 4312477 w 5309507"/>
              <a:gd name="connsiteY18" fmla="*/ 6226471 h 6482443"/>
              <a:gd name="connsiteX19" fmla="*/ 4379935 w 5309507"/>
              <a:gd name="connsiteY19" fmla="*/ 6226472 h 6482443"/>
              <a:gd name="connsiteX20" fmla="*/ 4443237 w 5309507"/>
              <a:gd name="connsiteY20" fmla="*/ 6050357 h 6482443"/>
              <a:gd name="connsiteX21" fmla="*/ 4385050 w 5309507"/>
              <a:gd name="connsiteY21" fmla="*/ 6050357 h 6482443"/>
              <a:gd name="connsiteX22" fmla="*/ 4346365 w 5309507"/>
              <a:gd name="connsiteY22" fmla="*/ 6175973 h 6482443"/>
              <a:gd name="connsiteX23" fmla="*/ 4307680 w 5309507"/>
              <a:gd name="connsiteY23" fmla="*/ 6050357 h 6482443"/>
              <a:gd name="connsiteX24" fmla="*/ 4988072 w 5309507"/>
              <a:gd name="connsiteY24" fmla="*/ 6047848 h 6482443"/>
              <a:gd name="connsiteX25" fmla="*/ 4948908 w 5309507"/>
              <a:gd name="connsiteY25" fmla="*/ 6055108 h 6482443"/>
              <a:gd name="connsiteX26" fmla="*/ 4923973 w 5309507"/>
              <a:gd name="connsiteY26" fmla="*/ 6074833 h 6482443"/>
              <a:gd name="connsiteX27" fmla="*/ 4915499 w 5309507"/>
              <a:gd name="connsiteY27" fmla="*/ 6102451 h 6482443"/>
              <a:gd name="connsiteX28" fmla="*/ 4924770 w 5309507"/>
              <a:gd name="connsiteY28" fmla="*/ 6131013 h 6482443"/>
              <a:gd name="connsiteX29" fmla="*/ 4946829 w 5309507"/>
              <a:gd name="connsiteY29" fmla="*/ 6146479 h 6482443"/>
              <a:gd name="connsiteX30" fmla="*/ 4978801 w 5309507"/>
              <a:gd name="connsiteY30" fmla="*/ 6155789 h 6482443"/>
              <a:gd name="connsiteX31" fmla="*/ 5004698 w 5309507"/>
              <a:gd name="connsiteY31" fmla="*/ 6163838 h 6482443"/>
              <a:gd name="connsiteX32" fmla="*/ 5012689 w 5309507"/>
              <a:gd name="connsiteY32" fmla="*/ 6175041 h 6482443"/>
              <a:gd name="connsiteX33" fmla="*/ 5007096 w 5309507"/>
              <a:gd name="connsiteY33" fmla="*/ 6185299 h 6482443"/>
              <a:gd name="connsiteX34" fmla="*/ 4991271 w 5309507"/>
              <a:gd name="connsiteY34" fmla="*/ 6189246 h 6482443"/>
              <a:gd name="connsiteX35" fmla="*/ 4972407 w 5309507"/>
              <a:gd name="connsiteY35" fmla="*/ 6183564 h 6482443"/>
              <a:gd name="connsiteX36" fmla="*/ 4963774 w 5309507"/>
              <a:gd name="connsiteY36" fmla="*/ 6168730 h 6482443"/>
              <a:gd name="connsiteX37" fmla="*/ 4909745 w 5309507"/>
              <a:gd name="connsiteY37" fmla="*/ 6168730 h 6482443"/>
              <a:gd name="connsiteX38" fmla="*/ 4921573 w 5309507"/>
              <a:gd name="connsiteY38" fmla="*/ 6199503 h 6482443"/>
              <a:gd name="connsiteX39" fmla="*/ 4950347 w 5309507"/>
              <a:gd name="connsiteY39" fmla="*/ 6221123 h 6482443"/>
              <a:gd name="connsiteX40" fmla="*/ 4991908 w 5309507"/>
              <a:gd name="connsiteY40" fmla="*/ 6229013 h 6482443"/>
              <a:gd name="connsiteX41" fmla="*/ 5030116 w 5309507"/>
              <a:gd name="connsiteY41" fmla="*/ 6222070 h 6482443"/>
              <a:gd name="connsiteX42" fmla="*/ 5055370 w 5309507"/>
              <a:gd name="connsiteY42" fmla="*/ 6202974 h 6482443"/>
              <a:gd name="connsiteX43" fmla="*/ 5064163 w 5309507"/>
              <a:gd name="connsiteY43" fmla="*/ 6175359 h 6482443"/>
              <a:gd name="connsiteX44" fmla="*/ 5054414 w 5309507"/>
              <a:gd name="connsiteY44" fmla="*/ 6146163 h 6482443"/>
              <a:gd name="connsiteX45" fmla="*/ 5032513 w 5309507"/>
              <a:gd name="connsiteY45" fmla="*/ 6130382 h 6482443"/>
              <a:gd name="connsiteX46" fmla="*/ 5000223 w 5309507"/>
              <a:gd name="connsiteY46" fmla="*/ 6120440 h 6482443"/>
              <a:gd name="connsiteX47" fmla="*/ 4974805 w 5309507"/>
              <a:gd name="connsiteY47" fmla="*/ 6112865 h 6482443"/>
              <a:gd name="connsiteX48" fmla="*/ 4966654 w 5309507"/>
              <a:gd name="connsiteY48" fmla="*/ 6101502 h 6482443"/>
              <a:gd name="connsiteX49" fmla="*/ 4971768 w 5309507"/>
              <a:gd name="connsiteY49" fmla="*/ 6091561 h 6482443"/>
              <a:gd name="connsiteX50" fmla="*/ 4986475 w 5309507"/>
              <a:gd name="connsiteY50" fmla="*/ 6087932 h 6482443"/>
              <a:gd name="connsiteX51" fmla="*/ 5004538 w 5309507"/>
              <a:gd name="connsiteY51" fmla="*/ 6093296 h 6482443"/>
              <a:gd name="connsiteX52" fmla="*/ 5012689 w 5309507"/>
              <a:gd name="connsiteY52" fmla="*/ 6107815 h 6482443"/>
              <a:gd name="connsiteX53" fmla="*/ 5063203 w 5309507"/>
              <a:gd name="connsiteY53" fmla="*/ 6107815 h 6482443"/>
              <a:gd name="connsiteX54" fmla="*/ 5040984 w 5309507"/>
              <a:gd name="connsiteY54" fmla="*/ 6064261 h 6482443"/>
              <a:gd name="connsiteX55" fmla="*/ 4988072 w 5309507"/>
              <a:gd name="connsiteY55" fmla="*/ 6047848 h 6482443"/>
              <a:gd name="connsiteX56" fmla="*/ 4811267 w 5309507"/>
              <a:gd name="connsiteY56" fmla="*/ 6047841 h 6482443"/>
              <a:gd name="connsiteX57" fmla="*/ 4764271 w 5309507"/>
              <a:gd name="connsiteY57" fmla="*/ 6058887 h 6482443"/>
              <a:gd name="connsiteX58" fmla="*/ 4732459 w 5309507"/>
              <a:gd name="connsiteY58" fmla="*/ 6090449 h 6482443"/>
              <a:gd name="connsiteX59" fmla="*/ 4721111 w 5309507"/>
              <a:gd name="connsiteY59" fmla="*/ 6138423 h 6482443"/>
              <a:gd name="connsiteX60" fmla="*/ 4732621 w 5309507"/>
              <a:gd name="connsiteY60" fmla="*/ 6186398 h 6482443"/>
              <a:gd name="connsiteX61" fmla="*/ 4764590 w 5309507"/>
              <a:gd name="connsiteY61" fmla="*/ 6217960 h 6482443"/>
              <a:gd name="connsiteX62" fmla="*/ 4811267 w 5309507"/>
              <a:gd name="connsiteY62" fmla="*/ 6229007 h 6482443"/>
              <a:gd name="connsiteX63" fmla="*/ 4850594 w 5309507"/>
              <a:gd name="connsiteY63" fmla="*/ 6221117 h 6482443"/>
              <a:gd name="connsiteX64" fmla="*/ 4879845 w 5309507"/>
              <a:gd name="connsiteY64" fmla="*/ 6199337 h 6482443"/>
              <a:gd name="connsiteX65" fmla="*/ 4895992 w 5309507"/>
              <a:gd name="connsiteY65" fmla="*/ 6168092 h 6482443"/>
              <a:gd name="connsiteX66" fmla="*/ 4837805 w 5309507"/>
              <a:gd name="connsiteY66" fmla="*/ 6168092 h 6482443"/>
              <a:gd name="connsiteX67" fmla="*/ 4809350 w 5309507"/>
              <a:gd name="connsiteY67" fmla="*/ 6185134 h 6482443"/>
              <a:gd name="connsiteX68" fmla="*/ 4786171 w 5309507"/>
              <a:gd name="connsiteY68" fmla="*/ 6176456 h 6482443"/>
              <a:gd name="connsiteX69" fmla="*/ 4775461 w 5309507"/>
              <a:gd name="connsiteY69" fmla="*/ 6151363 h 6482443"/>
              <a:gd name="connsiteX70" fmla="*/ 4899188 w 5309507"/>
              <a:gd name="connsiteY70" fmla="*/ 6151363 h 6482443"/>
              <a:gd name="connsiteX71" fmla="*/ 4900147 w 5309507"/>
              <a:gd name="connsiteY71" fmla="*/ 6135584 h 6482443"/>
              <a:gd name="connsiteX72" fmla="*/ 4888797 w 5309507"/>
              <a:gd name="connsiteY72" fmla="*/ 6089187 h 6482443"/>
              <a:gd name="connsiteX73" fmla="*/ 4857307 w 5309507"/>
              <a:gd name="connsiteY73" fmla="*/ 6058572 h 6482443"/>
              <a:gd name="connsiteX74" fmla="*/ 4811267 w 5309507"/>
              <a:gd name="connsiteY74" fmla="*/ 6047841 h 6482443"/>
              <a:gd name="connsiteX75" fmla="*/ 4740357 w 5309507"/>
              <a:gd name="connsiteY75" fmla="*/ 5969817 h 6482443"/>
              <a:gd name="connsiteX76" fmla="*/ 4746087 w 5309507"/>
              <a:gd name="connsiteY76" fmla="*/ 5971348 h 6482443"/>
              <a:gd name="connsiteX77" fmla="*/ 4750323 w 5309507"/>
              <a:gd name="connsiteY77" fmla="*/ 5975746 h 6482443"/>
              <a:gd name="connsiteX78" fmla="*/ 4751893 w 5309507"/>
              <a:gd name="connsiteY78" fmla="*/ 5982619 h 6482443"/>
              <a:gd name="connsiteX79" fmla="*/ 4750323 w 5309507"/>
              <a:gd name="connsiteY79" fmla="*/ 5989491 h 6482443"/>
              <a:gd name="connsiteX80" fmla="*/ 4746087 w 5309507"/>
              <a:gd name="connsiteY80" fmla="*/ 5993889 h 6482443"/>
              <a:gd name="connsiteX81" fmla="*/ 4740357 w 5309507"/>
              <a:gd name="connsiteY81" fmla="*/ 5995421 h 6482443"/>
              <a:gd name="connsiteX82" fmla="*/ 4734746 w 5309507"/>
              <a:gd name="connsiteY82" fmla="*/ 5993851 h 6482443"/>
              <a:gd name="connsiteX83" fmla="*/ 4730508 w 5309507"/>
              <a:gd name="connsiteY83" fmla="*/ 5989334 h 6482443"/>
              <a:gd name="connsiteX84" fmla="*/ 4728900 w 5309507"/>
              <a:gd name="connsiteY84" fmla="*/ 5982462 h 6482443"/>
              <a:gd name="connsiteX85" fmla="*/ 4730508 w 5309507"/>
              <a:gd name="connsiteY85" fmla="*/ 5975668 h 6482443"/>
              <a:gd name="connsiteX86" fmla="*/ 4734706 w 5309507"/>
              <a:gd name="connsiteY86" fmla="*/ 5971309 h 6482443"/>
              <a:gd name="connsiteX87" fmla="*/ 4740357 w 5309507"/>
              <a:gd name="connsiteY87" fmla="*/ 5969817 h 6482443"/>
              <a:gd name="connsiteX88" fmla="*/ 5024152 w 5309507"/>
              <a:gd name="connsiteY88" fmla="*/ 5969741 h 6482443"/>
              <a:gd name="connsiteX89" fmla="*/ 5032117 w 5309507"/>
              <a:gd name="connsiteY89" fmla="*/ 5973080 h 6482443"/>
              <a:gd name="connsiteX90" fmla="*/ 5035373 w 5309507"/>
              <a:gd name="connsiteY90" fmla="*/ 5982622 h 6482443"/>
              <a:gd name="connsiteX91" fmla="*/ 5033805 w 5309507"/>
              <a:gd name="connsiteY91" fmla="*/ 5989691 h 6482443"/>
              <a:gd name="connsiteX92" fmla="*/ 5029606 w 5309507"/>
              <a:gd name="connsiteY92" fmla="*/ 5994050 h 6482443"/>
              <a:gd name="connsiteX93" fmla="*/ 5023994 w 5309507"/>
              <a:gd name="connsiteY93" fmla="*/ 5995503 h 6482443"/>
              <a:gd name="connsiteX94" fmla="*/ 5016185 w 5309507"/>
              <a:gd name="connsiteY94" fmla="*/ 5992165 h 6482443"/>
              <a:gd name="connsiteX95" fmla="*/ 5013086 w 5309507"/>
              <a:gd name="connsiteY95" fmla="*/ 5982622 h 6482443"/>
              <a:gd name="connsiteX96" fmla="*/ 5016264 w 5309507"/>
              <a:gd name="connsiteY96" fmla="*/ 5973080 h 6482443"/>
              <a:gd name="connsiteX97" fmla="*/ 5024152 w 5309507"/>
              <a:gd name="connsiteY97" fmla="*/ 5969741 h 6482443"/>
              <a:gd name="connsiteX98" fmla="*/ 4975650 w 5309507"/>
              <a:gd name="connsiteY98" fmla="*/ 5969741 h 6482443"/>
              <a:gd name="connsiteX99" fmla="*/ 4983615 w 5309507"/>
              <a:gd name="connsiteY99" fmla="*/ 5973080 h 6482443"/>
              <a:gd name="connsiteX100" fmla="*/ 4986871 w 5309507"/>
              <a:gd name="connsiteY100" fmla="*/ 5982622 h 6482443"/>
              <a:gd name="connsiteX101" fmla="*/ 4985303 w 5309507"/>
              <a:gd name="connsiteY101" fmla="*/ 5989691 h 6482443"/>
              <a:gd name="connsiteX102" fmla="*/ 4981104 w 5309507"/>
              <a:gd name="connsiteY102" fmla="*/ 5994050 h 6482443"/>
              <a:gd name="connsiteX103" fmla="*/ 4975492 w 5309507"/>
              <a:gd name="connsiteY103" fmla="*/ 5995503 h 6482443"/>
              <a:gd name="connsiteX104" fmla="*/ 4967683 w 5309507"/>
              <a:gd name="connsiteY104" fmla="*/ 5992165 h 6482443"/>
              <a:gd name="connsiteX105" fmla="*/ 4964584 w 5309507"/>
              <a:gd name="connsiteY105" fmla="*/ 5982622 h 6482443"/>
              <a:gd name="connsiteX106" fmla="*/ 4967762 w 5309507"/>
              <a:gd name="connsiteY106" fmla="*/ 5973080 h 6482443"/>
              <a:gd name="connsiteX107" fmla="*/ 4975650 w 5309507"/>
              <a:gd name="connsiteY107" fmla="*/ 5969741 h 6482443"/>
              <a:gd name="connsiteX108" fmla="*/ 4691461 w 5309507"/>
              <a:gd name="connsiteY108" fmla="*/ 5969741 h 6482443"/>
              <a:gd name="connsiteX109" fmla="*/ 4699427 w 5309507"/>
              <a:gd name="connsiteY109" fmla="*/ 5973080 h 6482443"/>
              <a:gd name="connsiteX110" fmla="*/ 4702684 w 5309507"/>
              <a:gd name="connsiteY110" fmla="*/ 5982622 h 6482443"/>
              <a:gd name="connsiteX111" fmla="*/ 4701114 w 5309507"/>
              <a:gd name="connsiteY111" fmla="*/ 5989691 h 6482443"/>
              <a:gd name="connsiteX112" fmla="*/ 4696916 w 5309507"/>
              <a:gd name="connsiteY112" fmla="*/ 5994050 h 6482443"/>
              <a:gd name="connsiteX113" fmla="*/ 4691304 w 5309507"/>
              <a:gd name="connsiteY113" fmla="*/ 5995503 h 6482443"/>
              <a:gd name="connsiteX114" fmla="*/ 4683496 w 5309507"/>
              <a:gd name="connsiteY114" fmla="*/ 5992165 h 6482443"/>
              <a:gd name="connsiteX115" fmla="*/ 4680396 w 5309507"/>
              <a:gd name="connsiteY115" fmla="*/ 5982622 h 6482443"/>
              <a:gd name="connsiteX116" fmla="*/ 4683575 w 5309507"/>
              <a:gd name="connsiteY116" fmla="*/ 5973080 h 6482443"/>
              <a:gd name="connsiteX117" fmla="*/ 4691461 w 5309507"/>
              <a:gd name="connsiteY117" fmla="*/ 5969741 h 6482443"/>
              <a:gd name="connsiteX118" fmla="*/ 4790820 w 5309507"/>
              <a:gd name="connsiteY118" fmla="*/ 5969190 h 6482443"/>
              <a:gd name="connsiteX119" fmla="*/ 4798119 w 5309507"/>
              <a:gd name="connsiteY119" fmla="*/ 5971742 h 6482443"/>
              <a:gd name="connsiteX120" fmla="*/ 4801180 w 5309507"/>
              <a:gd name="connsiteY120" fmla="*/ 5978536 h 6482443"/>
              <a:gd name="connsiteX121" fmla="*/ 4780541 w 5309507"/>
              <a:gd name="connsiteY121" fmla="*/ 5978536 h 6482443"/>
              <a:gd name="connsiteX122" fmla="*/ 4783954 w 5309507"/>
              <a:gd name="connsiteY122" fmla="*/ 5971664 h 6482443"/>
              <a:gd name="connsiteX123" fmla="*/ 4790820 w 5309507"/>
              <a:gd name="connsiteY123" fmla="*/ 5969190 h 6482443"/>
              <a:gd name="connsiteX124" fmla="*/ 5024307 w 5309507"/>
              <a:gd name="connsiteY124" fmla="*/ 5960160 h 6482443"/>
              <a:gd name="connsiteX125" fmla="*/ 5012929 w 5309507"/>
              <a:gd name="connsiteY125" fmla="*/ 5962948 h 6482443"/>
              <a:gd name="connsiteX126" fmla="*/ 5004885 w 5309507"/>
              <a:gd name="connsiteY126" fmla="*/ 5970842 h 6482443"/>
              <a:gd name="connsiteX127" fmla="*/ 5001943 w 5309507"/>
              <a:gd name="connsiteY127" fmla="*/ 5982622 h 6482443"/>
              <a:gd name="connsiteX128" fmla="*/ 5004807 w 5309507"/>
              <a:gd name="connsiteY128" fmla="*/ 5994404 h 6482443"/>
              <a:gd name="connsiteX129" fmla="*/ 5012693 w 5309507"/>
              <a:gd name="connsiteY129" fmla="*/ 6002297 h 6482443"/>
              <a:gd name="connsiteX130" fmla="*/ 5023994 w 5309507"/>
              <a:gd name="connsiteY130" fmla="*/ 6005086 h 6482443"/>
              <a:gd name="connsiteX131" fmla="*/ 5035491 w 5309507"/>
              <a:gd name="connsiteY131" fmla="*/ 6002297 h 6482443"/>
              <a:gd name="connsiteX132" fmla="*/ 5043653 w 5309507"/>
              <a:gd name="connsiteY132" fmla="*/ 5994404 h 6482443"/>
              <a:gd name="connsiteX133" fmla="*/ 5046674 w 5309507"/>
              <a:gd name="connsiteY133" fmla="*/ 5982622 h 6482443"/>
              <a:gd name="connsiteX134" fmla="*/ 5043731 w 5309507"/>
              <a:gd name="connsiteY134" fmla="*/ 5970842 h 6482443"/>
              <a:gd name="connsiteX135" fmla="*/ 5035688 w 5309507"/>
              <a:gd name="connsiteY135" fmla="*/ 5962948 h 6482443"/>
              <a:gd name="connsiteX136" fmla="*/ 5024307 w 5309507"/>
              <a:gd name="connsiteY136" fmla="*/ 5960160 h 6482443"/>
              <a:gd name="connsiteX137" fmla="*/ 4975806 w 5309507"/>
              <a:gd name="connsiteY137" fmla="*/ 5960160 h 6482443"/>
              <a:gd name="connsiteX138" fmla="*/ 4964428 w 5309507"/>
              <a:gd name="connsiteY138" fmla="*/ 5962948 h 6482443"/>
              <a:gd name="connsiteX139" fmla="*/ 4956383 w 5309507"/>
              <a:gd name="connsiteY139" fmla="*/ 5970842 h 6482443"/>
              <a:gd name="connsiteX140" fmla="*/ 4953440 w 5309507"/>
              <a:gd name="connsiteY140" fmla="*/ 5982622 h 6482443"/>
              <a:gd name="connsiteX141" fmla="*/ 4956305 w 5309507"/>
              <a:gd name="connsiteY141" fmla="*/ 5994404 h 6482443"/>
              <a:gd name="connsiteX142" fmla="*/ 4964191 w 5309507"/>
              <a:gd name="connsiteY142" fmla="*/ 6002297 h 6482443"/>
              <a:gd name="connsiteX143" fmla="*/ 4975492 w 5309507"/>
              <a:gd name="connsiteY143" fmla="*/ 6005086 h 6482443"/>
              <a:gd name="connsiteX144" fmla="*/ 4986989 w 5309507"/>
              <a:gd name="connsiteY144" fmla="*/ 6002297 h 6482443"/>
              <a:gd name="connsiteX145" fmla="*/ 4995151 w 5309507"/>
              <a:gd name="connsiteY145" fmla="*/ 5994404 h 6482443"/>
              <a:gd name="connsiteX146" fmla="*/ 4998172 w 5309507"/>
              <a:gd name="connsiteY146" fmla="*/ 5982622 h 6482443"/>
              <a:gd name="connsiteX147" fmla="*/ 4995229 w 5309507"/>
              <a:gd name="connsiteY147" fmla="*/ 5970842 h 6482443"/>
              <a:gd name="connsiteX148" fmla="*/ 4987186 w 5309507"/>
              <a:gd name="connsiteY148" fmla="*/ 5962948 h 6482443"/>
              <a:gd name="connsiteX149" fmla="*/ 4975806 w 5309507"/>
              <a:gd name="connsiteY149" fmla="*/ 5960160 h 6482443"/>
              <a:gd name="connsiteX150" fmla="*/ 4834849 w 5309507"/>
              <a:gd name="connsiteY150" fmla="*/ 5960160 h 6482443"/>
              <a:gd name="connsiteX151" fmla="*/ 4825706 w 5309507"/>
              <a:gd name="connsiteY151" fmla="*/ 5961888 h 6482443"/>
              <a:gd name="connsiteX152" fmla="*/ 4819742 w 5309507"/>
              <a:gd name="connsiteY152" fmla="*/ 5966602 h 6482443"/>
              <a:gd name="connsiteX153" fmla="*/ 4817662 w 5309507"/>
              <a:gd name="connsiteY153" fmla="*/ 5973199 h 6482443"/>
              <a:gd name="connsiteX154" fmla="*/ 4819898 w 5309507"/>
              <a:gd name="connsiteY154" fmla="*/ 5980189 h 6482443"/>
              <a:gd name="connsiteX155" fmla="*/ 4825235 w 5309507"/>
              <a:gd name="connsiteY155" fmla="*/ 5984037 h 6482443"/>
              <a:gd name="connsiteX156" fmla="*/ 4833200 w 5309507"/>
              <a:gd name="connsiteY156" fmla="*/ 5986472 h 6482443"/>
              <a:gd name="connsiteX157" fmla="*/ 4840066 w 5309507"/>
              <a:gd name="connsiteY157" fmla="*/ 5988789 h 6482443"/>
              <a:gd name="connsiteX158" fmla="*/ 4842225 w 5309507"/>
              <a:gd name="connsiteY158" fmla="*/ 5991970 h 6482443"/>
              <a:gd name="connsiteX159" fmla="*/ 4840460 w 5309507"/>
              <a:gd name="connsiteY159" fmla="*/ 5995190 h 6482443"/>
              <a:gd name="connsiteX160" fmla="*/ 4835553 w 5309507"/>
              <a:gd name="connsiteY160" fmla="*/ 5996447 h 6482443"/>
              <a:gd name="connsiteX161" fmla="*/ 4830179 w 5309507"/>
              <a:gd name="connsiteY161" fmla="*/ 5994797 h 6482443"/>
              <a:gd name="connsiteX162" fmla="*/ 4827707 w 5309507"/>
              <a:gd name="connsiteY162" fmla="*/ 5990635 h 6482443"/>
              <a:gd name="connsiteX163" fmla="*/ 4816642 w 5309507"/>
              <a:gd name="connsiteY163" fmla="*/ 5990635 h 6482443"/>
              <a:gd name="connsiteX164" fmla="*/ 4819350 w 5309507"/>
              <a:gd name="connsiteY164" fmla="*/ 5997940 h 6482443"/>
              <a:gd name="connsiteX165" fmla="*/ 4826058 w 5309507"/>
              <a:gd name="connsiteY165" fmla="*/ 6003162 h 6482443"/>
              <a:gd name="connsiteX166" fmla="*/ 4835633 w 5309507"/>
              <a:gd name="connsiteY166" fmla="*/ 6005086 h 6482443"/>
              <a:gd name="connsiteX167" fmla="*/ 4844697 w 5309507"/>
              <a:gd name="connsiteY167" fmla="*/ 6003398 h 6482443"/>
              <a:gd name="connsiteX168" fmla="*/ 4850661 w 5309507"/>
              <a:gd name="connsiteY168" fmla="*/ 5998725 h 6482443"/>
              <a:gd name="connsiteX169" fmla="*/ 4852740 w 5309507"/>
              <a:gd name="connsiteY169" fmla="*/ 5991970 h 6482443"/>
              <a:gd name="connsiteX170" fmla="*/ 4850426 w 5309507"/>
              <a:gd name="connsiteY170" fmla="*/ 5985020 h 6482443"/>
              <a:gd name="connsiteX171" fmla="*/ 4845128 w 5309507"/>
              <a:gd name="connsiteY171" fmla="*/ 5981131 h 6482443"/>
              <a:gd name="connsiteX172" fmla="*/ 4837359 w 5309507"/>
              <a:gd name="connsiteY172" fmla="*/ 5978697 h 6482443"/>
              <a:gd name="connsiteX173" fmla="*/ 4830531 w 5309507"/>
              <a:gd name="connsiteY173" fmla="*/ 5976379 h 6482443"/>
              <a:gd name="connsiteX174" fmla="*/ 4828335 w 5309507"/>
              <a:gd name="connsiteY174" fmla="*/ 5973041 h 6482443"/>
              <a:gd name="connsiteX175" fmla="*/ 4829944 w 5309507"/>
              <a:gd name="connsiteY175" fmla="*/ 5969978 h 6482443"/>
              <a:gd name="connsiteX176" fmla="*/ 4834533 w 5309507"/>
              <a:gd name="connsiteY176" fmla="*/ 5968879 h 6482443"/>
              <a:gd name="connsiteX177" fmla="*/ 4839674 w 5309507"/>
              <a:gd name="connsiteY177" fmla="*/ 5970411 h 6482443"/>
              <a:gd name="connsiteX178" fmla="*/ 4841832 w 5309507"/>
              <a:gd name="connsiteY178" fmla="*/ 5974533 h 6482443"/>
              <a:gd name="connsiteX179" fmla="*/ 4852348 w 5309507"/>
              <a:gd name="connsiteY179" fmla="*/ 5974533 h 6482443"/>
              <a:gd name="connsiteX180" fmla="*/ 4847247 w 5309507"/>
              <a:gd name="connsiteY180" fmla="*/ 5964048 h 6482443"/>
              <a:gd name="connsiteX181" fmla="*/ 4834849 w 5309507"/>
              <a:gd name="connsiteY181" fmla="*/ 5960160 h 6482443"/>
              <a:gd name="connsiteX182" fmla="*/ 4691618 w 5309507"/>
              <a:gd name="connsiteY182" fmla="*/ 5960160 h 6482443"/>
              <a:gd name="connsiteX183" fmla="*/ 4680239 w 5309507"/>
              <a:gd name="connsiteY183" fmla="*/ 5962948 h 6482443"/>
              <a:gd name="connsiteX184" fmla="*/ 4672195 w 5309507"/>
              <a:gd name="connsiteY184" fmla="*/ 5970842 h 6482443"/>
              <a:gd name="connsiteX185" fmla="*/ 4669252 w 5309507"/>
              <a:gd name="connsiteY185" fmla="*/ 5982622 h 6482443"/>
              <a:gd name="connsiteX186" fmla="*/ 4672117 w 5309507"/>
              <a:gd name="connsiteY186" fmla="*/ 5994404 h 6482443"/>
              <a:gd name="connsiteX187" fmla="*/ 4680004 w 5309507"/>
              <a:gd name="connsiteY187" fmla="*/ 6002297 h 6482443"/>
              <a:gd name="connsiteX188" fmla="*/ 4691304 w 5309507"/>
              <a:gd name="connsiteY188" fmla="*/ 6005086 h 6482443"/>
              <a:gd name="connsiteX189" fmla="*/ 4702801 w 5309507"/>
              <a:gd name="connsiteY189" fmla="*/ 6002297 h 6482443"/>
              <a:gd name="connsiteX190" fmla="*/ 4710963 w 5309507"/>
              <a:gd name="connsiteY190" fmla="*/ 5994404 h 6482443"/>
              <a:gd name="connsiteX191" fmla="*/ 4713984 w 5309507"/>
              <a:gd name="connsiteY191" fmla="*/ 5982622 h 6482443"/>
              <a:gd name="connsiteX192" fmla="*/ 4711041 w 5309507"/>
              <a:gd name="connsiteY192" fmla="*/ 5970842 h 6482443"/>
              <a:gd name="connsiteX193" fmla="*/ 4702998 w 5309507"/>
              <a:gd name="connsiteY193" fmla="*/ 5962948 h 6482443"/>
              <a:gd name="connsiteX194" fmla="*/ 4691618 w 5309507"/>
              <a:gd name="connsiteY194" fmla="*/ 5960160 h 6482443"/>
              <a:gd name="connsiteX195" fmla="*/ 4791135 w 5309507"/>
              <a:gd name="connsiteY195" fmla="*/ 5960158 h 6482443"/>
              <a:gd name="connsiteX196" fmla="*/ 4779755 w 5309507"/>
              <a:gd name="connsiteY196" fmla="*/ 5962906 h 6482443"/>
              <a:gd name="connsiteX197" fmla="*/ 4772064 w 5309507"/>
              <a:gd name="connsiteY197" fmla="*/ 5970761 h 6482443"/>
              <a:gd name="connsiteX198" fmla="*/ 4769319 w 5309507"/>
              <a:gd name="connsiteY198" fmla="*/ 5982621 h 6482443"/>
              <a:gd name="connsiteX199" fmla="*/ 4772103 w 5309507"/>
              <a:gd name="connsiteY199" fmla="*/ 5994403 h 6482443"/>
              <a:gd name="connsiteX200" fmla="*/ 4779873 w 5309507"/>
              <a:gd name="connsiteY200" fmla="*/ 6002295 h 6482443"/>
              <a:gd name="connsiteX201" fmla="*/ 4791135 w 5309507"/>
              <a:gd name="connsiteY201" fmla="*/ 6005084 h 6482443"/>
              <a:gd name="connsiteX202" fmla="*/ 4804241 w 5309507"/>
              <a:gd name="connsiteY202" fmla="*/ 6001039 h 6482443"/>
              <a:gd name="connsiteX203" fmla="*/ 4811459 w 5309507"/>
              <a:gd name="connsiteY203" fmla="*/ 5990711 h 6482443"/>
              <a:gd name="connsiteX204" fmla="*/ 4799610 w 5309507"/>
              <a:gd name="connsiteY204" fmla="*/ 5990711 h 6482443"/>
              <a:gd name="connsiteX205" fmla="*/ 4790899 w 5309507"/>
              <a:gd name="connsiteY205" fmla="*/ 5995973 h 6482443"/>
              <a:gd name="connsiteX206" fmla="*/ 4783757 w 5309507"/>
              <a:gd name="connsiteY206" fmla="*/ 5993302 h 6482443"/>
              <a:gd name="connsiteX207" fmla="*/ 4780462 w 5309507"/>
              <a:gd name="connsiteY207" fmla="*/ 5985919 h 6482443"/>
              <a:gd name="connsiteX208" fmla="*/ 4812245 w 5309507"/>
              <a:gd name="connsiteY208" fmla="*/ 5985919 h 6482443"/>
              <a:gd name="connsiteX209" fmla="*/ 4812559 w 5309507"/>
              <a:gd name="connsiteY209" fmla="*/ 5981678 h 6482443"/>
              <a:gd name="connsiteX210" fmla="*/ 4809850 w 5309507"/>
              <a:gd name="connsiteY210" fmla="*/ 5970408 h 6482443"/>
              <a:gd name="connsiteX211" fmla="*/ 4802240 w 5309507"/>
              <a:gd name="connsiteY211" fmla="*/ 5962829 h 6482443"/>
              <a:gd name="connsiteX212" fmla="*/ 4791135 w 5309507"/>
              <a:gd name="connsiteY212" fmla="*/ 5960158 h 6482443"/>
              <a:gd name="connsiteX213" fmla="*/ 4878877 w 5309507"/>
              <a:gd name="connsiteY213" fmla="*/ 5960157 h 6482443"/>
              <a:gd name="connsiteX214" fmla="*/ 4867733 w 5309507"/>
              <a:gd name="connsiteY214" fmla="*/ 5962945 h 6482443"/>
              <a:gd name="connsiteX215" fmla="*/ 4860120 w 5309507"/>
              <a:gd name="connsiteY215" fmla="*/ 5970800 h 6482443"/>
              <a:gd name="connsiteX216" fmla="*/ 4857374 w 5309507"/>
              <a:gd name="connsiteY216" fmla="*/ 5982620 h 6482443"/>
              <a:gd name="connsiteX217" fmla="*/ 4860120 w 5309507"/>
              <a:gd name="connsiteY217" fmla="*/ 5994441 h 6482443"/>
              <a:gd name="connsiteX218" fmla="*/ 4867733 w 5309507"/>
              <a:gd name="connsiteY218" fmla="*/ 6002295 h 6482443"/>
              <a:gd name="connsiteX219" fmla="*/ 4878877 w 5309507"/>
              <a:gd name="connsiteY219" fmla="*/ 6005083 h 6482443"/>
              <a:gd name="connsiteX220" fmla="*/ 4892218 w 5309507"/>
              <a:gd name="connsiteY220" fmla="*/ 6000921 h 6482443"/>
              <a:gd name="connsiteX221" fmla="*/ 4899359 w 5309507"/>
              <a:gd name="connsiteY221" fmla="*/ 5989689 h 6482443"/>
              <a:gd name="connsiteX222" fmla="*/ 4887509 w 5309507"/>
              <a:gd name="connsiteY222" fmla="*/ 5989689 h 6482443"/>
              <a:gd name="connsiteX223" fmla="*/ 4878798 w 5309507"/>
              <a:gd name="connsiteY223" fmla="*/ 5995659 h 6482443"/>
              <a:gd name="connsiteX224" fmla="*/ 4871343 w 5309507"/>
              <a:gd name="connsiteY224" fmla="*/ 5992241 h 6482443"/>
              <a:gd name="connsiteX225" fmla="*/ 4868597 w 5309507"/>
              <a:gd name="connsiteY225" fmla="*/ 5982620 h 6482443"/>
              <a:gd name="connsiteX226" fmla="*/ 4871343 w 5309507"/>
              <a:gd name="connsiteY226" fmla="*/ 5972920 h 6482443"/>
              <a:gd name="connsiteX227" fmla="*/ 4878798 w 5309507"/>
              <a:gd name="connsiteY227" fmla="*/ 5969504 h 6482443"/>
              <a:gd name="connsiteX228" fmla="*/ 4884330 w 5309507"/>
              <a:gd name="connsiteY228" fmla="*/ 5971114 h 6482443"/>
              <a:gd name="connsiteX229" fmla="*/ 4887509 w 5309507"/>
              <a:gd name="connsiteY229" fmla="*/ 5975551 h 6482443"/>
              <a:gd name="connsiteX230" fmla="*/ 4899359 w 5309507"/>
              <a:gd name="connsiteY230" fmla="*/ 5975551 h 6482443"/>
              <a:gd name="connsiteX231" fmla="*/ 4892258 w 5309507"/>
              <a:gd name="connsiteY231" fmla="*/ 5964202 h 6482443"/>
              <a:gd name="connsiteX232" fmla="*/ 4878877 w 5309507"/>
              <a:gd name="connsiteY232" fmla="*/ 5960157 h 6482443"/>
              <a:gd name="connsiteX233" fmla="*/ 4737531 w 5309507"/>
              <a:gd name="connsiteY233" fmla="*/ 5960156 h 6482443"/>
              <a:gd name="connsiteX234" fmla="*/ 4727447 w 5309507"/>
              <a:gd name="connsiteY234" fmla="*/ 5962904 h 6482443"/>
              <a:gd name="connsiteX235" fmla="*/ 4720307 w 5309507"/>
              <a:gd name="connsiteY235" fmla="*/ 5970758 h 6482443"/>
              <a:gd name="connsiteX236" fmla="*/ 4717677 w 5309507"/>
              <a:gd name="connsiteY236" fmla="*/ 5982462 h 6482443"/>
              <a:gd name="connsiteX237" fmla="*/ 4720307 w 5309507"/>
              <a:gd name="connsiteY237" fmla="*/ 5994282 h 6482443"/>
              <a:gd name="connsiteX238" fmla="*/ 4727486 w 5309507"/>
              <a:gd name="connsiteY238" fmla="*/ 6002254 h 6482443"/>
              <a:gd name="connsiteX239" fmla="*/ 4737531 w 5309507"/>
              <a:gd name="connsiteY239" fmla="*/ 6005082 h 6482443"/>
              <a:gd name="connsiteX240" fmla="*/ 4746047 w 5309507"/>
              <a:gd name="connsiteY240" fmla="*/ 6003039 h 6482443"/>
              <a:gd name="connsiteX241" fmla="*/ 4751893 w 5309507"/>
              <a:gd name="connsiteY241" fmla="*/ 5997934 h 6482443"/>
              <a:gd name="connsiteX242" fmla="*/ 4751893 w 5309507"/>
              <a:gd name="connsiteY242" fmla="*/ 6004689 h 6482443"/>
              <a:gd name="connsiteX243" fmla="*/ 4748911 w 5309507"/>
              <a:gd name="connsiteY243" fmla="*/ 6013368 h 6482443"/>
              <a:gd name="connsiteX244" fmla="*/ 4741141 w 5309507"/>
              <a:gd name="connsiteY244" fmla="*/ 6016234 h 6482443"/>
              <a:gd name="connsiteX245" fmla="*/ 4734196 w 5309507"/>
              <a:gd name="connsiteY245" fmla="*/ 6014467 h 6482443"/>
              <a:gd name="connsiteX246" fmla="*/ 4730468 w 5309507"/>
              <a:gd name="connsiteY246" fmla="*/ 6009716 h 6482443"/>
              <a:gd name="connsiteX247" fmla="*/ 4719560 w 5309507"/>
              <a:gd name="connsiteY247" fmla="*/ 6009716 h 6482443"/>
              <a:gd name="connsiteX248" fmla="*/ 4726270 w 5309507"/>
              <a:gd name="connsiteY248" fmla="*/ 6021497 h 6482443"/>
              <a:gd name="connsiteX249" fmla="*/ 4741456 w 5309507"/>
              <a:gd name="connsiteY249" fmla="*/ 6025817 h 6482443"/>
              <a:gd name="connsiteX250" fmla="*/ 4753226 w 5309507"/>
              <a:gd name="connsiteY250" fmla="*/ 6023028 h 6482443"/>
              <a:gd name="connsiteX251" fmla="*/ 4760525 w 5309507"/>
              <a:gd name="connsiteY251" fmla="*/ 6015488 h 6482443"/>
              <a:gd name="connsiteX252" fmla="*/ 4762958 w 5309507"/>
              <a:gd name="connsiteY252" fmla="*/ 6004689 h 6482443"/>
              <a:gd name="connsiteX253" fmla="*/ 4762958 w 5309507"/>
              <a:gd name="connsiteY253" fmla="*/ 5960863 h 6482443"/>
              <a:gd name="connsiteX254" fmla="*/ 4751893 w 5309507"/>
              <a:gd name="connsiteY254" fmla="*/ 5960863 h 6482443"/>
              <a:gd name="connsiteX255" fmla="*/ 4751893 w 5309507"/>
              <a:gd name="connsiteY255" fmla="*/ 5967067 h 6482443"/>
              <a:gd name="connsiteX256" fmla="*/ 4746087 w 5309507"/>
              <a:gd name="connsiteY256" fmla="*/ 5962081 h 6482443"/>
              <a:gd name="connsiteX257" fmla="*/ 4737531 w 5309507"/>
              <a:gd name="connsiteY257" fmla="*/ 5960156 h 6482443"/>
              <a:gd name="connsiteX258" fmla="*/ 5053100 w 5309507"/>
              <a:gd name="connsiteY258" fmla="*/ 5946290 h 6482443"/>
              <a:gd name="connsiteX259" fmla="*/ 5053100 w 5309507"/>
              <a:gd name="connsiteY259" fmla="*/ 6004411 h 6482443"/>
              <a:gd name="connsiteX260" fmla="*/ 5064086 w 5309507"/>
              <a:gd name="connsiteY260" fmla="*/ 6004411 h 6482443"/>
              <a:gd name="connsiteX261" fmla="*/ 5064086 w 5309507"/>
              <a:gd name="connsiteY261" fmla="*/ 5946290 h 6482443"/>
              <a:gd name="connsiteX262" fmla="*/ 4905880 w 5309507"/>
              <a:gd name="connsiteY262" fmla="*/ 5946256 h 6482443"/>
              <a:gd name="connsiteX263" fmla="*/ 4905880 w 5309507"/>
              <a:gd name="connsiteY263" fmla="*/ 6004377 h 6482443"/>
              <a:gd name="connsiteX264" fmla="*/ 4916866 w 5309507"/>
              <a:gd name="connsiteY264" fmla="*/ 6004377 h 6482443"/>
              <a:gd name="connsiteX265" fmla="*/ 4916866 w 5309507"/>
              <a:gd name="connsiteY265" fmla="*/ 5980343 h 6482443"/>
              <a:gd name="connsiteX266" fmla="*/ 4919495 w 5309507"/>
              <a:gd name="connsiteY266" fmla="*/ 5972371 h 6482443"/>
              <a:gd name="connsiteX267" fmla="*/ 4926676 w 5309507"/>
              <a:gd name="connsiteY267" fmla="*/ 5969583 h 6482443"/>
              <a:gd name="connsiteX268" fmla="*/ 4933739 w 5309507"/>
              <a:gd name="connsiteY268" fmla="*/ 5972371 h 6482443"/>
              <a:gd name="connsiteX269" fmla="*/ 4936329 w 5309507"/>
              <a:gd name="connsiteY269" fmla="*/ 5980343 h 6482443"/>
              <a:gd name="connsiteX270" fmla="*/ 4936329 w 5309507"/>
              <a:gd name="connsiteY270" fmla="*/ 6004377 h 6482443"/>
              <a:gd name="connsiteX271" fmla="*/ 4947315 w 5309507"/>
              <a:gd name="connsiteY271" fmla="*/ 6004377 h 6482443"/>
              <a:gd name="connsiteX272" fmla="*/ 4947315 w 5309507"/>
              <a:gd name="connsiteY272" fmla="*/ 5978850 h 6482443"/>
              <a:gd name="connsiteX273" fmla="*/ 4945156 w 5309507"/>
              <a:gd name="connsiteY273" fmla="*/ 5968758 h 6482443"/>
              <a:gd name="connsiteX274" fmla="*/ 4939154 w 5309507"/>
              <a:gd name="connsiteY274" fmla="*/ 5962396 h 6482443"/>
              <a:gd name="connsiteX275" fmla="*/ 4930365 w 5309507"/>
              <a:gd name="connsiteY275" fmla="*/ 5960236 h 6482443"/>
              <a:gd name="connsiteX276" fmla="*/ 4922516 w 5309507"/>
              <a:gd name="connsiteY276" fmla="*/ 5961847 h 6482443"/>
              <a:gd name="connsiteX277" fmla="*/ 4916866 w 5309507"/>
              <a:gd name="connsiteY277" fmla="*/ 5966284 h 6482443"/>
              <a:gd name="connsiteX278" fmla="*/ 4916866 w 5309507"/>
              <a:gd name="connsiteY278" fmla="*/ 5946256 h 6482443"/>
              <a:gd name="connsiteX279" fmla="*/ 4621692 w 5309507"/>
              <a:gd name="connsiteY279" fmla="*/ 5946256 h 6482443"/>
              <a:gd name="connsiteX280" fmla="*/ 4621692 w 5309507"/>
              <a:gd name="connsiteY280" fmla="*/ 6004377 h 6482443"/>
              <a:gd name="connsiteX281" fmla="*/ 4632678 w 5309507"/>
              <a:gd name="connsiteY281" fmla="*/ 6004377 h 6482443"/>
              <a:gd name="connsiteX282" fmla="*/ 4632678 w 5309507"/>
              <a:gd name="connsiteY282" fmla="*/ 5980343 h 6482443"/>
              <a:gd name="connsiteX283" fmla="*/ 4635307 w 5309507"/>
              <a:gd name="connsiteY283" fmla="*/ 5972371 h 6482443"/>
              <a:gd name="connsiteX284" fmla="*/ 4642487 w 5309507"/>
              <a:gd name="connsiteY284" fmla="*/ 5969583 h 6482443"/>
              <a:gd name="connsiteX285" fmla="*/ 4649550 w 5309507"/>
              <a:gd name="connsiteY285" fmla="*/ 5972371 h 6482443"/>
              <a:gd name="connsiteX286" fmla="*/ 4652140 w 5309507"/>
              <a:gd name="connsiteY286" fmla="*/ 5980343 h 6482443"/>
              <a:gd name="connsiteX287" fmla="*/ 4652140 w 5309507"/>
              <a:gd name="connsiteY287" fmla="*/ 6004377 h 6482443"/>
              <a:gd name="connsiteX288" fmla="*/ 4663126 w 5309507"/>
              <a:gd name="connsiteY288" fmla="*/ 6004377 h 6482443"/>
              <a:gd name="connsiteX289" fmla="*/ 4663126 w 5309507"/>
              <a:gd name="connsiteY289" fmla="*/ 5978850 h 6482443"/>
              <a:gd name="connsiteX290" fmla="*/ 4660968 w 5309507"/>
              <a:gd name="connsiteY290" fmla="*/ 5968758 h 6482443"/>
              <a:gd name="connsiteX291" fmla="*/ 4654965 w 5309507"/>
              <a:gd name="connsiteY291" fmla="*/ 5962396 h 6482443"/>
              <a:gd name="connsiteX292" fmla="*/ 4646175 w 5309507"/>
              <a:gd name="connsiteY292" fmla="*/ 5960236 h 6482443"/>
              <a:gd name="connsiteX293" fmla="*/ 4638328 w 5309507"/>
              <a:gd name="connsiteY293" fmla="*/ 5961847 h 6482443"/>
              <a:gd name="connsiteX294" fmla="*/ 4632678 w 5309507"/>
              <a:gd name="connsiteY294" fmla="*/ 5966284 h 6482443"/>
              <a:gd name="connsiteX295" fmla="*/ 4632678 w 5309507"/>
              <a:gd name="connsiteY295" fmla="*/ 5946256 h 6482443"/>
              <a:gd name="connsiteX296" fmla="*/ 4394699 w 5309507"/>
              <a:gd name="connsiteY296" fmla="*/ 5937416 h 6482443"/>
              <a:gd name="connsiteX297" fmla="*/ 4484013 w 5309507"/>
              <a:gd name="connsiteY297" fmla="*/ 6026805 h 6482443"/>
              <a:gd name="connsiteX298" fmla="*/ 4573328 w 5309507"/>
              <a:gd name="connsiteY298" fmla="*/ 5937416 h 6482443"/>
              <a:gd name="connsiteX299" fmla="*/ 4529914 w 5309507"/>
              <a:gd name="connsiteY299" fmla="*/ 5937416 h 6482443"/>
              <a:gd name="connsiteX300" fmla="*/ 4484013 w 5309507"/>
              <a:gd name="connsiteY300" fmla="*/ 5983355 h 6482443"/>
              <a:gd name="connsiteX301" fmla="*/ 4438112 w 5309507"/>
              <a:gd name="connsiteY301" fmla="*/ 5937416 h 6482443"/>
              <a:gd name="connsiteX302" fmla="*/ 5278926 w 5309507"/>
              <a:gd name="connsiteY302" fmla="*/ 3706427 h 6482443"/>
              <a:gd name="connsiteX303" fmla="*/ 5064087 w 5309507"/>
              <a:gd name="connsiteY303" fmla="*/ 3921266 h 6482443"/>
              <a:gd name="connsiteX304" fmla="*/ 5064087 w 5309507"/>
              <a:gd name="connsiteY304" fmla="*/ 3928886 h 6482443"/>
              <a:gd name="connsiteX305" fmla="*/ 5282736 w 5309507"/>
              <a:gd name="connsiteY305" fmla="*/ 3710237 h 6482443"/>
              <a:gd name="connsiteX306" fmla="*/ 5240826 w 5309507"/>
              <a:gd name="connsiteY306" fmla="*/ 3706427 h 6482443"/>
              <a:gd name="connsiteX307" fmla="*/ 5064087 w 5309507"/>
              <a:gd name="connsiteY307" fmla="*/ 3883166 h 6482443"/>
              <a:gd name="connsiteX308" fmla="*/ 5064087 w 5309507"/>
              <a:gd name="connsiteY308" fmla="*/ 3890786 h 6482443"/>
              <a:gd name="connsiteX309" fmla="*/ 5244636 w 5309507"/>
              <a:gd name="connsiteY309" fmla="*/ 3710237 h 6482443"/>
              <a:gd name="connsiteX310" fmla="*/ 5202726 w 5309507"/>
              <a:gd name="connsiteY310" fmla="*/ 3706427 h 6482443"/>
              <a:gd name="connsiteX311" fmla="*/ 5064087 w 5309507"/>
              <a:gd name="connsiteY311" fmla="*/ 3845066 h 6482443"/>
              <a:gd name="connsiteX312" fmla="*/ 5064087 w 5309507"/>
              <a:gd name="connsiteY312" fmla="*/ 3852686 h 6482443"/>
              <a:gd name="connsiteX313" fmla="*/ 5206536 w 5309507"/>
              <a:gd name="connsiteY313" fmla="*/ 3710237 h 6482443"/>
              <a:gd name="connsiteX314" fmla="*/ 5164626 w 5309507"/>
              <a:gd name="connsiteY314" fmla="*/ 3706427 h 6482443"/>
              <a:gd name="connsiteX315" fmla="*/ 5064087 w 5309507"/>
              <a:gd name="connsiteY315" fmla="*/ 3806966 h 6482443"/>
              <a:gd name="connsiteX316" fmla="*/ 5064087 w 5309507"/>
              <a:gd name="connsiteY316" fmla="*/ 3814586 h 6482443"/>
              <a:gd name="connsiteX317" fmla="*/ 5168436 w 5309507"/>
              <a:gd name="connsiteY317" fmla="*/ 3710237 h 6482443"/>
              <a:gd name="connsiteX318" fmla="*/ 5126526 w 5309507"/>
              <a:gd name="connsiteY318" fmla="*/ 3706427 h 6482443"/>
              <a:gd name="connsiteX319" fmla="*/ 5064087 w 5309507"/>
              <a:gd name="connsiteY319" fmla="*/ 3768866 h 6482443"/>
              <a:gd name="connsiteX320" fmla="*/ 5064087 w 5309507"/>
              <a:gd name="connsiteY320" fmla="*/ 3776486 h 6482443"/>
              <a:gd name="connsiteX321" fmla="*/ 5130336 w 5309507"/>
              <a:gd name="connsiteY321" fmla="*/ 3710237 h 6482443"/>
              <a:gd name="connsiteX322" fmla="*/ 5088426 w 5309507"/>
              <a:gd name="connsiteY322" fmla="*/ 3706427 h 6482443"/>
              <a:gd name="connsiteX323" fmla="*/ 5064087 w 5309507"/>
              <a:gd name="connsiteY323" fmla="*/ 3730766 h 6482443"/>
              <a:gd name="connsiteX324" fmla="*/ 5064087 w 5309507"/>
              <a:gd name="connsiteY324" fmla="*/ 3738386 h 6482443"/>
              <a:gd name="connsiteX325" fmla="*/ 5092236 w 5309507"/>
              <a:gd name="connsiteY325" fmla="*/ 3710237 h 6482443"/>
              <a:gd name="connsiteX326" fmla="*/ 0 w 5309507"/>
              <a:gd name="connsiteY326" fmla="*/ 0 h 6482443"/>
              <a:gd name="connsiteX327" fmla="*/ 5309507 w 5309507"/>
              <a:gd name="connsiteY327" fmla="*/ 0 h 6482443"/>
              <a:gd name="connsiteX328" fmla="*/ 5309507 w 5309507"/>
              <a:gd name="connsiteY328" fmla="*/ 3713946 h 6482443"/>
              <a:gd name="connsiteX329" fmla="*/ 5064087 w 5309507"/>
              <a:gd name="connsiteY329" fmla="*/ 3959366 h 6482443"/>
              <a:gd name="connsiteX330" fmla="*/ 5064087 w 5309507"/>
              <a:gd name="connsiteY330" fmla="*/ 3966986 h 6482443"/>
              <a:gd name="connsiteX331" fmla="*/ 5309507 w 5309507"/>
              <a:gd name="connsiteY331" fmla="*/ 3721566 h 6482443"/>
              <a:gd name="connsiteX332" fmla="*/ 5309507 w 5309507"/>
              <a:gd name="connsiteY332" fmla="*/ 3752046 h 6482443"/>
              <a:gd name="connsiteX333" fmla="*/ 5064087 w 5309507"/>
              <a:gd name="connsiteY333" fmla="*/ 3997466 h 6482443"/>
              <a:gd name="connsiteX334" fmla="*/ 5064087 w 5309507"/>
              <a:gd name="connsiteY334" fmla="*/ 4005086 h 6482443"/>
              <a:gd name="connsiteX335" fmla="*/ 5309507 w 5309507"/>
              <a:gd name="connsiteY335" fmla="*/ 3759666 h 6482443"/>
              <a:gd name="connsiteX336" fmla="*/ 5309507 w 5309507"/>
              <a:gd name="connsiteY336" fmla="*/ 3790146 h 6482443"/>
              <a:gd name="connsiteX337" fmla="*/ 5064087 w 5309507"/>
              <a:gd name="connsiteY337" fmla="*/ 4035566 h 6482443"/>
              <a:gd name="connsiteX338" fmla="*/ 5064087 w 5309507"/>
              <a:gd name="connsiteY338" fmla="*/ 4043187 h 6482443"/>
              <a:gd name="connsiteX339" fmla="*/ 5309507 w 5309507"/>
              <a:gd name="connsiteY339" fmla="*/ 3797767 h 6482443"/>
              <a:gd name="connsiteX340" fmla="*/ 5309507 w 5309507"/>
              <a:gd name="connsiteY340" fmla="*/ 3828247 h 6482443"/>
              <a:gd name="connsiteX341" fmla="*/ 5064087 w 5309507"/>
              <a:gd name="connsiteY341" fmla="*/ 4073667 h 6482443"/>
              <a:gd name="connsiteX342" fmla="*/ 5064087 w 5309507"/>
              <a:gd name="connsiteY342" fmla="*/ 4081286 h 6482443"/>
              <a:gd name="connsiteX343" fmla="*/ 5309507 w 5309507"/>
              <a:gd name="connsiteY343" fmla="*/ 3835866 h 6482443"/>
              <a:gd name="connsiteX344" fmla="*/ 5309507 w 5309507"/>
              <a:gd name="connsiteY344" fmla="*/ 3866347 h 6482443"/>
              <a:gd name="connsiteX345" fmla="*/ 5064087 w 5309507"/>
              <a:gd name="connsiteY345" fmla="*/ 4111767 h 6482443"/>
              <a:gd name="connsiteX346" fmla="*/ 5064087 w 5309507"/>
              <a:gd name="connsiteY346" fmla="*/ 4119386 h 6482443"/>
              <a:gd name="connsiteX347" fmla="*/ 5309507 w 5309507"/>
              <a:gd name="connsiteY347" fmla="*/ 3873966 h 6482443"/>
              <a:gd name="connsiteX348" fmla="*/ 5309507 w 5309507"/>
              <a:gd name="connsiteY348" fmla="*/ 3904446 h 6482443"/>
              <a:gd name="connsiteX349" fmla="*/ 5064087 w 5309507"/>
              <a:gd name="connsiteY349" fmla="*/ 4149866 h 6482443"/>
              <a:gd name="connsiteX350" fmla="*/ 5064087 w 5309507"/>
              <a:gd name="connsiteY350" fmla="*/ 4157486 h 6482443"/>
              <a:gd name="connsiteX351" fmla="*/ 5309507 w 5309507"/>
              <a:gd name="connsiteY351" fmla="*/ 3912066 h 6482443"/>
              <a:gd name="connsiteX352" fmla="*/ 5309507 w 5309507"/>
              <a:gd name="connsiteY352" fmla="*/ 3942546 h 6482443"/>
              <a:gd name="connsiteX353" fmla="*/ 5064087 w 5309507"/>
              <a:gd name="connsiteY353" fmla="*/ 4187966 h 6482443"/>
              <a:gd name="connsiteX354" fmla="*/ 5064087 w 5309507"/>
              <a:gd name="connsiteY354" fmla="*/ 4195586 h 6482443"/>
              <a:gd name="connsiteX355" fmla="*/ 5309507 w 5309507"/>
              <a:gd name="connsiteY355" fmla="*/ 3950166 h 6482443"/>
              <a:gd name="connsiteX356" fmla="*/ 5309507 w 5309507"/>
              <a:gd name="connsiteY356" fmla="*/ 3980646 h 6482443"/>
              <a:gd name="connsiteX357" fmla="*/ 5064087 w 5309507"/>
              <a:gd name="connsiteY357" fmla="*/ 4226066 h 6482443"/>
              <a:gd name="connsiteX358" fmla="*/ 5064087 w 5309507"/>
              <a:gd name="connsiteY358" fmla="*/ 4233687 h 6482443"/>
              <a:gd name="connsiteX359" fmla="*/ 5309507 w 5309507"/>
              <a:gd name="connsiteY359" fmla="*/ 3988267 h 6482443"/>
              <a:gd name="connsiteX360" fmla="*/ 5309507 w 5309507"/>
              <a:gd name="connsiteY360" fmla="*/ 4018746 h 6482443"/>
              <a:gd name="connsiteX361" fmla="*/ 5064087 w 5309507"/>
              <a:gd name="connsiteY361" fmla="*/ 4264166 h 6482443"/>
              <a:gd name="connsiteX362" fmla="*/ 5064087 w 5309507"/>
              <a:gd name="connsiteY362" fmla="*/ 4271787 h 6482443"/>
              <a:gd name="connsiteX363" fmla="*/ 5309507 w 5309507"/>
              <a:gd name="connsiteY363" fmla="*/ 4026367 h 6482443"/>
              <a:gd name="connsiteX364" fmla="*/ 5309507 w 5309507"/>
              <a:gd name="connsiteY364" fmla="*/ 4056847 h 6482443"/>
              <a:gd name="connsiteX365" fmla="*/ 5064087 w 5309507"/>
              <a:gd name="connsiteY365" fmla="*/ 4302267 h 6482443"/>
              <a:gd name="connsiteX366" fmla="*/ 5064087 w 5309507"/>
              <a:gd name="connsiteY366" fmla="*/ 4309886 h 6482443"/>
              <a:gd name="connsiteX367" fmla="*/ 5309507 w 5309507"/>
              <a:gd name="connsiteY367" fmla="*/ 4064466 h 6482443"/>
              <a:gd name="connsiteX368" fmla="*/ 5309507 w 5309507"/>
              <a:gd name="connsiteY368" fmla="*/ 4094947 h 6482443"/>
              <a:gd name="connsiteX369" fmla="*/ 5064087 w 5309507"/>
              <a:gd name="connsiteY369" fmla="*/ 4340367 h 6482443"/>
              <a:gd name="connsiteX370" fmla="*/ 5064087 w 5309507"/>
              <a:gd name="connsiteY370" fmla="*/ 4347986 h 6482443"/>
              <a:gd name="connsiteX371" fmla="*/ 5309507 w 5309507"/>
              <a:gd name="connsiteY371" fmla="*/ 4102566 h 6482443"/>
              <a:gd name="connsiteX372" fmla="*/ 5309507 w 5309507"/>
              <a:gd name="connsiteY372" fmla="*/ 4133046 h 6482443"/>
              <a:gd name="connsiteX373" fmla="*/ 5064087 w 5309507"/>
              <a:gd name="connsiteY373" fmla="*/ 4378466 h 6482443"/>
              <a:gd name="connsiteX374" fmla="*/ 5064087 w 5309507"/>
              <a:gd name="connsiteY374" fmla="*/ 4386086 h 6482443"/>
              <a:gd name="connsiteX375" fmla="*/ 5309507 w 5309507"/>
              <a:gd name="connsiteY375" fmla="*/ 4140666 h 6482443"/>
              <a:gd name="connsiteX376" fmla="*/ 5309507 w 5309507"/>
              <a:gd name="connsiteY376" fmla="*/ 4171146 h 6482443"/>
              <a:gd name="connsiteX377" fmla="*/ 5064087 w 5309507"/>
              <a:gd name="connsiteY377" fmla="*/ 4416566 h 6482443"/>
              <a:gd name="connsiteX378" fmla="*/ 5064087 w 5309507"/>
              <a:gd name="connsiteY378" fmla="*/ 4424186 h 6482443"/>
              <a:gd name="connsiteX379" fmla="*/ 5309507 w 5309507"/>
              <a:gd name="connsiteY379" fmla="*/ 4178766 h 6482443"/>
              <a:gd name="connsiteX380" fmla="*/ 5309507 w 5309507"/>
              <a:gd name="connsiteY380" fmla="*/ 4209246 h 6482443"/>
              <a:gd name="connsiteX381" fmla="*/ 5064087 w 5309507"/>
              <a:gd name="connsiteY381" fmla="*/ 4454666 h 6482443"/>
              <a:gd name="connsiteX382" fmla="*/ 5064087 w 5309507"/>
              <a:gd name="connsiteY382" fmla="*/ 4462286 h 6482443"/>
              <a:gd name="connsiteX383" fmla="*/ 5309507 w 5309507"/>
              <a:gd name="connsiteY383" fmla="*/ 4216866 h 6482443"/>
              <a:gd name="connsiteX384" fmla="*/ 5309507 w 5309507"/>
              <a:gd name="connsiteY384" fmla="*/ 4247346 h 6482443"/>
              <a:gd name="connsiteX385" fmla="*/ 5064087 w 5309507"/>
              <a:gd name="connsiteY385" fmla="*/ 4492766 h 6482443"/>
              <a:gd name="connsiteX386" fmla="*/ 5064087 w 5309507"/>
              <a:gd name="connsiteY386" fmla="*/ 4500387 h 6482443"/>
              <a:gd name="connsiteX387" fmla="*/ 5309507 w 5309507"/>
              <a:gd name="connsiteY387" fmla="*/ 4254967 h 6482443"/>
              <a:gd name="connsiteX388" fmla="*/ 5309507 w 5309507"/>
              <a:gd name="connsiteY388" fmla="*/ 4285446 h 6482443"/>
              <a:gd name="connsiteX389" fmla="*/ 5064087 w 5309507"/>
              <a:gd name="connsiteY389" fmla="*/ 4530866 h 6482443"/>
              <a:gd name="connsiteX390" fmla="*/ 5064087 w 5309507"/>
              <a:gd name="connsiteY390" fmla="*/ 4538486 h 6482443"/>
              <a:gd name="connsiteX391" fmla="*/ 5309507 w 5309507"/>
              <a:gd name="connsiteY391" fmla="*/ 4293066 h 6482443"/>
              <a:gd name="connsiteX392" fmla="*/ 5309507 w 5309507"/>
              <a:gd name="connsiteY392" fmla="*/ 4323547 h 6482443"/>
              <a:gd name="connsiteX393" fmla="*/ 5064087 w 5309507"/>
              <a:gd name="connsiteY393" fmla="*/ 4568967 h 6482443"/>
              <a:gd name="connsiteX394" fmla="*/ 5064087 w 5309507"/>
              <a:gd name="connsiteY394" fmla="*/ 4576586 h 6482443"/>
              <a:gd name="connsiteX395" fmla="*/ 5309507 w 5309507"/>
              <a:gd name="connsiteY395" fmla="*/ 4331166 h 6482443"/>
              <a:gd name="connsiteX396" fmla="*/ 5309507 w 5309507"/>
              <a:gd name="connsiteY396" fmla="*/ 4361646 h 6482443"/>
              <a:gd name="connsiteX397" fmla="*/ 5064087 w 5309507"/>
              <a:gd name="connsiteY397" fmla="*/ 4607066 h 6482443"/>
              <a:gd name="connsiteX398" fmla="*/ 5064087 w 5309507"/>
              <a:gd name="connsiteY398" fmla="*/ 4614686 h 6482443"/>
              <a:gd name="connsiteX399" fmla="*/ 5309507 w 5309507"/>
              <a:gd name="connsiteY399" fmla="*/ 4369266 h 6482443"/>
              <a:gd name="connsiteX400" fmla="*/ 5309507 w 5309507"/>
              <a:gd name="connsiteY400" fmla="*/ 4399746 h 6482443"/>
              <a:gd name="connsiteX401" fmla="*/ 5064087 w 5309507"/>
              <a:gd name="connsiteY401" fmla="*/ 4645166 h 6482443"/>
              <a:gd name="connsiteX402" fmla="*/ 5064087 w 5309507"/>
              <a:gd name="connsiteY402" fmla="*/ 4652786 h 6482443"/>
              <a:gd name="connsiteX403" fmla="*/ 5309507 w 5309507"/>
              <a:gd name="connsiteY403" fmla="*/ 4407366 h 6482443"/>
              <a:gd name="connsiteX404" fmla="*/ 5309507 w 5309507"/>
              <a:gd name="connsiteY404" fmla="*/ 4437846 h 6482443"/>
              <a:gd name="connsiteX405" fmla="*/ 5064087 w 5309507"/>
              <a:gd name="connsiteY405" fmla="*/ 4683266 h 6482443"/>
              <a:gd name="connsiteX406" fmla="*/ 5064087 w 5309507"/>
              <a:gd name="connsiteY406" fmla="*/ 4690886 h 6482443"/>
              <a:gd name="connsiteX407" fmla="*/ 5309507 w 5309507"/>
              <a:gd name="connsiteY407" fmla="*/ 4445466 h 6482443"/>
              <a:gd name="connsiteX408" fmla="*/ 5309507 w 5309507"/>
              <a:gd name="connsiteY408" fmla="*/ 4475946 h 6482443"/>
              <a:gd name="connsiteX409" fmla="*/ 5064087 w 5309507"/>
              <a:gd name="connsiteY409" fmla="*/ 4721366 h 6482443"/>
              <a:gd name="connsiteX410" fmla="*/ 5064087 w 5309507"/>
              <a:gd name="connsiteY410" fmla="*/ 4728987 h 6482443"/>
              <a:gd name="connsiteX411" fmla="*/ 5309507 w 5309507"/>
              <a:gd name="connsiteY411" fmla="*/ 4483567 h 6482443"/>
              <a:gd name="connsiteX412" fmla="*/ 5309507 w 5309507"/>
              <a:gd name="connsiteY412" fmla="*/ 4514046 h 6482443"/>
              <a:gd name="connsiteX413" fmla="*/ 5064087 w 5309507"/>
              <a:gd name="connsiteY413" fmla="*/ 4759466 h 6482443"/>
              <a:gd name="connsiteX414" fmla="*/ 5064087 w 5309507"/>
              <a:gd name="connsiteY414" fmla="*/ 4767087 h 6482443"/>
              <a:gd name="connsiteX415" fmla="*/ 5309507 w 5309507"/>
              <a:gd name="connsiteY415" fmla="*/ 4521667 h 6482443"/>
              <a:gd name="connsiteX416" fmla="*/ 5309507 w 5309507"/>
              <a:gd name="connsiteY416" fmla="*/ 4552147 h 6482443"/>
              <a:gd name="connsiteX417" fmla="*/ 5064087 w 5309507"/>
              <a:gd name="connsiteY417" fmla="*/ 4797567 h 6482443"/>
              <a:gd name="connsiteX418" fmla="*/ 5064087 w 5309507"/>
              <a:gd name="connsiteY418" fmla="*/ 4805186 h 6482443"/>
              <a:gd name="connsiteX419" fmla="*/ 5309507 w 5309507"/>
              <a:gd name="connsiteY419" fmla="*/ 4559766 h 6482443"/>
              <a:gd name="connsiteX420" fmla="*/ 5309507 w 5309507"/>
              <a:gd name="connsiteY420" fmla="*/ 4590247 h 6482443"/>
              <a:gd name="connsiteX421" fmla="*/ 5064087 w 5309507"/>
              <a:gd name="connsiteY421" fmla="*/ 4835667 h 6482443"/>
              <a:gd name="connsiteX422" fmla="*/ 5064087 w 5309507"/>
              <a:gd name="connsiteY422" fmla="*/ 4843286 h 6482443"/>
              <a:gd name="connsiteX423" fmla="*/ 5309507 w 5309507"/>
              <a:gd name="connsiteY423" fmla="*/ 4597866 h 6482443"/>
              <a:gd name="connsiteX424" fmla="*/ 5309507 w 5309507"/>
              <a:gd name="connsiteY424" fmla="*/ 4628346 h 6482443"/>
              <a:gd name="connsiteX425" fmla="*/ 5064087 w 5309507"/>
              <a:gd name="connsiteY425" fmla="*/ 4873766 h 6482443"/>
              <a:gd name="connsiteX426" fmla="*/ 5064087 w 5309507"/>
              <a:gd name="connsiteY426" fmla="*/ 4881386 h 6482443"/>
              <a:gd name="connsiteX427" fmla="*/ 5309507 w 5309507"/>
              <a:gd name="connsiteY427" fmla="*/ 4635966 h 6482443"/>
              <a:gd name="connsiteX428" fmla="*/ 5309507 w 5309507"/>
              <a:gd name="connsiteY428" fmla="*/ 4666446 h 6482443"/>
              <a:gd name="connsiteX429" fmla="*/ 5064087 w 5309507"/>
              <a:gd name="connsiteY429" fmla="*/ 4911866 h 6482443"/>
              <a:gd name="connsiteX430" fmla="*/ 5064087 w 5309507"/>
              <a:gd name="connsiteY430" fmla="*/ 4919486 h 6482443"/>
              <a:gd name="connsiteX431" fmla="*/ 5309507 w 5309507"/>
              <a:gd name="connsiteY431" fmla="*/ 4674066 h 6482443"/>
              <a:gd name="connsiteX432" fmla="*/ 5309507 w 5309507"/>
              <a:gd name="connsiteY432" fmla="*/ 4704546 h 6482443"/>
              <a:gd name="connsiteX433" fmla="*/ 5064087 w 5309507"/>
              <a:gd name="connsiteY433" fmla="*/ 4949966 h 6482443"/>
              <a:gd name="connsiteX434" fmla="*/ 5064087 w 5309507"/>
              <a:gd name="connsiteY434" fmla="*/ 4957587 h 6482443"/>
              <a:gd name="connsiteX435" fmla="*/ 5309507 w 5309507"/>
              <a:gd name="connsiteY435" fmla="*/ 4712167 h 6482443"/>
              <a:gd name="connsiteX436" fmla="*/ 5309507 w 5309507"/>
              <a:gd name="connsiteY436" fmla="*/ 4742646 h 6482443"/>
              <a:gd name="connsiteX437" fmla="*/ 5064087 w 5309507"/>
              <a:gd name="connsiteY437" fmla="*/ 4988066 h 6482443"/>
              <a:gd name="connsiteX438" fmla="*/ 5064087 w 5309507"/>
              <a:gd name="connsiteY438" fmla="*/ 4995687 h 6482443"/>
              <a:gd name="connsiteX439" fmla="*/ 5309507 w 5309507"/>
              <a:gd name="connsiteY439" fmla="*/ 4750267 h 6482443"/>
              <a:gd name="connsiteX440" fmla="*/ 5309507 w 5309507"/>
              <a:gd name="connsiteY440" fmla="*/ 4780747 h 6482443"/>
              <a:gd name="connsiteX441" fmla="*/ 5064087 w 5309507"/>
              <a:gd name="connsiteY441" fmla="*/ 5026167 h 6482443"/>
              <a:gd name="connsiteX442" fmla="*/ 5064087 w 5309507"/>
              <a:gd name="connsiteY442" fmla="*/ 5033786 h 6482443"/>
              <a:gd name="connsiteX443" fmla="*/ 5309507 w 5309507"/>
              <a:gd name="connsiteY443" fmla="*/ 4788366 h 6482443"/>
              <a:gd name="connsiteX444" fmla="*/ 5309507 w 5309507"/>
              <a:gd name="connsiteY444" fmla="*/ 4818847 h 6482443"/>
              <a:gd name="connsiteX445" fmla="*/ 5064087 w 5309507"/>
              <a:gd name="connsiteY445" fmla="*/ 5064267 h 6482443"/>
              <a:gd name="connsiteX446" fmla="*/ 5064087 w 5309507"/>
              <a:gd name="connsiteY446" fmla="*/ 5071886 h 6482443"/>
              <a:gd name="connsiteX447" fmla="*/ 5309507 w 5309507"/>
              <a:gd name="connsiteY447" fmla="*/ 4826466 h 6482443"/>
              <a:gd name="connsiteX448" fmla="*/ 5309507 w 5309507"/>
              <a:gd name="connsiteY448" fmla="*/ 4856946 h 6482443"/>
              <a:gd name="connsiteX449" fmla="*/ 5064087 w 5309507"/>
              <a:gd name="connsiteY449" fmla="*/ 5102366 h 6482443"/>
              <a:gd name="connsiteX450" fmla="*/ 5064087 w 5309507"/>
              <a:gd name="connsiteY450" fmla="*/ 5109986 h 6482443"/>
              <a:gd name="connsiteX451" fmla="*/ 5309507 w 5309507"/>
              <a:gd name="connsiteY451" fmla="*/ 4864566 h 6482443"/>
              <a:gd name="connsiteX452" fmla="*/ 5309507 w 5309507"/>
              <a:gd name="connsiteY452" fmla="*/ 4895046 h 6482443"/>
              <a:gd name="connsiteX453" fmla="*/ 5064087 w 5309507"/>
              <a:gd name="connsiteY453" fmla="*/ 5140466 h 6482443"/>
              <a:gd name="connsiteX454" fmla="*/ 5064087 w 5309507"/>
              <a:gd name="connsiteY454" fmla="*/ 5148086 h 6482443"/>
              <a:gd name="connsiteX455" fmla="*/ 5309507 w 5309507"/>
              <a:gd name="connsiteY455" fmla="*/ 4902666 h 6482443"/>
              <a:gd name="connsiteX456" fmla="*/ 5309507 w 5309507"/>
              <a:gd name="connsiteY456" fmla="*/ 4933146 h 6482443"/>
              <a:gd name="connsiteX457" fmla="*/ 5064087 w 5309507"/>
              <a:gd name="connsiteY457" fmla="*/ 5178566 h 6482443"/>
              <a:gd name="connsiteX458" fmla="*/ 5064087 w 5309507"/>
              <a:gd name="connsiteY458" fmla="*/ 5186186 h 6482443"/>
              <a:gd name="connsiteX459" fmla="*/ 5309507 w 5309507"/>
              <a:gd name="connsiteY459" fmla="*/ 4940766 h 6482443"/>
              <a:gd name="connsiteX460" fmla="*/ 5309507 w 5309507"/>
              <a:gd name="connsiteY460" fmla="*/ 4971246 h 6482443"/>
              <a:gd name="connsiteX461" fmla="*/ 5064087 w 5309507"/>
              <a:gd name="connsiteY461" fmla="*/ 5216666 h 6482443"/>
              <a:gd name="connsiteX462" fmla="*/ 5064087 w 5309507"/>
              <a:gd name="connsiteY462" fmla="*/ 5224287 h 6482443"/>
              <a:gd name="connsiteX463" fmla="*/ 5309507 w 5309507"/>
              <a:gd name="connsiteY463" fmla="*/ 4978867 h 6482443"/>
              <a:gd name="connsiteX464" fmla="*/ 5309507 w 5309507"/>
              <a:gd name="connsiteY464" fmla="*/ 5009346 h 6482443"/>
              <a:gd name="connsiteX465" fmla="*/ 5064087 w 5309507"/>
              <a:gd name="connsiteY465" fmla="*/ 5254766 h 6482443"/>
              <a:gd name="connsiteX466" fmla="*/ 5064087 w 5309507"/>
              <a:gd name="connsiteY466" fmla="*/ 5262386 h 6482443"/>
              <a:gd name="connsiteX467" fmla="*/ 5309507 w 5309507"/>
              <a:gd name="connsiteY467" fmla="*/ 5016966 h 6482443"/>
              <a:gd name="connsiteX468" fmla="*/ 5309507 w 5309507"/>
              <a:gd name="connsiteY468" fmla="*/ 5047447 h 6482443"/>
              <a:gd name="connsiteX469" fmla="*/ 5064087 w 5309507"/>
              <a:gd name="connsiteY469" fmla="*/ 5292867 h 6482443"/>
              <a:gd name="connsiteX470" fmla="*/ 5064087 w 5309507"/>
              <a:gd name="connsiteY470" fmla="*/ 5300486 h 6482443"/>
              <a:gd name="connsiteX471" fmla="*/ 5309507 w 5309507"/>
              <a:gd name="connsiteY471" fmla="*/ 5055066 h 6482443"/>
              <a:gd name="connsiteX472" fmla="*/ 5309507 w 5309507"/>
              <a:gd name="connsiteY472" fmla="*/ 5085546 h 6482443"/>
              <a:gd name="connsiteX473" fmla="*/ 5064087 w 5309507"/>
              <a:gd name="connsiteY473" fmla="*/ 5330966 h 6482443"/>
              <a:gd name="connsiteX474" fmla="*/ 5064087 w 5309507"/>
              <a:gd name="connsiteY474" fmla="*/ 5338586 h 6482443"/>
              <a:gd name="connsiteX475" fmla="*/ 5309507 w 5309507"/>
              <a:gd name="connsiteY475" fmla="*/ 5093166 h 6482443"/>
              <a:gd name="connsiteX476" fmla="*/ 5309507 w 5309507"/>
              <a:gd name="connsiteY476" fmla="*/ 5123646 h 6482443"/>
              <a:gd name="connsiteX477" fmla="*/ 5064087 w 5309507"/>
              <a:gd name="connsiteY477" fmla="*/ 5369066 h 6482443"/>
              <a:gd name="connsiteX478" fmla="*/ 5064087 w 5309507"/>
              <a:gd name="connsiteY478" fmla="*/ 5376686 h 6482443"/>
              <a:gd name="connsiteX479" fmla="*/ 5309507 w 5309507"/>
              <a:gd name="connsiteY479" fmla="*/ 5131266 h 6482443"/>
              <a:gd name="connsiteX480" fmla="*/ 5309507 w 5309507"/>
              <a:gd name="connsiteY480" fmla="*/ 5162699 h 6482443"/>
              <a:gd name="connsiteX481" fmla="*/ 5064087 w 5309507"/>
              <a:gd name="connsiteY481" fmla="*/ 5408119 h 6482443"/>
              <a:gd name="connsiteX482" fmla="*/ 5064087 w 5309507"/>
              <a:gd name="connsiteY482" fmla="*/ 5415739 h 6482443"/>
              <a:gd name="connsiteX483" fmla="*/ 5309507 w 5309507"/>
              <a:gd name="connsiteY483" fmla="*/ 5170319 h 6482443"/>
              <a:gd name="connsiteX484" fmla="*/ 5309507 w 5309507"/>
              <a:gd name="connsiteY484" fmla="*/ 5200798 h 6482443"/>
              <a:gd name="connsiteX485" fmla="*/ 5064087 w 5309507"/>
              <a:gd name="connsiteY485" fmla="*/ 5446218 h 6482443"/>
              <a:gd name="connsiteX486" fmla="*/ 5064087 w 5309507"/>
              <a:gd name="connsiteY486" fmla="*/ 5453838 h 6482443"/>
              <a:gd name="connsiteX487" fmla="*/ 5309507 w 5309507"/>
              <a:gd name="connsiteY487" fmla="*/ 5208418 h 6482443"/>
              <a:gd name="connsiteX488" fmla="*/ 5309507 w 5309507"/>
              <a:gd name="connsiteY488" fmla="*/ 5238899 h 6482443"/>
              <a:gd name="connsiteX489" fmla="*/ 5064087 w 5309507"/>
              <a:gd name="connsiteY489" fmla="*/ 5484319 h 6482443"/>
              <a:gd name="connsiteX490" fmla="*/ 5064087 w 5309507"/>
              <a:gd name="connsiteY490" fmla="*/ 5491938 h 6482443"/>
              <a:gd name="connsiteX491" fmla="*/ 5309507 w 5309507"/>
              <a:gd name="connsiteY491" fmla="*/ 5246518 h 6482443"/>
              <a:gd name="connsiteX492" fmla="*/ 5309507 w 5309507"/>
              <a:gd name="connsiteY492" fmla="*/ 5276998 h 6482443"/>
              <a:gd name="connsiteX493" fmla="*/ 5064087 w 5309507"/>
              <a:gd name="connsiteY493" fmla="*/ 5522418 h 6482443"/>
              <a:gd name="connsiteX494" fmla="*/ 5064087 w 5309507"/>
              <a:gd name="connsiteY494" fmla="*/ 5530038 h 6482443"/>
              <a:gd name="connsiteX495" fmla="*/ 5309507 w 5309507"/>
              <a:gd name="connsiteY495" fmla="*/ 5284618 h 6482443"/>
              <a:gd name="connsiteX496" fmla="*/ 5309507 w 5309507"/>
              <a:gd name="connsiteY496" fmla="*/ 5315098 h 6482443"/>
              <a:gd name="connsiteX497" fmla="*/ 5064087 w 5309507"/>
              <a:gd name="connsiteY497" fmla="*/ 5560518 h 6482443"/>
              <a:gd name="connsiteX498" fmla="*/ 5064087 w 5309507"/>
              <a:gd name="connsiteY498" fmla="*/ 5568138 h 6482443"/>
              <a:gd name="connsiteX499" fmla="*/ 5309507 w 5309507"/>
              <a:gd name="connsiteY499" fmla="*/ 5322718 h 6482443"/>
              <a:gd name="connsiteX500" fmla="*/ 5309507 w 5309507"/>
              <a:gd name="connsiteY500" fmla="*/ 5353198 h 6482443"/>
              <a:gd name="connsiteX501" fmla="*/ 5064087 w 5309507"/>
              <a:gd name="connsiteY501" fmla="*/ 5598618 h 6482443"/>
              <a:gd name="connsiteX502" fmla="*/ 5064087 w 5309507"/>
              <a:gd name="connsiteY502" fmla="*/ 5606238 h 6482443"/>
              <a:gd name="connsiteX503" fmla="*/ 5309507 w 5309507"/>
              <a:gd name="connsiteY503" fmla="*/ 5360818 h 6482443"/>
              <a:gd name="connsiteX504" fmla="*/ 5309507 w 5309507"/>
              <a:gd name="connsiteY504" fmla="*/ 5391298 h 6482443"/>
              <a:gd name="connsiteX505" fmla="*/ 5064087 w 5309507"/>
              <a:gd name="connsiteY505" fmla="*/ 5636718 h 6482443"/>
              <a:gd name="connsiteX506" fmla="*/ 5064087 w 5309507"/>
              <a:gd name="connsiteY506" fmla="*/ 5644339 h 6482443"/>
              <a:gd name="connsiteX507" fmla="*/ 5309507 w 5309507"/>
              <a:gd name="connsiteY507" fmla="*/ 5398919 h 6482443"/>
              <a:gd name="connsiteX508" fmla="*/ 5309507 w 5309507"/>
              <a:gd name="connsiteY508" fmla="*/ 5429398 h 6482443"/>
              <a:gd name="connsiteX509" fmla="*/ 5064087 w 5309507"/>
              <a:gd name="connsiteY509" fmla="*/ 5674818 h 6482443"/>
              <a:gd name="connsiteX510" fmla="*/ 5064087 w 5309507"/>
              <a:gd name="connsiteY510" fmla="*/ 5682439 h 6482443"/>
              <a:gd name="connsiteX511" fmla="*/ 5309507 w 5309507"/>
              <a:gd name="connsiteY511" fmla="*/ 5437019 h 6482443"/>
              <a:gd name="connsiteX512" fmla="*/ 5309507 w 5309507"/>
              <a:gd name="connsiteY512" fmla="*/ 5467499 h 6482443"/>
              <a:gd name="connsiteX513" fmla="*/ 5087824 w 5309507"/>
              <a:gd name="connsiteY513" fmla="*/ 5689182 h 6482443"/>
              <a:gd name="connsiteX514" fmla="*/ 5095443 w 5309507"/>
              <a:gd name="connsiteY514" fmla="*/ 5689182 h 6482443"/>
              <a:gd name="connsiteX515" fmla="*/ 5309507 w 5309507"/>
              <a:gd name="connsiteY515" fmla="*/ 5475118 h 6482443"/>
              <a:gd name="connsiteX516" fmla="*/ 5309507 w 5309507"/>
              <a:gd name="connsiteY516" fmla="*/ 5505599 h 6482443"/>
              <a:gd name="connsiteX517" fmla="*/ 5125924 w 5309507"/>
              <a:gd name="connsiteY517" fmla="*/ 5689182 h 6482443"/>
              <a:gd name="connsiteX518" fmla="*/ 5133543 w 5309507"/>
              <a:gd name="connsiteY518" fmla="*/ 5689182 h 6482443"/>
              <a:gd name="connsiteX519" fmla="*/ 5309507 w 5309507"/>
              <a:gd name="connsiteY519" fmla="*/ 5513218 h 6482443"/>
              <a:gd name="connsiteX520" fmla="*/ 5309507 w 5309507"/>
              <a:gd name="connsiteY520" fmla="*/ 5543698 h 6482443"/>
              <a:gd name="connsiteX521" fmla="*/ 5164023 w 5309507"/>
              <a:gd name="connsiteY521" fmla="*/ 5689182 h 6482443"/>
              <a:gd name="connsiteX522" fmla="*/ 5171643 w 5309507"/>
              <a:gd name="connsiteY522" fmla="*/ 5689182 h 6482443"/>
              <a:gd name="connsiteX523" fmla="*/ 5309507 w 5309507"/>
              <a:gd name="connsiteY523" fmla="*/ 5551318 h 6482443"/>
              <a:gd name="connsiteX524" fmla="*/ 5309507 w 5309507"/>
              <a:gd name="connsiteY524" fmla="*/ 5581798 h 6482443"/>
              <a:gd name="connsiteX525" fmla="*/ 5202123 w 5309507"/>
              <a:gd name="connsiteY525" fmla="*/ 5689182 h 6482443"/>
              <a:gd name="connsiteX526" fmla="*/ 5209743 w 5309507"/>
              <a:gd name="connsiteY526" fmla="*/ 5689182 h 6482443"/>
              <a:gd name="connsiteX527" fmla="*/ 5309507 w 5309507"/>
              <a:gd name="connsiteY527" fmla="*/ 5589418 h 6482443"/>
              <a:gd name="connsiteX528" fmla="*/ 5309507 w 5309507"/>
              <a:gd name="connsiteY528" fmla="*/ 5619898 h 6482443"/>
              <a:gd name="connsiteX529" fmla="*/ 5240223 w 5309507"/>
              <a:gd name="connsiteY529" fmla="*/ 5689182 h 6482443"/>
              <a:gd name="connsiteX530" fmla="*/ 5247844 w 5309507"/>
              <a:gd name="connsiteY530" fmla="*/ 5689182 h 6482443"/>
              <a:gd name="connsiteX531" fmla="*/ 5309507 w 5309507"/>
              <a:gd name="connsiteY531" fmla="*/ 5627519 h 6482443"/>
              <a:gd name="connsiteX532" fmla="*/ 5309507 w 5309507"/>
              <a:gd name="connsiteY532" fmla="*/ 5657998 h 6482443"/>
              <a:gd name="connsiteX533" fmla="*/ 5278323 w 5309507"/>
              <a:gd name="connsiteY533" fmla="*/ 5689182 h 6482443"/>
              <a:gd name="connsiteX534" fmla="*/ 5285944 w 5309507"/>
              <a:gd name="connsiteY534" fmla="*/ 5689182 h 6482443"/>
              <a:gd name="connsiteX535" fmla="*/ 5309507 w 5309507"/>
              <a:gd name="connsiteY535" fmla="*/ 5665619 h 6482443"/>
              <a:gd name="connsiteX536" fmla="*/ 5309507 w 5309507"/>
              <a:gd name="connsiteY536" fmla="*/ 6482443 h 6482443"/>
              <a:gd name="connsiteX537" fmla="*/ 0 w 5309507"/>
              <a:gd name="connsiteY537" fmla="*/ 6482443 h 64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5309507" h="6482443">
                <a:moveTo>
                  <a:pt x="4810629" y="6091081"/>
                </a:moveTo>
                <a:cubicBezTo>
                  <a:pt x="4820220" y="6091081"/>
                  <a:pt x="4828212" y="6093817"/>
                  <a:pt x="4834606" y="6099287"/>
                </a:cubicBezTo>
                <a:cubicBezTo>
                  <a:pt x="4841001" y="6104761"/>
                  <a:pt x="4844199" y="6112124"/>
                  <a:pt x="4844199" y="6121380"/>
                </a:cubicBezTo>
                <a:lnTo>
                  <a:pt x="4775781" y="6121380"/>
                </a:lnTo>
                <a:cubicBezTo>
                  <a:pt x="4777269" y="6111705"/>
                  <a:pt x="4781161" y="6104233"/>
                  <a:pt x="4787450" y="6098970"/>
                </a:cubicBezTo>
                <a:cubicBezTo>
                  <a:pt x="4793734" y="6093715"/>
                  <a:pt x="4801463" y="6091081"/>
                  <a:pt x="4810629" y="6091081"/>
                </a:cubicBezTo>
                <a:close/>
                <a:moveTo>
                  <a:pt x="4456641" y="6050384"/>
                </a:moveTo>
                <a:lnTo>
                  <a:pt x="4456641" y="6226500"/>
                </a:lnTo>
                <a:lnTo>
                  <a:pt x="4511311" y="6226500"/>
                </a:lnTo>
                <a:lnTo>
                  <a:pt x="4511311" y="6050384"/>
                </a:lnTo>
                <a:close/>
                <a:moveTo>
                  <a:pt x="4524464" y="6050370"/>
                </a:moveTo>
                <a:lnTo>
                  <a:pt x="4587767" y="6226486"/>
                </a:lnTo>
                <a:lnTo>
                  <a:pt x="4655225" y="6226486"/>
                </a:lnTo>
                <a:lnTo>
                  <a:pt x="4718528" y="6050370"/>
                </a:lnTo>
                <a:lnTo>
                  <a:pt x="4660341" y="6050370"/>
                </a:lnTo>
                <a:lnTo>
                  <a:pt x="4621656" y="6175987"/>
                </a:lnTo>
                <a:lnTo>
                  <a:pt x="4582971" y="6050370"/>
                </a:lnTo>
                <a:close/>
                <a:moveTo>
                  <a:pt x="4249173" y="6050357"/>
                </a:moveTo>
                <a:lnTo>
                  <a:pt x="4312477" y="6226471"/>
                </a:lnTo>
                <a:lnTo>
                  <a:pt x="4379935" y="6226472"/>
                </a:lnTo>
                <a:lnTo>
                  <a:pt x="4443237" y="6050357"/>
                </a:lnTo>
                <a:lnTo>
                  <a:pt x="4385050" y="6050357"/>
                </a:lnTo>
                <a:lnTo>
                  <a:pt x="4346365" y="6175973"/>
                </a:lnTo>
                <a:lnTo>
                  <a:pt x="4307680" y="6050357"/>
                </a:lnTo>
                <a:close/>
                <a:moveTo>
                  <a:pt x="4988072" y="6047848"/>
                </a:moveTo>
                <a:cubicBezTo>
                  <a:pt x="4972938" y="6047848"/>
                  <a:pt x="4959886" y="6050269"/>
                  <a:pt x="4948908" y="6055108"/>
                </a:cubicBezTo>
                <a:cubicBezTo>
                  <a:pt x="4937930" y="6059950"/>
                  <a:pt x="4929615" y="6066524"/>
                  <a:pt x="4923973" y="6074833"/>
                </a:cubicBezTo>
                <a:cubicBezTo>
                  <a:pt x="4918320" y="6083148"/>
                  <a:pt x="4915499" y="6092350"/>
                  <a:pt x="4915499" y="6102451"/>
                </a:cubicBezTo>
                <a:cubicBezTo>
                  <a:pt x="4915499" y="6114443"/>
                  <a:pt x="4918587" y="6123966"/>
                  <a:pt x="4924770" y="6131013"/>
                </a:cubicBezTo>
                <a:cubicBezTo>
                  <a:pt x="4930949" y="6138066"/>
                  <a:pt x="4938304" y="6143218"/>
                  <a:pt x="4946829" y="6146479"/>
                </a:cubicBezTo>
                <a:cubicBezTo>
                  <a:pt x="4955352" y="6149743"/>
                  <a:pt x="4966012" y="6152845"/>
                  <a:pt x="4978801" y="6155789"/>
                </a:cubicBezTo>
                <a:cubicBezTo>
                  <a:pt x="4990733" y="6158738"/>
                  <a:pt x="4999368" y="6161422"/>
                  <a:pt x="5004698" y="6163838"/>
                </a:cubicBezTo>
                <a:cubicBezTo>
                  <a:pt x="5010022" y="6166258"/>
                  <a:pt x="5012689" y="6169992"/>
                  <a:pt x="5012689" y="6175041"/>
                </a:cubicBezTo>
                <a:cubicBezTo>
                  <a:pt x="5012689" y="6179254"/>
                  <a:pt x="5010822" y="6182671"/>
                  <a:pt x="5007096" y="6185299"/>
                </a:cubicBezTo>
                <a:cubicBezTo>
                  <a:pt x="5003364" y="6187933"/>
                  <a:pt x="4998088" y="6189246"/>
                  <a:pt x="4991271" y="6189246"/>
                </a:cubicBezTo>
                <a:cubicBezTo>
                  <a:pt x="4983806" y="6189246"/>
                  <a:pt x="4977522" y="6187352"/>
                  <a:pt x="4972407" y="6183564"/>
                </a:cubicBezTo>
                <a:cubicBezTo>
                  <a:pt x="4967291" y="6179777"/>
                  <a:pt x="4964415" y="6174835"/>
                  <a:pt x="4963774" y="6168730"/>
                </a:cubicBezTo>
                <a:lnTo>
                  <a:pt x="4909745" y="6168730"/>
                </a:lnTo>
                <a:cubicBezTo>
                  <a:pt x="4910595" y="6180092"/>
                  <a:pt x="4914539" y="6190349"/>
                  <a:pt x="4921573" y="6199503"/>
                </a:cubicBezTo>
                <a:cubicBezTo>
                  <a:pt x="4928606" y="6208656"/>
                  <a:pt x="4938199" y="6215865"/>
                  <a:pt x="4950347" y="6221123"/>
                </a:cubicBezTo>
                <a:cubicBezTo>
                  <a:pt x="4962495" y="6226385"/>
                  <a:pt x="4976348" y="6229013"/>
                  <a:pt x="4991908" y="6229013"/>
                </a:cubicBezTo>
                <a:cubicBezTo>
                  <a:pt x="5006402" y="6229013"/>
                  <a:pt x="5019133" y="6226696"/>
                  <a:pt x="5030116" y="6222070"/>
                </a:cubicBezTo>
                <a:cubicBezTo>
                  <a:pt x="5041089" y="6217443"/>
                  <a:pt x="5049507" y="6211078"/>
                  <a:pt x="5055370" y="6202974"/>
                </a:cubicBezTo>
                <a:cubicBezTo>
                  <a:pt x="5061231" y="6194876"/>
                  <a:pt x="5064163" y="6185669"/>
                  <a:pt x="5064163" y="6175359"/>
                </a:cubicBezTo>
                <a:cubicBezTo>
                  <a:pt x="5063948" y="6163156"/>
                  <a:pt x="5060698" y="6153422"/>
                  <a:pt x="5054414" y="6146163"/>
                </a:cubicBezTo>
                <a:cubicBezTo>
                  <a:pt x="5048123" y="6138904"/>
                  <a:pt x="5040824" y="6133646"/>
                  <a:pt x="5032513" y="6130382"/>
                </a:cubicBezTo>
                <a:cubicBezTo>
                  <a:pt x="5024199" y="6127122"/>
                  <a:pt x="5013435" y="6123808"/>
                  <a:pt x="5000223" y="6120440"/>
                </a:cubicBezTo>
                <a:cubicBezTo>
                  <a:pt x="4988713" y="6117915"/>
                  <a:pt x="4980240" y="6115390"/>
                  <a:pt x="4974805" y="6112865"/>
                </a:cubicBezTo>
                <a:cubicBezTo>
                  <a:pt x="4969370" y="6110340"/>
                  <a:pt x="4966654" y="6106553"/>
                  <a:pt x="4966654" y="6101502"/>
                </a:cubicBezTo>
                <a:cubicBezTo>
                  <a:pt x="4966654" y="6097296"/>
                  <a:pt x="4968355" y="6093981"/>
                  <a:pt x="4971768" y="6091561"/>
                </a:cubicBezTo>
                <a:cubicBezTo>
                  <a:pt x="4975173" y="6089144"/>
                  <a:pt x="4980080" y="6087932"/>
                  <a:pt x="4986475" y="6087932"/>
                </a:cubicBezTo>
                <a:cubicBezTo>
                  <a:pt x="4993933" y="6087932"/>
                  <a:pt x="4999953" y="6089722"/>
                  <a:pt x="5004538" y="6093296"/>
                </a:cubicBezTo>
                <a:cubicBezTo>
                  <a:pt x="5009120" y="6096877"/>
                  <a:pt x="5011838" y="6101715"/>
                  <a:pt x="5012689" y="6107815"/>
                </a:cubicBezTo>
                <a:lnTo>
                  <a:pt x="5063203" y="6107815"/>
                </a:lnTo>
                <a:cubicBezTo>
                  <a:pt x="5061287" y="6089722"/>
                  <a:pt x="5053877" y="6075204"/>
                  <a:pt x="5040984" y="6064261"/>
                </a:cubicBezTo>
                <a:cubicBezTo>
                  <a:pt x="5028086" y="6053322"/>
                  <a:pt x="5010454" y="6047848"/>
                  <a:pt x="4988072" y="6047848"/>
                </a:cubicBezTo>
                <a:close/>
                <a:moveTo>
                  <a:pt x="4811267" y="6047841"/>
                </a:moveTo>
                <a:cubicBezTo>
                  <a:pt x="4793576" y="6047841"/>
                  <a:pt x="4777909" y="6051525"/>
                  <a:pt x="4764271" y="6058887"/>
                </a:cubicBezTo>
                <a:cubicBezTo>
                  <a:pt x="4750630" y="6066256"/>
                  <a:pt x="4740022" y="6076774"/>
                  <a:pt x="4732459" y="6090449"/>
                </a:cubicBezTo>
                <a:cubicBezTo>
                  <a:pt x="4724893" y="6104130"/>
                  <a:pt x="4721111" y="6120117"/>
                  <a:pt x="4721111" y="6138423"/>
                </a:cubicBezTo>
                <a:cubicBezTo>
                  <a:pt x="4721111" y="6156730"/>
                  <a:pt x="4724948" y="6172723"/>
                  <a:pt x="4732621" y="6186398"/>
                </a:cubicBezTo>
                <a:cubicBezTo>
                  <a:pt x="4740295" y="6200077"/>
                  <a:pt x="4750948" y="6210596"/>
                  <a:pt x="4764590" y="6217960"/>
                </a:cubicBezTo>
                <a:cubicBezTo>
                  <a:pt x="4778229" y="6225327"/>
                  <a:pt x="4793790" y="6229007"/>
                  <a:pt x="4811267" y="6229007"/>
                </a:cubicBezTo>
                <a:cubicBezTo>
                  <a:pt x="4825761" y="6229007"/>
                  <a:pt x="4838869" y="6226378"/>
                  <a:pt x="4850594" y="6221117"/>
                </a:cubicBezTo>
                <a:cubicBezTo>
                  <a:pt x="4862312" y="6215859"/>
                  <a:pt x="4872065" y="6208599"/>
                  <a:pt x="4879845" y="6199337"/>
                </a:cubicBezTo>
                <a:cubicBezTo>
                  <a:pt x="4887625" y="6190081"/>
                  <a:pt x="4893005" y="6179666"/>
                  <a:pt x="4895992" y="6168092"/>
                </a:cubicBezTo>
                <a:lnTo>
                  <a:pt x="4837805" y="6168092"/>
                </a:lnTo>
                <a:cubicBezTo>
                  <a:pt x="4832475" y="6179454"/>
                  <a:pt x="4822989" y="6185134"/>
                  <a:pt x="4809350" y="6185134"/>
                </a:cubicBezTo>
                <a:cubicBezTo>
                  <a:pt x="4800183" y="6185134"/>
                  <a:pt x="4792456" y="6182245"/>
                  <a:pt x="4786171" y="6176456"/>
                </a:cubicBezTo>
                <a:cubicBezTo>
                  <a:pt x="4779881" y="6170670"/>
                  <a:pt x="4776311" y="6162307"/>
                  <a:pt x="4775461" y="6151363"/>
                </a:cubicBezTo>
                <a:lnTo>
                  <a:pt x="4899188" y="6151363"/>
                </a:lnTo>
                <a:cubicBezTo>
                  <a:pt x="4899828" y="6145896"/>
                  <a:pt x="4900147" y="6140633"/>
                  <a:pt x="4900147" y="6135584"/>
                </a:cubicBezTo>
                <a:cubicBezTo>
                  <a:pt x="4900147" y="6117908"/>
                  <a:pt x="4896361" y="6102443"/>
                  <a:pt x="4888797" y="6089187"/>
                </a:cubicBezTo>
                <a:cubicBezTo>
                  <a:pt x="4881231" y="6075930"/>
                  <a:pt x="4870734" y="6065727"/>
                  <a:pt x="4857307" y="6058572"/>
                </a:cubicBezTo>
                <a:cubicBezTo>
                  <a:pt x="4843880" y="6051421"/>
                  <a:pt x="4828534" y="6047841"/>
                  <a:pt x="4811267" y="6047841"/>
                </a:cubicBezTo>
                <a:close/>
                <a:moveTo>
                  <a:pt x="4740357" y="5969817"/>
                </a:moveTo>
                <a:cubicBezTo>
                  <a:pt x="4742398" y="5969817"/>
                  <a:pt x="4744307" y="5970327"/>
                  <a:pt x="4746087" y="5971348"/>
                </a:cubicBezTo>
                <a:cubicBezTo>
                  <a:pt x="4747864" y="5972369"/>
                  <a:pt x="4749276" y="5973836"/>
                  <a:pt x="4750323" y="5975746"/>
                </a:cubicBezTo>
                <a:cubicBezTo>
                  <a:pt x="4751370" y="5977658"/>
                  <a:pt x="4751893" y="5979949"/>
                  <a:pt x="4751893" y="5982619"/>
                </a:cubicBezTo>
                <a:cubicBezTo>
                  <a:pt x="4751893" y="5985289"/>
                  <a:pt x="4751370" y="5987581"/>
                  <a:pt x="4750323" y="5989491"/>
                </a:cubicBezTo>
                <a:cubicBezTo>
                  <a:pt x="4749276" y="5991403"/>
                  <a:pt x="4747864" y="5992869"/>
                  <a:pt x="4746087" y="5993889"/>
                </a:cubicBezTo>
                <a:cubicBezTo>
                  <a:pt x="4744307" y="5994911"/>
                  <a:pt x="4742398" y="5995421"/>
                  <a:pt x="4740357" y="5995421"/>
                </a:cubicBezTo>
                <a:cubicBezTo>
                  <a:pt x="4738368" y="5995421"/>
                  <a:pt x="4736497" y="5994898"/>
                  <a:pt x="4734746" y="5993851"/>
                </a:cubicBezTo>
                <a:cubicBezTo>
                  <a:pt x="4732992" y="5992803"/>
                  <a:pt x="4731580" y="5991298"/>
                  <a:pt x="4730508" y="5989334"/>
                </a:cubicBezTo>
                <a:cubicBezTo>
                  <a:pt x="4729435" y="5987371"/>
                  <a:pt x="4728900" y="5985080"/>
                  <a:pt x="4728900" y="5982462"/>
                </a:cubicBezTo>
                <a:cubicBezTo>
                  <a:pt x="4728900" y="5979845"/>
                  <a:pt x="4729435" y="5977580"/>
                  <a:pt x="4730508" y="5975668"/>
                </a:cubicBezTo>
                <a:cubicBezTo>
                  <a:pt x="4731580" y="5973757"/>
                  <a:pt x="4732981" y="5972305"/>
                  <a:pt x="4734706" y="5971309"/>
                </a:cubicBezTo>
                <a:cubicBezTo>
                  <a:pt x="4736434" y="5970314"/>
                  <a:pt x="4738317" y="5969817"/>
                  <a:pt x="4740357" y="5969817"/>
                </a:cubicBezTo>
                <a:close/>
                <a:moveTo>
                  <a:pt x="5024152" y="5969741"/>
                </a:moveTo>
                <a:cubicBezTo>
                  <a:pt x="5027290" y="5969741"/>
                  <a:pt x="5029945" y="5970855"/>
                  <a:pt x="5032117" y="5973080"/>
                </a:cubicBezTo>
                <a:cubicBezTo>
                  <a:pt x="5034287" y="5975306"/>
                  <a:pt x="5035373" y="5978487"/>
                  <a:pt x="5035373" y="5982622"/>
                </a:cubicBezTo>
                <a:cubicBezTo>
                  <a:pt x="5035373" y="5985398"/>
                  <a:pt x="5034849" y="5987755"/>
                  <a:pt x="5033805" y="5989691"/>
                </a:cubicBezTo>
                <a:cubicBezTo>
                  <a:pt x="5032757" y="5991629"/>
                  <a:pt x="5031357" y="5993082"/>
                  <a:pt x="5029606" y="5994050"/>
                </a:cubicBezTo>
                <a:cubicBezTo>
                  <a:pt x="5027852" y="5995019"/>
                  <a:pt x="5025982" y="5995503"/>
                  <a:pt x="5023994" y="5995503"/>
                </a:cubicBezTo>
                <a:cubicBezTo>
                  <a:pt x="5020855" y="5995503"/>
                  <a:pt x="5018252" y="5994392"/>
                  <a:pt x="5016185" y="5992165"/>
                </a:cubicBezTo>
                <a:cubicBezTo>
                  <a:pt x="5014118" y="5989941"/>
                  <a:pt x="5013086" y="5986759"/>
                  <a:pt x="5013086" y="5982622"/>
                </a:cubicBezTo>
                <a:cubicBezTo>
                  <a:pt x="5013086" y="5978487"/>
                  <a:pt x="5014146" y="5975306"/>
                  <a:pt x="5016264" y="5973080"/>
                </a:cubicBezTo>
                <a:cubicBezTo>
                  <a:pt x="5018383" y="5970855"/>
                  <a:pt x="5021013" y="5969741"/>
                  <a:pt x="5024152" y="5969741"/>
                </a:cubicBezTo>
                <a:close/>
                <a:moveTo>
                  <a:pt x="4975650" y="5969741"/>
                </a:moveTo>
                <a:cubicBezTo>
                  <a:pt x="4978788" y="5969741"/>
                  <a:pt x="4981443" y="5970855"/>
                  <a:pt x="4983615" y="5973080"/>
                </a:cubicBezTo>
                <a:cubicBezTo>
                  <a:pt x="4985785" y="5975306"/>
                  <a:pt x="4986871" y="5978487"/>
                  <a:pt x="4986871" y="5982622"/>
                </a:cubicBezTo>
                <a:cubicBezTo>
                  <a:pt x="4986871" y="5985398"/>
                  <a:pt x="4986347" y="5987755"/>
                  <a:pt x="4985303" y="5989691"/>
                </a:cubicBezTo>
                <a:cubicBezTo>
                  <a:pt x="4984255" y="5991629"/>
                  <a:pt x="4982855" y="5993082"/>
                  <a:pt x="4981104" y="5994050"/>
                </a:cubicBezTo>
                <a:cubicBezTo>
                  <a:pt x="4979351" y="5995019"/>
                  <a:pt x="4977480" y="5995503"/>
                  <a:pt x="4975492" y="5995503"/>
                </a:cubicBezTo>
                <a:cubicBezTo>
                  <a:pt x="4972353" y="5995503"/>
                  <a:pt x="4969750" y="5994392"/>
                  <a:pt x="4967683" y="5992165"/>
                </a:cubicBezTo>
                <a:cubicBezTo>
                  <a:pt x="4965616" y="5989941"/>
                  <a:pt x="4964584" y="5986759"/>
                  <a:pt x="4964584" y="5982622"/>
                </a:cubicBezTo>
                <a:cubicBezTo>
                  <a:pt x="4964584" y="5978487"/>
                  <a:pt x="4965644" y="5975306"/>
                  <a:pt x="4967762" y="5973080"/>
                </a:cubicBezTo>
                <a:cubicBezTo>
                  <a:pt x="4969881" y="5970855"/>
                  <a:pt x="4972511" y="5969741"/>
                  <a:pt x="4975650" y="5969741"/>
                </a:cubicBezTo>
                <a:close/>
                <a:moveTo>
                  <a:pt x="4691461" y="5969741"/>
                </a:moveTo>
                <a:cubicBezTo>
                  <a:pt x="4694601" y="5969741"/>
                  <a:pt x="4697255" y="5970855"/>
                  <a:pt x="4699427" y="5973080"/>
                </a:cubicBezTo>
                <a:cubicBezTo>
                  <a:pt x="4701597" y="5975306"/>
                  <a:pt x="4702684" y="5978487"/>
                  <a:pt x="4702684" y="5982622"/>
                </a:cubicBezTo>
                <a:cubicBezTo>
                  <a:pt x="4702684" y="5985398"/>
                  <a:pt x="4702159" y="5987755"/>
                  <a:pt x="4701114" y="5989691"/>
                </a:cubicBezTo>
                <a:cubicBezTo>
                  <a:pt x="4700067" y="5991629"/>
                  <a:pt x="4698667" y="5993082"/>
                  <a:pt x="4696916" y="5994050"/>
                </a:cubicBezTo>
                <a:cubicBezTo>
                  <a:pt x="4695162" y="5995019"/>
                  <a:pt x="4693292" y="5995503"/>
                  <a:pt x="4691304" y="5995503"/>
                </a:cubicBezTo>
                <a:cubicBezTo>
                  <a:pt x="4688165" y="5995503"/>
                  <a:pt x="4685562" y="5994392"/>
                  <a:pt x="4683496" y="5992165"/>
                </a:cubicBezTo>
                <a:cubicBezTo>
                  <a:pt x="4681428" y="5989941"/>
                  <a:pt x="4680396" y="5986759"/>
                  <a:pt x="4680396" y="5982622"/>
                </a:cubicBezTo>
                <a:cubicBezTo>
                  <a:pt x="4680396" y="5978487"/>
                  <a:pt x="4681456" y="5975306"/>
                  <a:pt x="4683575" y="5973080"/>
                </a:cubicBezTo>
                <a:cubicBezTo>
                  <a:pt x="4685693" y="5970855"/>
                  <a:pt x="4688323" y="5969741"/>
                  <a:pt x="4691461" y="5969741"/>
                </a:cubicBezTo>
                <a:close/>
                <a:moveTo>
                  <a:pt x="4790820" y="5969190"/>
                </a:moveTo>
                <a:cubicBezTo>
                  <a:pt x="4793697" y="5969190"/>
                  <a:pt x="4796130" y="5970042"/>
                  <a:pt x="4798119" y="5971742"/>
                </a:cubicBezTo>
                <a:cubicBezTo>
                  <a:pt x="4800108" y="5973445"/>
                  <a:pt x="4801127" y="5975709"/>
                  <a:pt x="4801180" y="5978536"/>
                </a:cubicBezTo>
                <a:lnTo>
                  <a:pt x="4780541" y="5978536"/>
                </a:lnTo>
                <a:cubicBezTo>
                  <a:pt x="4780959" y="5975605"/>
                  <a:pt x="4782096" y="5973314"/>
                  <a:pt x="4783954" y="5971664"/>
                </a:cubicBezTo>
                <a:cubicBezTo>
                  <a:pt x="4785811" y="5970015"/>
                  <a:pt x="4788099" y="5969190"/>
                  <a:pt x="4790820" y="5969190"/>
                </a:cubicBezTo>
                <a:close/>
                <a:moveTo>
                  <a:pt x="5024307" y="5960160"/>
                </a:moveTo>
                <a:cubicBezTo>
                  <a:pt x="5020122" y="5960160"/>
                  <a:pt x="5016329" y="5961090"/>
                  <a:pt x="5012929" y="5962948"/>
                </a:cubicBezTo>
                <a:cubicBezTo>
                  <a:pt x="5009527" y="5964806"/>
                  <a:pt x="5006847" y="5967438"/>
                  <a:pt x="5004885" y="5970842"/>
                </a:cubicBezTo>
                <a:cubicBezTo>
                  <a:pt x="5002924" y="5974245"/>
                  <a:pt x="5001943" y="5978172"/>
                  <a:pt x="5001943" y="5982622"/>
                </a:cubicBezTo>
                <a:cubicBezTo>
                  <a:pt x="5001943" y="5987073"/>
                  <a:pt x="5002896" y="5991001"/>
                  <a:pt x="5004807" y="5994404"/>
                </a:cubicBezTo>
                <a:cubicBezTo>
                  <a:pt x="5006716" y="5997808"/>
                  <a:pt x="5009346" y="6000439"/>
                  <a:pt x="5012693" y="6002297"/>
                </a:cubicBezTo>
                <a:cubicBezTo>
                  <a:pt x="5016041" y="6004156"/>
                  <a:pt x="5019808" y="6005086"/>
                  <a:pt x="5023994" y="6005086"/>
                </a:cubicBezTo>
                <a:cubicBezTo>
                  <a:pt x="5028232" y="6005086"/>
                  <a:pt x="5032064" y="6004156"/>
                  <a:pt x="5035491" y="6002297"/>
                </a:cubicBezTo>
                <a:cubicBezTo>
                  <a:pt x="5038917" y="6000439"/>
                  <a:pt x="5041639" y="5997808"/>
                  <a:pt x="5043653" y="5994404"/>
                </a:cubicBezTo>
                <a:cubicBezTo>
                  <a:pt x="5045667" y="5991001"/>
                  <a:pt x="5046674" y="5987073"/>
                  <a:pt x="5046674" y="5982622"/>
                </a:cubicBezTo>
                <a:cubicBezTo>
                  <a:pt x="5046674" y="5978172"/>
                  <a:pt x="5045693" y="5974245"/>
                  <a:pt x="5043731" y="5970842"/>
                </a:cubicBezTo>
                <a:cubicBezTo>
                  <a:pt x="5041770" y="5967438"/>
                  <a:pt x="5039088" y="5964806"/>
                  <a:pt x="5035688" y="5962948"/>
                </a:cubicBezTo>
                <a:cubicBezTo>
                  <a:pt x="5032286" y="5961090"/>
                  <a:pt x="5028494" y="5960160"/>
                  <a:pt x="5024307" y="5960160"/>
                </a:cubicBezTo>
                <a:close/>
                <a:moveTo>
                  <a:pt x="4975806" y="5960160"/>
                </a:moveTo>
                <a:cubicBezTo>
                  <a:pt x="4971620" y="5960160"/>
                  <a:pt x="4967827" y="5961090"/>
                  <a:pt x="4964428" y="5962948"/>
                </a:cubicBezTo>
                <a:cubicBezTo>
                  <a:pt x="4961025" y="5964806"/>
                  <a:pt x="4958345" y="5967438"/>
                  <a:pt x="4956383" y="5970842"/>
                </a:cubicBezTo>
                <a:cubicBezTo>
                  <a:pt x="4954422" y="5974245"/>
                  <a:pt x="4953440" y="5978172"/>
                  <a:pt x="4953440" y="5982622"/>
                </a:cubicBezTo>
                <a:cubicBezTo>
                  <a:pt x="4953440" y="5987073"/>
                  <a:pt x="4954394" y="5991001"/>
                  <a:pt x="4956305" y="5994404"/>
                </a:cubicBezTo>
                <a:cubicBezTo>
                  <a:pt x="4958214" y="5997808"/>
                  <a:pt x="4960844" y="6000439"/>
                  <a:pt x="4964191" y="6002297"/>
                </a:cubicBezTo>
                <a:cubicBezTo>
                  <a:pt x="4967539" y="6004156"/>
                  <a:pt x="4971306" y="6005086"/>
                  <a:pt x="4975492" y="6005086"/>
                </a:cubicBezTo>
                <a:cubicBezTo>
                  <a:pt x="4979731" y="6005086"/>
                  <a:pt x="4983562" y="6004156"/>
                  <a:pt x="4986989" y="6002297"/>
                </a:cubicBezTo>
                <a:cubicBezTo>
                  <a:pt x="4990415" y="6000439"/>
                  <a:pt x="4993137" y="5997808"/>
                  <a:pt x="4995151" y="5994404"/>
                </a:cubicBezTo>
                <a:cubicBezTo>
                  <a:pt x="4997165" y="5991001"/>
                  <a:pt x="4998172" y="5987073"/>
                  <a:pt x="4998172" y="5982622"/>
                </a:cubicBezTo>
                <a:cubicBezTo>
                  <a:pt x="4998172" y="5978172"/>
                  <a:pt x="4997192" y="5974245"/>
                  <a:pt x="4995229" y="5970842"/>
                </a:cubicBezTo>
                <a:cubicBezTo>
                  <a:pt x="4993268" y="5967438"/>
                  <a:pt x="4990586" y="5964806"/>
                  <a:pt x="4987186" y="5962948"/>
                </a:cubicBezTo>
                <a:cubicBezTo>
                  <a:pt x="4983784" y="5961090"/>
                  <a:pt x="4979992" y="5960160"/>
                  <a:pt x="4975806" y="5960160"/>
                </a:cubicBezTo>
                <a:close/>
                <a:moveTo>
                  <a:pt x="4834849" y="5960160"/>
                </a:moveTo>
                <a:cubicBezTo>
                  <a:pt x="4831343" y="5960160"/>
                  <a:pt x="4828296" y="5960738"/>
                  <a:pt x="4825706" y="5961888"/>
                </a:cubicBezTo>
                <a:cubicBezTo>
                  <a:pt x="4823116" y="5963040"/>
                  <a:pt x="4821128" y="5964611"/>
                  <a:pt x="4819742" y="5966602"/>
                </a:cubicBezTo>
                <a:cubicBezTo>
                  <a:pt x="4818355" y="5968592"/>
                  <a:pt x="4817662" y="5970790"/>
                  <a:pt x="4817662" y="5973199"/>
                </a:cubicBezTo>
                <a:cubicBezTo>
                  <a:pt x="4817662" y="5976132"/>
                  <a:pt x="4818407" y="5978461"/>
                  <a:pt x="4819898" y="5980189"/>
                </a:cubicBezTo>
                <a:cubicBezTo>
                  <a:pt x="4821391" y="5981916"/>
                  <a:pt x="4823167" y="5983200"/>
                  <a:pt x="4825235" y="5984037"/>
                </a:cubicBezTo>
                <a:cubicBezTo>
                  <a:pt x="4827302" y="5984876"/>
                  <a:pt x="4829955" y="5985687"/>
                  <a:pt x="4833200" y="5986472"/>
                </a:cubicBezTo>
                <a:cubicBezTo>
                  <a:pt x="4836339" y="5987310"/>
                  <a:pt x="4838628" y="5988082"/>
                  <a:pt x="4840066" y="5988789"/>
                </a:cubicBezTo>
                <a:cubicBezTo>
                  <a:pt x="4841504" y="5989496"/>
                  <a:pt x="4842225" y="5990556"/>
                  <a:pt x="4842225" y="5991970"/>
                </a:cubicBezTo>
                <a:cubicBezTo>
                  <a:pt x="4842225" y="5993279"/>
                  <a:pt x="4841636" y="5994353"/>
                  <a:pt x="4840460" y="5995190"/>
                </a:cubicBezTo>
                <a:cubicBezTo>
                  <a:pt x="4839282" y="5996029"/>
                  <a:pt x="4837647" y="5996447"/>
                  <a:pt x="4835553" y="5996447"/>
                </a:cubicBezTo>
                <a:cubicBezTo>
                  <a:pt x="4833408" y="5996447"/>
                  <a:pt x="4831617" y="5995898"/>
                  <a:pt x="4830179" y="5994797"/>
                </a:cubicBezTo>
                <a:cubicBezTo>
                  <a:pt x="4828738" y="5993697"/>
                  <a:pt x="4827915" y="5992312"/>
                  <a:pt x="4827707" y="5990635"/>
                </a:cubicBezTo>
                <a:lnTo>
                  <a:pt x="4816642" y="5990635"/>
                </a:lnTo>
                <a:cubicBezTo>
                  <a:pt x="4816800" y="5993305"/>
                  <a:pt x="4817701" y="5995740"/>
                  <a:pt x="4819350" y="5997940"/>
                </a:cubicBezTo>
                <a:cubicBezTo>
                  <a:pt x="4820997" y="6000139"/>
                  <a:pt x="4823234" y="6001879"/>
                  <a:pt x="4826058" y="6003162"/>
                </a:cubicBezTo>
                <a:cubicBezTo>
                  <a:pt x="4828885" y="6004445"/>
                  <a:pt x="4832075" y="6005086"/>
                  <a:pt x="4835633" y="6005086"/>
                </a:cubicBezTo>
                <a:cubicBezTo>
                  <a:pt x="4839085" y="6005086"/>
                  <a:pt x="4842107" y="6004523"/>
                  <a:pt x="4844697" y="6003398"/>
                </a:cubicBezTo>
                <a:cubicBezTo>
                  <a:pt x="4847287" y="6002273"/>
                  <a:pt x="4849274" y="6000716"/>
                  <a:pt x="4850661" y="5998725"/>
                </a:cubicBezTo>
                <a:cubicBezTo>
                  <a:pt x="4852046" y="5996735"/>
                  <a:pt x="4852740" y="5994483"/>
                  <a:pt x="4852740" y="5991970"/>
                </a:cubicBezTo>
                <a:cubicBezTo>
                  <a:pt x="4852688" y="5989091"/>
                  <a:pt x="4851917" y="5986774"/>
                  <a:pt x="4850426" y="5985020"/>
                </a:cubicBezTo>
                <a:cubicBezTo>
                  <a:pt x="4848935" y="5983265"/>
                  <a:pt x="4847168" y="5981969"/>
                  <a:pt x="4845128" y="5981131"/>
                </a:cubicBezTo>
                <a:cubicBezTo>
                  <a:pt x="4843087" y="5980294"/>
                  <a:pt x="4840499" y="5979482"/>
                  <a:pt x="4837359" y="5978697"/>
                </a:cubicBezTo>
                <a:cubicBezTo>
                  <a:pt x="4834271" y="5977911"/>
                  <a:pt x="4831996" y="5977139"/>
                  <a:pt x="4830531" y="5976379"/>
                </a:cubicBezTo>
                <a:cubicBezTo>
                  <a:pt x="4829066" y="5975621"/>
                  <a:pt x="4828335" y="5974508"/>
                  <a:pt x="4828335" y="5973041"/>
                </a:cubicBezTo>
                <a:cubicBezTo>
                  <a:pt x="4828335" y="5971733"/>
                  <a:pt x="4828870" y="5970712"/>
                  <a:pt x="4829944" y="5969978"/>
                </a:cubicBezTo>
                <a:cubicBezTo>
                  <a:pt x="4831015" y="5969246"/>
                  <a:pt x="4832545" y="5968879"/>
                  <a:pt x="4834533" y="5968879"/>
                </a:cubicBezTo>
                <a:cubicBezTo>
                  <a:pt x="4836679" y="5968879"/>
                  <a:pt x="4838391" y="5969390"/>
                  <a:pt x="4839674" y="5970411"/>
                </a:cubicBezTo>
                <a:cubicBezTo>
                  <a:pt x="4840955" y="5971432"/>
                  <a:pt x="4841675" y="5972805"/>
                  <a:pt x="4841832" y="5974533"/>
                </a:cubicBezTo>
                <a:lnTo>
                  <a:pt x="4852348" y="5974533"/>
                </a:lnTo>
                <a:cubicBezTo>
                  <a:pt x="4852035" y="5970136"/>
                  <a:pt x="4850334" y="5966640"/>
                  <a:pt x="4847247" y="5964048"/>
                </a:cubicBezTo>
                <a:cubicBezTo>
                  <a:pt x="4844160" y="5961456"/>
                  <a:pt x="4840028" y="5960160"/>
                  <a:pt x="4834849" y="5960160"/>
                </a:cubicBezTo>
                <a:close/>
                <a:moveTo>
                  <a:pt x="4691618" y="5960160"/>
                </a:moveTo>
                <a:cubicBezTo>
                  <a:pt x="4687432" y="5960160"/>
                  <a:pt x="4683639" y="5961090"/>
                  <a:pt x="4680239" y="5962948"/>
                </a:cubicBezTo>
                <a:cubicBezTo>
                  <a:pt x="4676837" y="5964806"/>
                  <a:pt x="4674157" y="5967438"/>
                  <a:pt x="4672195" y="5970842"/>
                </a:cubicBezTo>
                <a:cubicBezTo>
                  <a:pt x="4670234" y="5974245"/>
                  <a:pt x="4669252" y="5978172"/>
                  <a:pt x="4669252" y="5982622"/>
                </a:cubicBezTo>
                <a:cubicBezTo>
                  <a:pt x="4669252" y="5987073"/>
                  <a:pt x="4670206" y="5991001"/>
                  <a:pt x="4672117" y="5994404"/>
                </a:cubicBezTo>
                <a:cubicBezTo>
                  <a:pt x="4674026" y="5997808"/>
                  <a:pt x="4676656" y="6000439"/>
                  <a:pt x="4680004" y="6002297"/>
                </a:cubicBezTo>
                <a:cubicBezTo>
                  <a:pt x="4683352" y="6004156"/>
                  <a:pt x="4687118" y="6005086"/>
                  <a:pt x="4691304" y="6005086"/>
                </a:cubicBezTo>
                <a:cubicBezTo>
                  <a:pt x="4695542" y="6005086"/>
                  <a:pt x="4699373" y="6004156"/>
                  <a:pt x="4702801" y="6002297"/>
                </a:cubicBezTo>
                <a:cubicBezTo>
                  <a:pt x="4706227" y="6000439"/>
                  <a:pt x="4708948" y="5997808"/>
                  <a:pt x="4710963" y="5994404"/>
                </a:cubicBezTo>
                <a:cubicBezTo>
                  <a:pt x="4712977" y="5991001"/>
                  <a:pt x="4713984" y="5987073"/>
                  <a:pt x="4713984" y="5982622"/>
                </a:cubicBezTo>
                <a:cubicBezTo>
                  <a:pt x="4713984" y="5978172"/>
                  <a:pt x="4713004" y="5974245"/>
                  <a:pt x="4711041" y="5970842"/>
                </a:cubicBezTo>
                <a:cubicBezTo>
                  <a:pt x="4709079" y="5967438"/>
                  <a:pt x="4706398" y="5964806"/>
                  <a:pt x="4702998" y="5962948"/>
                </a:cubicBezTo>
                <a:cubicBezTo>
                  <a:pt x="4699596" y="5961090"/>
                  <a:pt x="4695804" y="5960160"/>
                  <a:pt x="4691618" y="5960160"/>
                </a:cubicBezTo>
                <a:close/>
                <a:moveTo>
                  <a:pt x="4791135" y="5960158"/>
                </a:moveTo>
                <a:cubicBezTo>
                  <a:pt x="4786845" y="5960158"/>
                  <a:pt x="4783053" y="5961074"/>
                  <a:pt x="4779755" y="5962906"/>
                </a:cubicBezTo>
                <a:cubicBezTo>
                  <a:pt x="4776460" y="5964740"/>
                  <a:pt x="4773896" y="5967358"/>
                  <a:pt x="4772064" y="5970761"/>
                </a:cubicBezTo>
                <a:cubicBezTo>
                  <a:pt x="4770234" y="5974166"/>
                  <a:pt x="4769319" y="5978119"/>
                  <a:pt x="4769319" y="5982621"/>
                </a:cubicBezTo>
                <a:cubicBezTo>
                  <a:pt x="4769319" y="5987072"/>
                  <a:pt x="4770247" y="5990999"/>
                  <a:pt x="4772103" y="5994403"/>
                </a:cubicBezTo>
                <a:cubicBezTo>
                  <a:pt x="4773961" y="5997806"/>
                  <a:pt x="4776551" y="6000438"/>
                  <a:pt x="4779873" y="6002295"/>
                </a:cubicBezTo>
                <a:cubicBezTo>
                  <a:pt x="4783195" y="6004155"/>
                  <a:pt x="4786948" y="6005084"/>
                  <a:pt x="4791135" y="6005084"/>
                </a:cubicBezTo>
                <a:cubicBezTo>
                  <a:pt x="4796313" y="6005084"/>
                  <a:pt x="4800681" y="6003737"/>
                  <a:pt x="4804241" y="6001039"/>
                </a:cubicBezTo>
                <a:cubicBezTo>
                  <a:pt x="4807797" y="5998343"/>
                  <a:pt x="4810205" y="5994900"/>
                  <a:pt x="4811459" y="5990711"/>
                </a:cubicBezTo>
                <a:lnTo>
                  <a:pt x="4799610" y="5990711"/>
                </a:lnTo>
                <a:cubicBezTo>
                  <a:pt x="4797883" y="5994219"/>
                  <a:pt x="4794980" y="5995973"/>
                  <a:pt x="4790899" y="5995973"/>
                </a:cubicBezTo>
                <a:cubicBezTo>
                  <a:pt x="4788075" y="5995973"/>
                  <a:pt x="4785693" y="5995083"/>
                  <a:pt x="4783757" y="5993302"/>
                </a:cubicBezTo>
                <a:cubicBezTo>
                  <a:pt x="4781822" y="5991523"/>
                  <a:pt x="4780723" y="5989061"/>
                  <a:pt x="4780462" y="5985919"/>
                </a:cubicBezTo>
                <a:lnTo>
                  <a:pt x="4812245" y="5985919"/>
                </a:lnTo>
                <a:cubicBezTo>
                  <a:pt x="4812454" y="5984662"/>
                  <a:pt x="4812559" y="5983249"/>
                  <a:pt x="4812559" y="5981678"/>
                </a:cubicBezTo>
                <a:cubicBezTo>
                  <a:pt x="4812559" y="5977437"/>
                  <a:pt x="4811656" y="5973680"/>
                  <a:pt x="4809850" y="5970408"/>
                </a:cubicBezTo>
                <a:cubicBezTo>
                  <a:pt x="4808046" y="5967136"/>
                  <a:pt x="4805508" y="5964609"/>
                  <a:pt x="4802240" y="5962829"/>
                </a:cubicBezTo>
                <a:cubicBezTo>
                  <a:pt x="4798969" y="5961049"/>
                  <a:pt x="4795267" y="5960158"/>
                  <a:pt x="4791135" y="5960158"/>
                </a:cubicBezTo>
                <a:close/>
                <a:moveTo>
                  <a:pt x="4878877" y="5960157"/>
                </a:moveTo>
                <a:cubicBezTo>
                  <a:pt x="4874690" y="5960157"/>
                  <a:pt x="4870977" y="5961087"/>
                  <a:pt x="4867733" y="5962945"/>
                </a:cubicBezTo>
                <a:cubicBezTo>
                  <a:pt x="4864488" y="5964804"/>
                  <a:pt x="4861953" y="5967422"/>
                  <a:pt x="4860120" y="5970800"/>
                </a:cubicBezTo>
                <a:cubicBezTo>
                  <a:pt x="4858290" y="5974177"/>
                  <a:pt x="4857374" y="5978118"/>
                  <a:pt x="4857374" y="5982620"/>
                </a:cubicBezTo>
                <a:cubicBezTo>
                  <a:pt x="4857374" y="5987124"/>
                  <a:pt x="4858290" y="5991064"/>
                  <a:pt x="4860120" y="5994441"/>
                </a:cubicBezTo>
                <a:cubicBezTo>
                  <a:pt x="4861953" y="5997818"/>
                  <a:pt x="4864488" y="6000437"/>
                  <a:pt x="4867733" y="6002295"/>
                </a:cubicBezTo>
                <a:cubicBezTo>
                  <a:pt x="4870977" y="6004154"/>
                  <a:pt x="4874690" y="6005083"/>
                  <a:pt x="4878877" y="6005083"/>
                </a:cubicBezTo>
                <a:cubicBezTo>
                  <a:pt x="4884214" y="6005083"/>
                  <a:pt x="4888659" y="6003697"/>
                  <a:pt x="4892218" y="6000921"/>
                </a:cubicBezTo>
                <a:cubicBezTo>
                  <a:pt x="4895774" y="5998146"/>
                  <a:pt x="4898154" y="5994402"/>
                  <a:pt x="4899359" y="5989689"/>
                </a:cubicBezTo>
                <a:lnTo>
                  <a:pt x="4887509" y="5989689"/>
                </a:lnTo>
                <a:cubicBezTo>
                  <a:pt x="4886148" y="5993669"/>
                  <a:pt x="4883244" y="5995659"/>
                  <a:pt x="4878798" y="5995659"/>
                </a:cubicBezTo>
                <a:cubicBezTo>
                  <a:pt x="4875660" y="5995659"/>
                  <a:pt x="4873174" y="5994519"/>
                  <a:pt x="4871343" y="5992241"/>
                </a:cubicBezTo>
                <a:cubicBezTo>
                  <a:pt x="4869510" y="5989963"/>
                  <a:pt x="4868597" y="5986757"/>
                  <a:pt x="4868597" y="5982620"/>
                </a:cubicBezTo>
                <a:cubicBezTo>
                  <a:pt x="4868597" y="5978431"/>
                  <a:pt x="4869510" y="5975198"/>
                  <a:pt x="4871343" y="5972920"/>
                </a:cubicBezTo>
                <a:cubicBezTo>
                  <a:pt x="4873174" y="5970642"/>
                  <a:pt x="4875660" y="5969504"/>
                  <a:pt x="4878798" y="5969504"/>
                </a:cubicBezTo>
                <a:cubicBezTo>
                  <a:pt x="4880996" y="5969504"/>
                  <a:pt x="4882840" y="5970041"/>
                  <a:pt x="4884330" y="5971114"/>
                </a:cubicBezTo>
                <a:cubicBezTo>
                  <a:pt x="4885821" y="5972188"/>
                  <a:pt x="4886881" y="5973666"/>
                  <a:pt x="4887509" y="5975551"/>
                </a:cubicBezTo>
                <a:lnTo>
                  <a:pt x="4899359" y="5975551"/>
                </a:lnTo>
                <a:cubicBezTo>
                  <a:pt x="4898154" y="5970682"/>
                  <a:pt x="4895789" y="5966900"/>
                  <a:pt x="4892258" y="5964202"/>
                </a:cubicBezTo>
                <a:cubicBezTo>
                  <a:pt x="4888726" y="5961506"/>
                  <a:pt x="4884265" y="5960157"/>
                  <a:pt x="4878877" y="5960157"/>
                </a:cubicBezTo>
                <a:close/>
                <a:moveTo>
                  <a:pt x="4737531" y="5960156"/>
                </a:moveTo>
                <a:cubicBezTo>
                  <a:pt x="4733816" y="5960156"/>
                  <a:pt x="4730455" y="5961073"/>
                  <a:pt x="4727447" y="5962904"/>
                </a:cubicBezTo>
                <a:cubicBezTo>
                  <a:pt x="4724439" y="5964738"/>
                  <a:pt x="4722059" y="5967356"/>
                  <a:pt x="4720307" y="5970758"/>
                </a:cubicBezTo>
                <a:cubicBezTo>
                  <a:pt x="4718553" y="5974163"/>
                  <a:pt x="4717677" y="5978063"/>
                  <a:pt x="4717677" y="5982462"/>
                </a:cubicBezTo>
                <a:cubicBezTo>
                  <a:pt x="4717677" y="5986913"/>
                  <a:pt x="4718553" y="5990853"/>
                  <a:pt x="4720307" y="5994282"/>
                </a:cubicBezTo>
                <a:cubicBezTo>
                  <a:pt x="4722059" y="5997712"/>
                  <a:pt x="4724452" y="6000369"/>
                  <a:pt x="4727486" y="6002254"/>
                </a:cubicBezTo>
                <a:cubicBezTo>
                  <a:pt x="4730521" y="6004139"/>
                  <a:pt x="4733870" y="6005082"/>
                  <a:pt x="4737531" y="6005082"/>
                </a:cubicBezTo>
                <a:cubicBezTo>
                  <a:pt x="4740723" y="6005082"/>
                  <a:pt x="4743560" y="6004400"/>
                  <a:pt x="4746047" y="6003039"/>
                </a:cubicBezTo>
                <a:cubicBezTo>
                  <a:pt x="4748530" y="6001678"/>
                  <a:pt x="4750481" y="5999976"/>
                  <a:pt x="4751893" y="5997934"/>
                </a:cubicBezTo>
                <a:lnTo>
                  <a:pt x="4751893" y="6004689"/>
                </a:lnTo>
                <a:cubicBezTo>
                  <a:pt x="4751893" y="6008564"/>
                  <a:pt x="4750899" y="6011456"/>
                  <a:pt x="4748911" y="6013368"/>
                </a:cubicBezTo>
                <a:cubicBezTo>
                  <a:pt x="4746921" y="6015278"/>
                  <a:pt x="4744333" y="6016234"/>
                  <a:pt x="4741141" y="6016234"/>
                </a:cubicBezTo>
                <a:cubicBezTo>
                  <a:pt x="4738420" y="6016234"/>
                  <a:pt x="4736106" y="6015646"/>
                  <a:pt x="4734196" y="6014467"/>
                </a:cubicBezTo>
                <a:cubicBezTo>
                  <a:pt x="4732286" y="6013290"/>
                  <a:pt x="4731044" y="6011705"/>
                  <a:pt x="4730468" y="6009716"/>
                </a:cubicBezTo>
                <a:lnTo>
                  <a:pt x="4719560" y="6009716"/>
                </a:lnTo>
                <a:cubicBezTo>
                  <a:pt x="4720084" y="6014690"/>
                  <a:pt x="4722320" y="6018616"/>
                  <a:pt x="4726270" y="6021497"/>
                </a:cubicBezTo>
                <a:cubicBezTo>
                  <a:pt x="4730220" y="6024376"/>
                  <a:pt x="4735282" y="6025817"/>
                  <a:pt x="4741456" y="6025817"/>
                </a:cubicBezTo>
                <a:cubicBezTo>
                  <a:pt x="4746058" y="6025817"/>
                  <a:pt x="4749982" y="6024886"/>
                  <a:pt x="4753226" y="6023028"/>
                </a:cubicBezTo>
                <a:cubicBezTo>
                  <a:pt x="4756471" y="6021170"/>
                  <a:pt x="4758904" y="6018656"/>
                  <a:pt x="4760525" y="6015488"/>
                </a:cubicBezTo>
                <a:cubicBezTo>
                  <a:pt x="4762146" y="6012320"/>
                  <a:pt x="4762958" y="6008720"/>
                  <a:pt x="4762958" y="6004689"/>
                </a:cubicBezTo>
                <a:lnTo>
                  <a:pt x="4762958" y="5960863"/>
                </a:lnTo>
                <a:lnTo>
                  <a:pt x="4751893" y="5960863"/>
                </a:lnTo>
                <a:lnTo>
                  <a:pt x="4751893" y="5967067"/>
                </a:lnTo>
                <a:cubicBezTo>
                  <a:pt x="4750481" y="5965025"/>
                  <a:pt x="4748544" y="5963364"/>
                  <a:pt x="4746087" y="5962081"/>
                </a:cubicBezTo>
                <a:cubicBezTo>
                  <a:pt x="4743626" y="5960797"/>
                  <a:pt x="4740775" y="5960156"/>
                  <a:pt x="4737531" y="5960156"/>
                </a:cubicBezTo>
                <a:close/>
                <a:moveTo>
                  <a:pt x="5053100" y="5946290"/>
                </a:moveTo>
                <a:lnTo>
                  <a:pt x="5053100" y="6004411"/>
                </a:lnTo>
                <a:lnTo>
                  <a:pt x="5064086" y="6004411"/>
                </a:lnTo>
                <a:lnTo>
                  <a:pt x="5064086" y="5946290"/>
                </a:lnTo>
                <a:close/>
                <a:moveTo>
                  <a:pt x="4905880" y="5946256"/>
                </a:moveTo>
                <a:lnTo>
                  <a:pt x="4905880" y="6004377"/>
                </a:lnTo>
                <a:lnTo>
                  <a:pt x="4916866" y="6004377"/>
                </a:lnTo>
                <a:lnTo>
                  <a:pt x="4916866" y="5980343"/>
                </a:lnTo>
                <a:cubicBezTo>
                  <a:pt x="4916866" y="5976887"/>
                  <a:pt x="4917742" y="5974231"/>
                  <a:pt x="4919495" y="5972371"/>
                </a:cubicBezTo>
                <a:cubicBezTo>
                  <a:pt x="4921249" y="5970513"/>
                  <a:pt x="4923642" y="5969583"/>
                  <a:pt x="4926676" y="5969583"/>
                </a:cubicBezTo>
                <a:cubicBezTo>
                  <a:pt x="4929659" y="5969583"/>
                  <a:pt x="4932012" y="5970513"/>
                  <a:pt x="4933739" y="5972371"/>
                </a:cubicBezTo>
                <a:cubicBezTo>
                  <a:pt x="4935466" y="5974231"/>
                  <a:pt x="4936329" y="5976887"/>
                  <a:pt x="4936329" y="5980343"/>
                </a:cubicBezTo>
                <a:lnTo>
                  <a:pt x="4936329" y="6004377"/>
                </a:lnTo>
                <a:lnTo>
                  <a:pt x="4947315" y="6004377"/>
                </a:lnTo>
                <a:lnTo>
                  <a:pt x="4947315" y="5978850"/>
                </a:lnTo>
                <a:cubicBezTo>
                  <a:pt x="4947315" y="5974924"/>
                  <a:pt x="4946596" y="5971560"/>
                  <a:pt x="4945156" y="5968758"/>
                </a:cubicBezTo>
                <a:cubicBezTo>
                  <a:pt x="4943718" y="5965957"/>
                  <a:pt x="4941717" y="5963837"/>
                  <a:pt x="4939154" y="5962396"/>
                </a:cubicBezTo>
                <a:cubicBezTo>
                  <a:pt x="4936590" y="5960957"/>
                  <a:pt x="4933660" y="5960236"/>
                  <a:pt x="4930365" y="5960236"/>
                </a:cubicBezTo>
                <a:cubicBezTo>
                  <a:pt x="4927487" y="5960236"/>
                  <a:pt x="4924872" y="5960774"/>
                  <a:pt x="4922516" y="5961847"/>
                </a:cubicBezTo>
                <a:cubicBezTo>
                  <a:pt x="4920163" y="5962920"/>
                  <a:pt x="4918280" y="5964399"/>
                  <a:pt x="4916866" y="5966284"/>
                </a:cubicBezTo>
                <a:lnTo>
                  <a:pt x="4916866" y="5946256"/>
                </a:lnTo>
                <a:close/>
                <a:moveTo>
                  <a:pt x="4621692" y="5946256"/>
                </a:moveTo>
                <a:lnTo>
                  <a:pt x="4621692" y="6004377"/>
                </a:lnTo>
                <a:lnTo>
                  <a:pt x="4632678" y="6004377"/>
                </a:lnTo>
                <a:lnTo>
                  <a:pt x="4632678" y="5980343"/>
                </a:lnTo>
                <a:cubicBezTo>
                  <a:pt x="4632678" y="5976887"/>
                  <a:pt x="4633553" y="5974231"/>
                  <a:pt x="4635307" y="5972371"/>
                </a:cubicBezTo>
                <a:cubicBezTo>
                  <a:pt x="4637059" y="5970513"/>
                  <a:pt x="4639453" y="5969583"/>
                  <a:pt x="4642487" y="5969583"/>
                </a:cubicBezTo>
                <a:cubicBezTo>
                  <a:pt x="4645470" y="5969583"/>
                  <a:pt x="4647824" y="5970513"/>
                  <a:pt x="4649550" y="5972371"/>
                </a:cubicBezTo>
                <a:cubicBezTo>
                  <a:pt x="4651277" y="5974231"/>
                  <a:pt x="4652140" y="5976887"/>
                  <a:pt x="4652140" y="5980343"/>
                </a:cubicBezTo>
                <a:lnTo>
                  <a:pt x="4652140" y="6004377"/>
                </a:lnTo>
                <a:lnTo>
                  <a:pt x="4663126" y="6004377"/>
                </a:lnTo>
                <a:lnTo>
                  <a:pt x="4663126" y="5978850"/>
                </a:lnTo>
                <a:cubicBezTo>
                  <a:pt x="4663126" y="5974924"/>
                  <a:pt x="4662407" y="5971560"/>
                  <a:pt x="4660968" y="5968758"/>
                </a:cubicBezTo>
                <a:cubicBezTo>
                  <a:pt x="4659528" y="5965957"/>
                  <a:pt x="4657527" y="5963837"/>
                  <a:pt x="4654965" y="5962396"/>
                </a:cubicBezTo>
                <a:cubicBezTo>
                  <a:pt x="4652401" y="5960957"/>
                  <a:pt x="4649471" y="5960236"/>
                  <a:pt x="4646175" y="5960236"/>
                </a:cubicBezTo>
                <a:cubicBezTo>
                  <a:pt x="4643298" y="5960236"/>
                  <a:pt x="4640682" y="5960774"/>
                  <a:pt x="4638328" y="5961847"/>
                </a:cubicBezTo>
                <a:cubicBezTo>
                  <a:pt x="4635974" y="5962920"/>
                  <a:pt x="4634090" y="5964399"/>
                  <a:pt x="4632678" y="5966284"/>
                </a:cubicBezTo>
                <a:lnTo>
                  <a:pt x="4632678" y="5946256"/>
                </a:lnTo>
                <a:close/>
                <a:moveTo>
                  <a:pt x="4394699" y="5937416"/>
                </a:moveTo>
                <a:cubicBezTo>
                  <a:pt x="4394699" y="5986784"/>
                  <a:pt x="4434686" y="6026805"/>
                  <a:pt x="4484013" y="6026805"/>
                </a:cubicBezTo>
                <a:cubicBezTo>
                  <a:pt x="4533340" y="6026805"/>
                  <a:pt x="4573328" y="5986784"/>
                  <a:pt x="4573328" y="5937416"/>
                </a:cubicBezTo>
                <a:lnTo>
                  <a:pt x="4529914" y="5937416"/>
                </a:lnTo>
                <a:cubicBezTo>
                  <a:pt x="4529914" y="5962788"/>
                  <a:pt x="4509363" y="5983355"/>
                  <a:pt x="4484013" y="5983355"/>
                </a:cubicBezTo>
                <a:cubicBezTo>
                  <a:pt x="4458662" y="5983355"/>
                  <a:pt x="4438112" y="5962788"/>
                  <a:pt x="4438112" y="5937416"/>
                </a:cubicBezTo>
                <a:close/>
                <a:moveTo>
                  <a:pt x="5278926" y="3706427"/>
                </a:moveTo>
                <a:lnTo>
                  <a:pt x="5064087" y="3921266"/>
                </a:lnTo>
                <a:lnTo>
                  <a:pt x="5064087" y="3928886"/>
                </a:lnTo>
                <a:lnTo>
                  <a:pt x="5282736" y="3710237"/>
                </a:lnTo>
                <a:close/>
                <a:moveTo>
                  <a:pt x="5240826" y="3706427"/>
                </a:moveTo>
                <a:lnTo>
                  <a:pt x="5064087" y="3883166"/>
                </a:lnTo>
                <a:lnTo>
                  <a:pt x="5064087" y="3890786"/>
                </a:lnTo>
                <a:lnTo>
                  <a:pt x="5244636" y="3710237"/>
                </a:lnTo>
                <a:close/>
                <a:moveTo>
                  <a:pt x="5202726" y="3706427"/>
                </a:moveTo>
                <a:lnTo>
                  <a:pt x="5064087" y="3845066"/>
                </a:lnTo>
                <a:lnTo>
                  <a:pt x="5064087" y="3852686"/>
                </a:lnTo>
                <a:lnTo>
                  <a:pt x="5206536" y="3710237"/>
                </a:lnTo>
                <a:close/>
                <a:moveTo>
                  <a:pt x="5164626" y="3706427"/>
                </a:moveTo>
                <a:lnTo>
                  <a:pt x="5064087" y="3806966"/>
                </a:lnTo>
                <a:lnTo>
                  <a:pt x="5064087" y="3814586"/>
                </a:lnTo>
                <a:lnTo>
                  <a:pt x="5168436" y="3710237"/>
                </a:lnTo>
                <a:close/>
                <a:moveTo>
                  <a:pt x="5126526" y="3706427"/>
                </a:moveTo>
                <a:lnTo>
                  <a:pt x="5064087" y="3768866"/>
                </a:lnTo>
                <a:lnTo>
                  <a:pt x="5064087" y="3776486"/>
                </a:lnTo>
                <a:lnTo>
                  <a:pt x="5130336" y="3710237"/>
                </a:lnTo>
                <a:close/>
                <a:moveTo>
                  <a:pt x="5088426" y="3706427"/>
                </a:moveTo>
                <a:lnTo>
                  <a:pt x="5064087" y="3730766"/>
                </a:lnTo>
                <a:lnTo>
                  <a:pt x="5064087" y="3738386"/>
                </a:lnTo>
                <a:lnTo>
                  <a:pt x="5092236" y="3710237"/>
                </a:lnTo>
                <a:close/>
                <a:moveTo>
                  <a:pt x="0" y="0"/>
                </a:moveTo>
                <a:lnTo>
                  <a:pt x="5309507" y="0"/>
                </a:lnTo>
                <a:lnTo>
                  <a:pt x="5309507" y="3713946"/>
                </a:lnTo>
                <a:lnTo>
                  <a:pt x="5064087" y="3959366"/>
                </a:lnTo>
                <a:lnTo>
                  <a:pt x="5064087" y="3966986"/>
                </a:lnTo>
                <a:lnTo>
                  <a:pt x="5309507" y="3721566"/>
                </a:lnTo>
                <a:lnTo>
                  <a:pt x="5309507" y="3752046"/>
                </a:lnTo>
                <a:lnTo>
                  <a:pt x="5064087" y="3997466"/>
                </a:lnTo>
                <a:lnTo>
                  <a:pt x="5064087" y="4005086"/>
                </a:lnTo>
                <a:lnTo>
                  <a:pt x="5309507" y="3759666"/>
                </a:lnTo>
                <a:lnTo>
                  <a:pt x="5309507" y="3790146"/>
                </a:lnTo>
                <a:lnTo>
                  <a:pt x="5064087" y="4035566"/>
                </a:lnTo>
                <a:lnTo>
                  <a:pt x="5064087" y="4043187"/>
                </a:lnTo>
                <a:lnTo>
                  <a:pt x="5309507" y="3797767"/>
                </a:lnTo>
                <a:lnTo>
                  <a:pt x="5309507" y="3828247"/>
                </a:lnTo>
                <a:lnTo>
                  <a:pt x="5064087" y="4073667"/>
                </a:lnTo>
                <a:lnTo>
                  <a:pt x="5064087" y="4081286"/>
                </a:lnTo>
                <a:lnTo>
                  <a:pt x="5309507" y="3835866"/>
                </a:lnTo>
                <a:lnTo>
                  <a:pt x="5309507" y="3866347"/>
                </a:lnTo>
                <a:lnTo>
                  <a:pt x="5064087" y="4111767"/>
                </a:lnTo>
                <a:lnTo>
                  <a:pt x="5064087" y="4119386"/>
                </a:lnTo>
                <a:lnTo>
                  <a:pt x="5309507" y="3873966"/>
                </a:lnTo>
                <a:lnTo>
                  <a:pt x="5309507" y="3904446"/>
                </a:lnTo>
                <a:lnTo>
                  <a:pt x="5064087" y="4149866"/>
                </a:lnTo>
                <a:lnTo>
                  <a:pt x="5064087" y="4157486"/>
                </a:lnTo>
                <a:lnTo>
                  <a:pt x="5309507" y="3912066"/>
                </a:lnTo>
                <a:lnTo>
                  <a:pt x="5309507" y="3942546"/>
                </a:lnTo>
                <a:lnTo>
                  <a:pt x="5064087" y="4187966"/>
                </a:lnTo>
                <a:lnTo>
                  <a:pt x="5064087" y="4195586"/>
                </a:lnTo>
                <a:lnTo>
                  <a:pt x="5309507" y="3950166"/>
                </a:lnTo>
                <a:lnTo>
                  <a:pt x="5309507" y="3980646"/>
                </a:lnTo>
                <a:lnTo>
                  <a:pt x="5064087" y="4226066"/>
                </a:lnTo>
                <a:lnTo>
                  <a:pt x="5064087" y="4233687"/>
                </a:lnTo>
                <a:lnTo>
                  <a:pt x="5309507" y="3988267"/>
                </a:lnTo>
                <a:lnTo>
                  <a:pt x="5309507" y="4018746"/>
                </a:lnTo>
                <a:lnTo>
                  <a:pt x="5064087" y="4264166"/>
                </a:lnTo>
                <a:lnTo>
                  <a:pt x="5064087" y="4271787"/>
                </a:lnTo>
                <a:lnTo>
                  <a:pt x="5309507" y="4026367"/>
                </a:lnTo>
                <a:lnTo>
                  <a:pt x="5309507" y="4056847"/>
                </a:lnTo>
                <a:lnTo>
                  <a:pt x="5064087" y="4302267"/>
                </a:lnTo>
                <a:lnTo>
                  <a:pt x="5064087" y="4309886"/>
                </a:lnTo>
                <a:lnTo>
                  <a:pt x="5309507" y="4064466"/>
                </a:lnTo>
                <a:lnTo>
                  <a:pt x="5309507" y="4094947"/>
                </a:lnTo>
                <a:lnTo>
                  <a:pt x="5064087" y="4340367"/>
                </a:lnTo>
                <a:lnTo>
                  <a:pt x="5064087" y="4347986"/>
                </a:lnTo>
                <a:lnTo>
                  <a:pt x="5309507" y="4102566"/>
                </a:lnTo>
                <a:lnTo>
                  <a:pt x="5309507" y="4133046"/>
                </a:lnTo>
                <a:lnTo>
                  <a:pt x="5064087" y="4378466"/>
                </a:lnTo>
                <a:lnTo>
                  <a:pt x="5064087" y="4386086"/>
                </a:lnTo>
                <a:lnTo>
                  <a:pt x="5309507" y="4140666"/>
                </a:lnTo>
                <a:lnTo>
                  <a:pt x="5309507" y="4171146"/>
                </a:lnTo>
                <a:lnTo>
                  <a:pt x="5064087" y="4416566"/>
                </a:lnTo>
                <a:lnTo>
                  <a:pt x="5064087" y="4424186"/>
                </a:lnTo>
                <a:lnTo>
                  <a:pt x="5309507" y="4178766"/>
                </a:lnTo>
                <a:lnTo>
                  <a:pt x="5309507" y="4209246"/>
                </a:lnTo>
                <a:lnTo>
                  <a:pt x="5064087" y="4454666"/>
                </a:lnTo>
                <a:lnTo>
                  <a:pt x="5064087" y="4462286"/>
                </a:lnTo>
                <a:lnTo>
                  <a:pt x="5309507" y="4216866"/>
                </a:lnTo>
                <a:lnTo>
                  <a:pt x="5309507" y="4247346"/>
                </a:lnTo>
                <a:lnTo>
                  <a:pt x="5064087" y="4492766"/>
                </a:lnTo>
                <a:lnTo>
                  <a:pt x="5064087" y="4500387"/>
                </a:lnTo>
                <a:lnTo>
                  <a:pt x="5309507" y="4254967"/>
                </a:lnTo>
                <a:lnTo>
                  <a:pt x="5309507" y="4285446"/>
                </a:lnTo>
                <a:lnTo>
                  <a:pt x="5064087" y="4530866"/>
                </a:lnTo>
                <a:lnTo>
                  <a:pt x="5064087" y="4538486"/>
                </a:lnTo>
                <a:lnTo>
                  <a:pt x="5309507" y="4293066"/>
                </a:lnTo>
                <a:lnTo>
                  <a:pt x="5309507" y="4323547"/>
                </a:lnTo>
                <a:lnTo>
                  <a:pt x="5064087" y="4568967"/>
                </a:lnTo>
                <a:lnTo>
                  <a:pt x="5064087" y="4576586"/>
                </a:lnTo>
                <a:lnTo>
                  <a:pt x="5309507" y="4331166"/>
                </a:lnTo>
                <a:lnTo>
                  <a:pt x="5309507" y="4361646"/>
                </a:lnTo>
                <a:lnTo>
                  <a:pt x="5064087" y="4607066"/>
                </a:lnTo>
                <a:lnTo>
                  <a:pt x="5064087" y="4614686"/>
                </a:lnTo>
                <a:lnTo>
                  <a:pt x="5309507" y="4369266"/>
                </a:lnTo>
                <a:lnTo>
                  <a:pt x="5309507" y="4399746"/>
                </a:lnTo>
                <a:lnTo>
                  <a:pt x="5064087" y="4645166"/>
                </a:lnTo>
                <a:lnTo>
                  <a:pt x="5064087" y="4652786"/>
                </a:lnTo>
                <a:lnTo>
                  <a:pt x="5309507" y="4407366"/>
                </a:lnTo>
                <a:lnTo>
                  <a:pt x="5309507" y="4437846"/>
                </a:lnTo>
                <a:lnTo>
                  <a:pt x="5064087" y="4683266"/>
                </a:lnTo>
                <a:lnTo>
                  <a:pt x="5064087" y="4690886"/>
                </a:lnTo>
                <a:lnTo>
                  <a:pt x="5309507" y="4445466"/>
                </a:lnTo>
                <a:lnTo>
                  <a:pt x="5309507" y="4475946"/>
                </a:lnTo>
                <a:lnTo>
                  <a:pt x="5064087" y="4721366"/>
                </a:lnTo>
                <a:lnTo>
                  <a:pt x="5064087" y="4728987"/>
                </a:lnTo>
                <a:lnTo>
                  <a:pt x="5309507" y="4483567"/>
                </a:lnTo>
                <a:lnTo>
                  <a:pt x="5309507" y="4514046"/>
                </a:lnTo>
                <a:lnTo>
                  <a:pt x="5064087" y="4759466"/>
                </a:lnTo>
                <a:lnTo>
                  <a:pt x="5064087" y="4767087"/>
                </a:lnTo>
                <a:lnTo>
                  <a:pt x="5309507" y="4521667"/>
                </a:lnTo>
                <a:lnTo>
                  <a:pt x="5309507" y="4552147"/>
                </a:lnTo>
                <a:lnTo>
                  <a:pt x="5064087" y="4797567"/>
                </a:lnTo>
                <a:lnTo>
                  <a:pt x="5064087" y="4805186"/>
                </a:lnTo>
                <a:lnTo>
                  <a:pt x="5309507" y="4559766"/>
                </a:lnTo>
                <a:lnTo>
                  <a:pt x="5309507" y="4590247"/>
                </a:lnTo>
                <a:lnTo>
                  <a:pt x="5064087" y="4835667"/>
                </a:lnTo>
                <a:lnTo>
                  <a:pt x="5064087" y="4843286"/>
                </a:lnTo>
                <a:lnTo>
                  <a:pt x="5309507" y="4597866"/>
                </a:lnTo>
                <a:lnTo>
                  <a:pt x="5309507" y="4628346"/>
                </a:lnTo>
                <a:lnTo>
                  <a:pt x="5064087" y="4873766"/>
                </a:lnTo>
                <a:lnTo>
                  <a:pt x="5064087" y="4881386"/>
                </a:lnTo>
                <a:lnTo>
                  <a:pt x="5309507" y="4635966"/>
                </a:lnTo>
                <a:lnTo>
                  <a:pt x="5309507" y="4666446"/>
                </a:lnTo>
                <a:lnTo>
                  <a:pt x="5064087" y="4911866"/>
                </a:lnTo>
                <a:lnTo>
                  <a:pt x="5064087" y="4919486"/>
                </a:lnTo>
                <a:lnTo>
                  <a:pt x="5309507" y="4674066"/>
                </a:lnTo>
                <a:lnTo>
                  <a:pt x="5309507" y="4704546"/>
                </a:lnTo>
                <a:lnTo>
                  <a:pt x="5064087" y="4949966"/>
                </a:lnTo>
                <a:lnTo>
                  <a:pt x="5064087" y="4957587"/>
                </a:lnTo>
                <a:lnTo>
                  <a:pt x="5309507" y="4712167"/>
                </a:lnTo>
                <a:lnTo>
                  <a:pt x="5309507" y="4742646"/>
                </a:lnTo>
                <a:lnTo>
                  <a:pt x="5064087" y="4988066"/>
                </a:lnTo>
                <a:lnTo>
                  <a:pt x="5064087" y="4995687"/>
                </a:lnTo>
                <a:lnTo>
                  <a:pt x="5309507" y="4750267"/>
                </a:lnTo>
                <a:lnTo>
                  <a:pt x="5309507" y="4780747"/>
                </a:lnTo>
                <a:lnTo>
                  <a:pt x="5064087" y="5026167"/>
                </a:lnTo>
                <a:lnTo>
                  <a:pt x="5064087" y="5033786"/>
                </a:lnTo>
                <a:lnTo>
                  <a:pt x="5309507" y="4788366"/>
                </a:lnTo>
                <a:lnTo>
                  <a:pt x="5309507" y="4818847"/>
                </a:lnTo>
                <a:lnTo>
                  <a:pt x="5064087" y="5064267"/>
                </a:lnTo>
                <a:lnTo>
                  <a:pt x="5064087" y="5071886"/>
                </a:lnTo>
                <a:lnTo>
                  <a:pt x="5309507" y="4826466"/>
                </a:lnTo>
                <a:lnTo>
                  <a:pt x="5309507" y="4856946"/>
                </a:lnTo>
                <a:lnTo>
                  <a:pt x="5064087" y="5102366"/>
                </a:lnTo>
                <a:lnTo>
                  <a:pt x="5064087" y="5109986"/>
                </a:lnTo>
                <a:lnTo>
                  <a:pt x="5309507" y="4864566"/>
                </a:lnTo>
                <a:lnTo>
                  <a:pt x="5309507" y="4895046"/>
                </a:lnTo>
                <a:lnTo>
                  <a:pt x="5064087" y="5140466"/>
                </a:lnTo>
                <a:lnTo>
                  <a:pt x="5064087" y="5148086"/>
                </a:lnTo>
                <a:lnTo>
                  <a:pt x="5309507" y="4902666"/>
                </a:lnTo>
                <a:lnTo>
                  <a:pt x="5309507" y="4933146"/>
                </a:lnTo>
                <a:lnTo>
                  <a:pt x="5064087" y="5178566"/>
                </a:lnTo>
                <a:lnTo>
                  <a:pt x="5064087" y="5186186"/>
                </a:lnTo>
                <a:lnTo>
                  <a:pt x="5309507" y="4940766"/>
                </a:lnTo>
                <a:lnTo>
                  <a:pt x="5309507" y="4971246"/>
                </a:lnTo>
                <a:lnTo>
                  <a:pt x="5064087" y="5216666"/>
                </a:lnTo>
                <a:lnTo>
                  <a:pt x="5064087" y="5224287"/>
                </a:lnTo>
                <a:lnTo>
                  <a:pt x="5309507" y="4978867"/>
                </a:lnTo>
                <a:lnTo>
                  <a:pt x="5309507" y="5009346"/>
                </a:lnTo>
                <a:lnTo>
                  <a:pt x="5064087" y="5254766"/>
                </a:lnTo>
                <a:lnTo>
                  <a:pt x="5064087" y="5262386"/>
                </a:lnTo>
                <a:lnTo>
                  <a:pt x="5309507" y="5016966"/>
                </a:lnTo>
                <a:lnTo>
                  <a:pt x="5309507" y="5047447"/>
                </a:lnTo>
                <a:lnTo>
                  <a:pt x="5064087" y="5292867"/>
                </a:lnTo>
                <a:lnTo>
                  <a:pt x="5064087" y="5300486"/>
                </a:lnTo>
                <a:lnTo>
                  <a:pt x="5309507" y="5055066"/>
                </a:lnTo>
                <a:lnTo>
                  <a:pt x="5309507" y="5085546"/>
                </a:lnTo>
                <a:lnTo>
                  <a:pt x="5064087" y="5330966"/>
                </a:lnTo>
                <a:lnTo>
                  <a:pt x="5064087" y="5338586"/>
                </a:lnTo>
                <a:lnTo>
                  <a:pt x="5309507" y="5093166"/>
                </a:lnTo>
                <a:lnTo>
                  <a:pt x="5309507" y="5123646"/>
                </a:lnTo>
                <a:lnTo>
                  <a:pt x="5064087" y="5369066"/>
                </a:lnTo>
                <a:lnTo>
                  <a:pt x="5064087" y="5376686"/>
                </a:lnTo>
                <a:lnTo>
                  <a:pt x="5309507" y="5131266"/>
                </a:lnTo>
                <a:lnTo>
                  <a:pt x="5309507" y="5162699"/>
                </a:lnTo>
                <a:lnTo>
                  <a:pt x="5064087" y="5408119"/>
                </a:lnTo>
                <a:lnTo>
                  <a:pt x="5064087" y="5415739"/>
                </a:lnTo>
                <a:lnTo>
                  <a:pt x="5309507" y="5170319"/>
                </a:lnTo>
                <a:lnTo>
                  <a:pt x="5309507" y="5200798"/>
                </a:lnTo>
                <a:lnTo>
                  <a:pt x="5064087" y="5446218"/>
                </a:lnTo>
                <a:lnTo>
                  <a:pt x="5064087" y="5453838"/>
                </a:lnTo>
                <a:lnTo>
                  <a:pt x="5309507" y="5208418"/>
                </a:lnTo>
                <a:lnTo>
                  <a:pt x="5309507" y="5238899"/>
                </a:lnTo>
                <a:lnTo>
                  <a:pt x="5064087" y="5484319"/>
                </a:lnTo>
                <a:lnTo>
                  <a:pt x="5064087" y="5491938"/>
                </a:lnTo>
                <a:lnTo>
                  <a:pt x="5309507" y="5246518"/>
                </a:lnTo>
                <a:lnTo>
                  <a:pt x="5309507" y="5276998"/>
                </a:lnTo>
                <a:lnTo>
                  <a:pt x="5064087" y="5522418"/>
                </a:lnTo>
                <a:lnTo>
                  <a:pt x="5064087" y="5530038"/>
                </a:lnTo>
                <a:lnTo>
                  <a:pt x="5309507" y="5284618"/>
                </a:lnTo>
                <a:lnTo>
                  <a:pt x="5309507" y="5315098"/>
                </a:lnTo>
                <a:lnTo>
                  <a:pt x="5064087" y="5560518"/>
                </a:lnTo>
                <a:lnTo>
                  <a:pt x="5064087" y="5568138"/>
                </a:lnTo>
                <a:lnTo>
                  <a:pt x="5309507" y="5322718"/>
                </a:lnTo>
                <a:lnTo>
                  <a:pt x="5309507" y="5353198"/>
                </a:lnTo>
                <a:lnTo>
                  <a:pt x="5064087" y="5598618"/>
                </a:lnTo>
                <a:lnTo>
                  <a:pt x="5064087" y="5606238"/>
                </a:lnTo>
                <a:lnTo>
                  <a:pt x="5309507" y="5360818"/>
                </a:lnTo>
                <a:lnTo>
                  <a:pt x="5309507" y="5391298"/>
                </a:lnTo>
                <a:lnTo>
                  <a:pt x="5064087" y="5636718"/>
                </a:lnTo>
                <a:lnTo>
                  <a:pt x="5064087" y="5644339"/>
                </a:lnTo>
                <a:lnTo>
                  <a:pt x="5309507" y="5398919"/>
                </a:lnTo>
                <a:lnTo>
                  <a:pt x="5309507" y="5429398"/>
                </a:lnTo>
                <a:lnTo>
                  <a:pt x="5064087" y="5674818"/>
                </a:lnTo>
                <a:lnTo>
                  <a:pt x="5064087" y="5682439"/>
                </a:lnTo>
                <a:lnTo>
                  <a:pt x="5309507" y="5437019"/>
                </a:lnTo>
                <a:lnTo>
                  <a:pt x="5309507" y="5467499"/>
                </a:lnTo>
                <a:lnTo>
                  <a:pt x="5087824" y="5689182"/>
                </a:lnTo>
                <a:lnTo>
                  <a:pt x="5095443" y="5689182"/>
                </a:lnTo>
                <a:lnTo>
                  <a:pt x="5309507" y="5475118"/>
                </a:lnTo>
                <a:lnTo>
                  <a:pt x="5309507" y="5505599"/>
                </a:lnTo>
                <a:lnTo>
                  <a:pt x="5125924" y="5689182"/>
                </a:lnTo>
                <a:lnTo>
                  <a:pt x="5133543" y="5689182"/>
                </a:lnTo>
                <a:lnTo>
                  <a:pt x="5309507" y="5513218"/>
                </a:lnTo>
                <a:lnTo>
                  <a:pt x="5309507" y="5543698"/>
                </a:lnTo>
                <a:lnTo>
                  <a:pt x="5164023" y="5689182"/>
                </a:lnTo>
                <a:lnTo>
                  <a:pt x="5171643" y="5689182"/>
                </a:lnTo>
                <a:lnTo>
                  <a:pt x="5309507" y="5551318"/>
                </a:lnTo>
                <a:lnTo>
                  <a:pt x="5309507" y="5581798"/>
                </a:lnTo>
                <a:lnTo>
                  <a:pt x="5202123" y="5689182"/>
                </a:lnTo>
                <a:lnTo>
                  <a:pt x="5209743" y="5689182"/>
                </a:lnTo>
                <a:lnTo>
                  <a:pt x="5309507" y="5589418"/>
                </a:lnTo>
                <a:lnTo>
                  <a:pt x="5309507" y="5619898"/>
                </a:lnTo>
                <a:lnTo>
                  <a:pt x="5240223" y="5689182"/>
                </a:lnTo>
                <a:lnTo>
                  <a:pt x="5247844" y="5689182"/>
                </a:lnTo>
                <a:lnTo>
                  <a:pt x="5309507" y="5627519"/>
                </a:lnTo>
                <a:lnTo>
                  <a:pt x="5309507" y="5657998"/>
                </a:lnTo>
                <a:lnTo>
                  <a:pt x="5278323" y="5689182"/>
                </a:lnTo>
                <a:lnTo>
                  <a:pt x="5285944" y="5689182"/>
                </a:lnTo>
                <a:lnTo>
                  <a:pt x="5309507" y="5665619"/>
                </a:lnTo>
                <a:lnTo>
                  <a:pt x="5309507" y="6482443"/>
                </a:lnTo>
                <a:lnTo>
                  <a:pt x="0" y="6482443"/>
                </a:lnTo>
                <a:close/>
              </a:path>
            </a:pathLst>
          </a:custGeom>
          <a:solidFill>
            <a:schemeClr val="bg2">
              <a:lumMod val="60000"/>
              <a:lumOff val="40000"/>
            </a:schemeClr>
          </a:solidFill>
        </p:spPr>
        <p:txBody>
          <a:bodyPr wrap="square">
            <a:noAutofit/>
          </a:bodyPr>
          <a:lstStyle/>
          <a:p>
            <a:r>
              <a:rPr lang="nl-NL"/>
              <a:t>Klik op het pictogram als u een afbeelding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4550748"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4550748"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5" y="2368990"/>
            <a:ext cx="4995920" cy="3694195"/>
          </a:xfr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1" name="Groep 10">
            <a:extLst>
              <a:ext uri="{FF2B5EF4-FFF2-40B4-BE49-F238E27FC236}">
                <a16:creationId xmlns:a16="http://schemas.microsoft.com/office/drawing/2014/main" id="{E2063076-F305-4EC0-AF4B-EC1D2696CAC1}"/>
              </a:ext>
            </a:extLst>
          </p:cNvPr>
          <p:cNvGrpSpPr/>
          <p:nvPr/>
        </p:nvGrpSpPr>
        <p:grpSpPr>
          <a:xfrm>
            <a:off x="12192000" y="3"/>
            <a:ext cx="3593091" cy="6857999"/>
            <a:chOff x="12220433" y="1"/>
            <a:chExt cx="3593091" cy="6857999"/>
          </a:xfrm>
        </p:grpSpPr>
        <p:sp>
          <p:nvSpPr>
            <p:cNvPr id="13" name="Rechthoek 12">
              <a:extLst>
                <a:ext uri="{FF2B5EF4-FFF2-40B4-BE49-F238E27FC236}">
                  <a16:creationId xmlns:a16="http://schemas.microsoft.com/office/drawing/2014/main" id="{31F421EB-2969-48C1-B038-84B129F0A415}"/>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4" name="Ovaal 13">
              <a:extLst>
                <a:ext uri="{FF2B5EF4-FFF2-40B4-BE49-F238E27FC236}">
                  <a16:creationId xmlns:a16="http://schemas.microsoft.com/office/drawing/2014/main" id="{DE22F4A2-B21C-462E-B8B8-7C862E9109D9}"/>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5" name="Rechthoek 14">
              <a:extLst>
                <a:ext uri="{FF2B5EF4-FFF2-40B4-BE49-F238E27FC236}">
                  <a16:creationId xmlns:a16="http://schemas.microsoft.com/office/drawing/2014/main" id="{856B0C4B-3498-4B5A-B0FB-48019AE4C793}"/>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6" name="Groep 15">
              <a:extLst>
                <a:ext uri="{FF2B5EF4-FFF2-40B4-BE49-F238E27FC236}">
                  <a16:creationId xmlns:a16="http://schemas.microsoft.com/office/drawing/2014/main" id="{138BC105-77C3-465F-B1B3-83561441CD01}"/>
                </a:ext>
              </a:extLst>
            </p:cNvPr>
            <p:cNvGrpSpPr/>
            <p:nvPr/>
          </p:nvGrpSpPr>
          <p:grpSpPr>
            <a:xfrm>
              <a:off x="12673102" y="1209303"/>
              <a:ext cx="294789" cy="318834"/>
              <a:chOff x="14466489" y="1001522"/>
              <a:chExt cx="290627" cy="314333"/>
            </a:xfrm>
          </p:grpSpPr>
          <p:sp>
            <p:nvSpPr>
              <p:cNvPr id="67" name="Rechthoek 66">
                <a:extLst>
                  <a:ext uri="{FF2B5EF4-FFF2-40B4-BE49-F238E27FC236}">
                    <a16:creationId xmlns:a16="http://schemas.microsoft.com/office/drawing/2014/main" id="{5FEA17F8-21EA-40BB-A32B-6B58BCD6250F}"/>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F03EC3C1-E6AF-4788-93E1-EC098E7BA0C5}"/>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69" name="Vrije vorm: vorm 101">
                <a:extLst>
                  <a:ext uri="{FF2B5EF4-FFF2-40B4-BE49-F238E27FC236}">
                    <a16:creationId xmlns:a16="http://schemas.microsoft.com/office/drawing/2014/main" id="{784DA093-ED1B-4AED-85CC-C80F83BBEEEC}"/>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0" name="Rechthoek: afgeronde hoeken 102">
                <a:extLst>
                  <a:ext uri="{FF2B5EF4-FFF2-40B4-BE49-F238E27FC236}">
                    <a16:creationId xmlns:a16="http://schemas.microsoft.com/office/drawing/2014/main" id="{BE160984-3E98-43B9-8D74-9A4635031A80}"/>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1" name="Rechte verbindingslijn 70">
                <a:extLst>
                  <a:ext uri="{FF2B5EF4-FFF2-40B4-BE49-F238E27FC236}">
                    <a16:creationId xmlns:a16="http://schemas.microsoft.com/office/drawing/2014/main" id="{C0F0FF85-DE42-4852-BDF4-557FC20AFDB2}"/>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Rechte verbindingslijn 71">
                <a:extLst>
                  <a:ext uri="{FF2B5EF4-FFF2-40B4-BE49-F238E27FC236}">
                    <a16:creationId xmlns:a16="http://schemas.microsoft.com/office/drawing/2014/main" id="{D681F8FB-D148-4F93-AE8B-A02221BC8A97}"/>
                  </a:ext>
                </a:extLst>
              </p:cNvPr>
              <p:cNvCxnSpPr>
                <a:cxnSpLocks/>
                <a:stCxn id="70"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 name="Ovaal 16">
              <a:extLst>
                <a:ext uri="{FF2B5EF4-FFF2-40B4-BE49-F238E27FC236}">
                  <a16:creationId xmlns:a16="http://schemas.microsoft.com/office/drawing/2014/main" id="{44CDF735-8131-4F6B-A917-5A043044FB1E}"/>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8" name="Rechthoek 17">
              <a:extLst>
                <a:ext uri="{FF2B5EF4-FFF2-40B4-BE49-F238E27FC236}">
                  <a16:creationId xmlns:a16="http://schemas.microsoft.com/office/drawing/2014/main" id="{9EB28107-C5A5-4E90-B28F-B9F405255FD0}"/>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9" name="Groep 18">
              <a:extLst>
                <a:ext uri="{FF2B5EF4-FFF2-40B4-BE49-F238E27FC236}">
                  <a16:creationId xmlns:a16="http://schemas.microsoft.com/office/drawing/2014/main" id="{12CEFFAC-BC47-4760-9069-184BDD58F0DF}"/>
                </a:ext>
              </a:extLst>
            </p:cNvPr>
            <p:cNvGrpSpPr/>
            <p:nvPr/>
          </p:nvGrpSpPr>
          <p:grpSpPr>
            <a:xfrm>
              <a:off x="12695280" y="2092702"/>
              <a:ext cx="825500" cy="209550"/>
              <a:chOff x="13504624" y="2482850"/>
              <a:chExt cx="825500" cy="209550"/>
            </a:xfrm>
          </p:grpSpPr>
          <p:sp>
            <p:nvSpPr>
              <p:cNvPr id="64" name="Rechthoek 63">
                <a:extLst>
                  <a:ext uri="{FF2B5EF4-FFF2-40B4-BE49-F238E27FC236}">
                    <a16:creationId xmlns:a16="http://schemas.microsoft.com/office/drawing/2014/main" id="{FB2C3CF1-33C7-4940-B212-D288A97F3B82}"/>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65" name="Rechte verbindingslijn 64">
                <a:extLst>
                  <a:ext uri="{FF2B5EF4-FFF2-40B4-BE49-F238E27FC236}">
                    <a16:creationId xmlns:a16="http://schemas.microsoft.com/office/drawing/2014/main" id="{59F375D5-897F-40D8-9B54-4C0EF2DE116D}"/>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66" name="Gelijkbenige driehoek 98">
                <a:extLst>
                  <a:ext uri="{FF2B5EF4-FFF2-40B4-BE49-F238E27FC236}">
                    <a16:creationId xmlns:a16="http://schemas.microsoft.com/office/drawing/2014/main" id="{A0F8443D-C231-4AB2-A6F6-0757054BFF69}"/>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0" name="Ovaal 19">
              <a:extLst>
                <a:ext uri="{FF2B5EF4-FFF2-40B4-BE49-F238E27FC236}">
                  <a16:creationId xmlns:a16="http://schemas.microsoft.com/office/drawing/2014/main" id="{A9AAE3E2-F32D-4FAF-902C-A3716ACCEC7C}"/>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1" name="Rechthoek 20">
              <a:extLst>
                <a:ext uri="{FF2B5EF4-FFF2-40B4-BE49-F238E27FC236}">
                  <a16:creationId xmlns:a16="http://schemas.microsoft.com/office/drawing/2014/main" id="{B39FE620-B1CB-459C-9995-EF56E5E6221F}"/>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2" name="Ovaal 21">
              <a:extLst>
                <a:ext uri="{FF2B5EF4-FFF2-40B4-BE49-F238E27FC236}">
                  <a16:creationId xmlns:a16="http://schemas.microsoft.com/office/drawing/2014/main" id="{75D89541-80EE-43BE-962C-FCA830F80A0B}"/>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3" name="Rechthoek 22">
              <a:extLst>
                <a:ext uri="{FF2B5EF4-FFF2-40B4-BE49-F238E27FC236}">
                  <a16:creationId xmlns:a16="http://schemas.microsoft.com/office/drawing/2014/main" id="{3709B0D4-6896-49C3-A1A1-187DB0D40069}"/>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4" name="Groep 23">
              <a:extLst>
                <a:ext uri="{FF2B5EF4-FFF2-40B4-BE49-F238E27FC236}">
                  <a16:creationId xmlns:a16="http://schemas.microsoft.com/office/drawing/2014/main" id="{A4C0F0A4-8D67-4619-9AC3-5605FE83BEB0}"/>
                </a:ext>
              </a:extLst>
            </p:cNvPr>
            <p:cNvGrpSpPr/>
            <p:nvPr/>
          </p:nvGrpSpPr>
          <p:grpSpPr>
            <a:xfrm>
              <a:off x="12598305" y="4769519"/>
              <a:ext cx="622283" cy="612919"/>
              <a:chOff x="12617641" y="3403239"/>
              <a:chExt cx="752963" cy="741634"/>
            </a:xfrm>
          </p:grpSpPr>
          <p:grpSp>
            <p:nvGrpSpPr>
              <p:cNvPr id="48" name="Groep 47">
                <a:extLst>
                  <a:ext uri="{FF2B5EF4-FFF2-40B4-BE49-F238E27FC236}">
                    <a16:creationId xmlns:a16="http://schemas.microsoft.com/office/drawing/2014/main" id="{AF450FFD-F024-4EA6-96E7-35CD378291E6}"/>
                  </a:ext>
                </a:extLst>
              </p:cNvPr>
              <p:cNvGrpSpPr/>
              <p:nvPr/>
            </p:nvGrpSpPr>
            <p:grpSpPr>
              <a:xfrm>
                <a:off x="12771550" y="3403239"/>
                <a:ext cx="467156" cy="448491"/>
                <a:chOff x="12782177" y="3403239"/>
                <a:chExt cx="467156" cy="448491"/>
              </a:xfrm>
            </p:grpSpPr>
            <p:grpSp>
              <p:nvGrpSpPr>
                <p:cNvPr id="51" name="Groep 50">
                  <a:extLst>
                    <a:ext uri="{FF2B5EF4-FFF2-40B4-BE49-F238E27FC236}">
                      <a16:creationId xmlns:a16="http://schemas.microsoft.com/office/drawing/2014/main" id="{FB9A26FC-4853-4C17-A52D-55920318B429}"/>
                    </a:ext>
                  </a:extLst>
                </p:cNvPr>
                <p:cNvGrpSpPr/>
                <p:nvPr/>
              </p:nvGrpSpPr>
              <p:grpSpPr>
                <a:xfrm>
                  <a:off x="12782177" y="3403239"/>
                  <a:ext cx="412972" cy="396132"/>
                  <a:chOff x="13554906" y="3320109"/>
                  <a:chExt cx="443912" cy="425811"/>
                </a:xfrm>
              </p:grpSpPr>
              <p:grpSp>
                <p:nvGrpSpPr>
                  <p:cNvPr id="58" name="Groep 57">
                    <a:extLst>
                      <a:ext uri="{FF2B5EF4-FFF2-40B4-BE49-F238E27FC236}">
                        <a16:creationId xmlns:a16="http://schemas.microsoft.com/office/drawing/2014/main" id="{8323BCC8-263F-4002-BB6A-5DF2609167E1}"/>
                      </a:ext>
                    </a:extLst>
                  </p:cNvPr>
                  <p:cNvGrpSpPr/>
                  <p:nvPr/>
                </p:nvGrpSpPr>
                <p:grpSpPr>
                  <a:xfrm>
                    <a:off x="13554906" y="3320109"/>
                    <a:ext cx="443912" cy="425811"/>
                    <a:chOff x="12909684" y="1276143"/>
                    <a:chExt cx="443912" cy="425811"/>
                  </a:xfrm>
                </p:grpSpPr>
                <p:sp>
                  <p:nvSpPr>
                    <p:cNvPr id="61" name="Rechthoek 60">
                      <a:extLst>
                        <a:ext uri="{FF2B5EF4-FFF2-40B4-BE49-F238E27FC236}">
                          <a16:creationId xmlns:a16="http://schemas.microsoft.com/office/drawing/2014/main" id="{C02B3188-80C3-49FF-8A05-C73319EC028D}"/>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C57297FE-78FE-466A-A95A-A64EBFD22654}"/>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3" name="Ovaal 62">
                      <a:extLst>
                        <a:ext uri="{FF2B5EF4-FFF2-40B4-BE49-F238E27FC236}">
                          <a16:creationId xmlns:a16="http://schemas.microsoft.com/office/drawing/2014/main" id="{44AB37A2-214D-4F08-99A3-3EBF41851A59}"/>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59" name="Afbeelding 58">
                    <a:extLst>
                      <a:ext uri="{FF2B5EF4-FFF2-40B4-BE49-F238E27FC236}">
                        <a16:creationId xmlns:a16="http://schemas.microsoft.com/office/drawing/2014/main" id="{DF88CD51-A953-41A6-B3FA-9CE354C1FA4C}"/>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0" name="Afbeelding 59">
                    <a:extLst>
                      <a:ext uri="{FF2B5EF4-FFF2-40B4-BE49-F238E27FC236}">
                        <a16:creationId xmlns:a16="http://schemas.microsoft.com/office/drawing/2014/main" id="{85D56B3A-13D6-4361-9D40-1DF5DD8A7A5F}"/>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2" name="Groep 51">
                  <a:extLst>
                    <a:ext uri="{FF2B5EF4-FFF2-40B4-BE49-F238E27FC236}">
                      <a16:creationId xmlns:a16="http://schemas.microsoft.com/office/drawing/2014/main" id="{99B3EF1C-3D3E-4DA2-B277-7010795697BA}"/>
                    </a:ext>
                  </a:extLst>
                </p:cNvPr>
                <p:cNvGrpSpPr/>
                <p:nvPr/>
              </p:nvGrpSpPr>
              <p:grpSpPr>
                <a:xfrm>
                  <a:off x="13103513" y="3705268"/>
                  <a:ext cx="145820" cy="146462"/>
                  <a:chOff x="13096169" y="3602278"/>
                  <a:chExt cx="145820" cy="146462"/>
                </a:xfrm>
              </p:grpSpPr>
              <p:sp>
                <p:nvSpPr>
                  <p:cNvPr id="56" name="Rechthoek 55">
                    <a:extLst>
                      <a:ext uri="{FF2B5EF4-FFF2-40B4-BE49-F238E27FC236}">
                        <a16:creationId xmlns:a16="http://schemas.microsoft.com/office/drawing/2014/main" id="{AC10265D-030A-4CD0-9167-C298909909F7}"/>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7" name="Rechthoek 56">
                    <a:extLst>
                      <a:ext uri="{FF2B5EF4-FFF2-40B4-BE49-F238E27FC236}">
                        <a16:creationId xmlns:a16="http://schemas.microsoft.com/office/drawing/2014/main" id="{94531E9B-2E2B-403E-A5C8-31700896884B}"/>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3" name="Groep 52">
                  <a:extLst>
                    <a:ext uri="{FF2B5EF4-FFF2-40B4-BE49-F238E27FC236}">
                      <a16:creationId xmlns:a16="http://schemas.microsoft.com/office/drawing/2014/main" id="{C12526A4-C8D0-4AB5-89D8-3F8C6D4F55D2}"/>
                    </a:ext>
                  </a:extLst>
                </p:cNvPr>
                <p:cNvGrpSpPr/>
                <p:nvPr/>
              </p:nvGrpSpPr>
              <p:grpSpPr>
                <a:xfrm rot="10800000">
                  <a:off x="13061402" y="3665637"/>
                  <a:ext cx="145820" cy="146462"/>
                  <a:chOff x="13096169" y="3602278"/>
                  <a:chExt cx="145820" cy="146462"/>
                </a:xfrm>
              </p:grpSpPr>
              <p:sp>
                <p:nvSpPr>
                  <p:cNvPr id="54" name="Rechthoek 53">
                    <a:extLst>
                      <a:ext uri="{FF2B5EF4-FFF2-40B4-BE49-F238E27FC236}">
                        <a16:creationId xmlns:a16="http://schemas.microsoft.com/office/drawing/2014/main" id="{DB6A8B2F-FDF8-4899-A9FB-96D6B84027A6}"/>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5" name="Rechthoek 54">
                    <a:extLst>
                      <a:ext uri="{FF2B5EF4-FFF2-40B4-BE49-F238E27FC236}">
                        <a16:creationId xmlns:a16="http://schemas.microsoft.com/office/drawing/2014/main" id="{96EFBA1C-D442-4721-A07F-3F5C2CFF22AF}"/>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49" name="Rechthoek 48">
                <a:extLst>
                  <a:ext uri="{FF2B5EF4-FFF2-40B4-BE49-F238E27FC236}">
                    <a16:creationId xmlns:a16="http://schemas.microsoft.com/office/drawing/2014/main" id="{ECDE6335-CA64-4772-8DB2-519CA0062EC6}"/>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0" name="Gelijkbenige driehoek 78">
                <a:extLst>
                  <a:ext uri="{FF2B5EF4-FFF2-40B4-BE49-F238E27FC236}">
                    <a16:creationId xmlns:a16="http://schemas.microsoft.com/office/drawing/2014/main" id="{7C27612E-6981-4648-988B-17DA8760A069}"/>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5" name="Rechthoek 24">
              <a:extLst>
                <a:ext uri="{FF2B5EF4-FFF2-40B4-BE49-F238E27FC236}">
                  <a16:creationId xmlns:a16="http://schemas.microsoft.com/office/drawing/2014/main" id="{0ADC74D6-1D40-4067-905F-CCB5D45C6502}"/>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6" name="Groep 25">
              <a:extLst>
                <a:ext uri="{FF2B5EF4-FFF2-40B4-BE49-F238E27FC236}">
                  <a16:creationId xmlns:a16="http://schemas.microsoft.com/office/drawing/2014/main" id="{5B1AF5FE-0116-4250-9E33-0927CDCE8492}"/>
                </a:ext>
              </a:extLst>
            </p:cNvPr>
            <p:cNvGrpSpPr/>
            <p:nvPr/>
          </p:nvGrpSpPr>
          <p:grpSpPr>
            <a:xfrm>
              <a:off x="13521121" y="3391865"/>
              <a:ext cx="1222990" cy="563933"/>
              <a:chOff x="-2485819" y="3399207"/>
              <a:chExt cx="1222990" cy="563933"/>
            </a:xfrm>
          </p:grpSpPr>
          <p:sp>
            <p:nvSpPr>
              <p:cNvPr id="27" name="Rechthoek 26">
                <a:extLst>
                  <a:ext uri="{FF2B5EF4-FFF2-40B4-BE49-F238E27FC236}">
                    <a16:creationId xmlns:a16="http://schemas.microsoft.com/office/drawing/2014/main" id="{07AD6AD0-E145-42CE-93A9-37C03F0E257B}"/>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8" name="Rechthoek 27">
                <a:extLst>
                  <a:ext uri="{FF2B5EF4-FFF2-40B4-BE49-F238E27FC236}">
                    <a16:creationId xmlns:a16="http://schemas.microsoft.com/office/drawing/2014/main" id="{7A22143F-6BD7-4C8F-9096-3597A30A28CC}"/>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29" name="Groep 28">
                <a:extLst>
                  <a:ext uri="{FF2B5EF4-FFF2-40B4-BE49-F238E27FC236}">
                    <a16:creationId xmlns:a16="http://schemas.microsoft.com/office/drawing/2014/main" id="{1AAC0BB5-1138-4831-889B-0B898E9FB309}"/>
                  </a:ext>
                </a:extLst>
              </p:cNvPr>
              <p:cNvGrpSpPr/>
              <p:nvPr/>
            </p:nvGrpSpPr>
            <p:grpSpPr>
              <a:xfrm>
                <a:off x="-2403869" y="3460544"/>
                <a:ext cx="155951" cy="131922"/>
                <a:chOff x="12968836" y="3354170"/>
                <a:chExt cx="404806" cy="342433"/>
              </a:xfrm>
            </p:grpSpPr>
            <p:sp>
              <p:nvSpPr>
                <p:cNvPr id="42" name="Rechthoek: afgeronde hoeken 61">
                  <a:extLst>
                    <a:ext uri="{FF2B5EF4-FFF2-40B4-BE49-F238E27FC236}">
                      <a16:creationId xmlns:a16="http://schemas.microsoft.com/office/drawing/2014/main" id="{29FBF139-78C7-4E50-AC0F-F475508D458F}"/>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9F731F3B-90DB-4D5D-A7D6-A745D79ECA95}"/>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277439DD-A10A-47BB-A754-FA278FFECD3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09C22301-D3B0-4FF1-B307-AF7B562B6BF2}"/>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6A458452-C83A-4443-8623-ACC73CDCCB08}"/>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7" name="Rechthoek 46">
                  <a:extLst>
                    <a:ext uri="{FF2B5EF4-FFF2-40B4-BE49-F238E27FC236}">
                      <a16:creationId xmlns:a16="http://schemas.microsoft.com/office/drawing/2014/main" id="{A938BA95-FE33-4B7E-AD88-C52D241A74FE}"/>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0" name="Groep 29">
                <a:extLst>
                  <a:ext uri="{FF2B5EF4-FFF2-40B4-BE49-F238E27FC236}">
                    <a16:creationId xmlns:a16="http://schemas.microsoft.com/office/drawing/2014/main" id="{0744F1C9-E409-4EE0-B783-C373C03144F4}"/>
                  </a:ext>
                </a:extLst>
              </p:cNvPr>
              <p:cNvGrpSpPr/>
              <p:nvPr/>
            </p:nvGrpSpPr>
            <p:grpSpPr>
              <a:xfrm>
                <a:off x="-2423424" y="3690208"/>
                <a:ext cx="166739" cy="218963"/>
                <a:chOff x="12940828" y="3950597"/>
                <a:chExt cx="432813" cy="568367"/>
              </a:xfrm>
            </p:grpSpPr>
            <p:grpSp>
              <p:nvGrpSpPr>
                <p:cNvPr id="34" name="Groep 33">
                  <a:extLst>
                    <a:ext uri="{FF2B5EF4-FFF2-40B4-BE49-F238E27FC236}">
                      <a16:creationId xmlns:a16="http://schemas.microsoft.com/office/drawing/2014/main" id="{49DCE9CB-63B8-487C-ABA0-66AC40534F1D}"/>
                    </a:ext>
                  </a:extLst>
                </p:cNvPr>
                <p:cNvGrpSpPr/>
                <p:nvPr/>
              </p:nvGrpSpPr>
              <p:grpSpPr>
                <a:xfrm>
                  <a:off x="13000382" y="4006891"/>
                  <a:ext cx="373259" cy="315747"/>
                  <a:chOff x="12968836" y="3354170"/>
                  <a:chExt cx="404806" cy="342433"/>
                </a:xfrm>
              </p:grpSpPr>
              <p:sp>
                <p:nvSpPr>
                  <p:cNvPr id="36" name="Rechthoek: afgeronde hoeken 55">
                    <a:extLst>
                      <a:ext uri="{FF2B5EF4-FFF2-40B4-BE49-F238E27FC236}">
                        <a16:creationId xmlns:a16="http://schemas.microsoft.com/office/drawing/2014/main" id="{01CB44C4-08A5-47F5-8E28-10721EAEF018}"/>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37" name="Rechthoek 36">
                    <a:extLst>
                      <a:ext uri="{FF2B5EF4-FFF2-40B4-BE49-F238E27FC236}">
                        <a16:creationId xmlns:a16="http://schemas.microsoft.com/office/drawing/2014/main" id="{66AAFFA1-BE8F-47BD-898C-884A7CB516D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38" name="Rechthoek 37">
                    <a:extLst>
                      <a:ext uri="{FF2B5EF4-FFF2-40B4-BE49-F238E27FC236}">
                        <a16:creationId xmlns:a16="http://schemas.microsoft.com/office/drawing/2014/main" id="{59130EB8-D682-46CE-B250-B6F7E56966AF}"/>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39" name="Rechthoek 38">
                    <a:extLst>
                      <a:ext uri="{FF2B5EF4-FFF2-40B4-BE49-F238E27FC236}">
                        <a16:creationId xmlns:a16="http://schemas.microsoft.com/office/drawing/2014/main" id="{30F191D6-BBAF-40F0-A695-EBAB8E8566D7}"/>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0" name="Rechthoek 39">
                    <a:extLst>
                      <a:ext uri="{FF2B5EF4-FFF2-40B4-BE49-F238E27FC236}">
                        <a16:creationId xmlns:a16="http://schemas.microsoft.com/office/drawing/2014/main" id="{1CA8AD3B-101B-4EEF-A172-BA43B06429F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1" name="Rechthoek 40">
                    <a:extLst>
                      <a:ext uri="{FF2B5EF4-FFF2-40B4-BE49-F238E27FC236}">
                        <a16:creationId xmlns:a16="http://schemas.microsoft.com/office/drawing/2014/main" id="{4A0A574D-0C1B-4BEF-A9B5-BC3717164044}"/>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35" name="Boog 34">
                  <a:extLst>
                    <a:ext uri="{FF2B5EF4-FFF2-40B4-BE49-F238E27FC236}">
                      <a16:creationId xmlns:a16="http://schemas.microsoft.com/office/drawing/2014/main" id="{E4FFDB38-3852-415F-97C6-8E43747B521E}"/>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1" name="Tekstvak 30">
                <a:extLst>
                  <a:ext uri="{FF2B5EF4-FFF2-40B4-BE49-F238E27FC236}">
                    <a16:creationId xmlns:a16="http://schemas.microsoft.com/office/drawing/2014/main" id="{47239A8D-797B-4437-B7AC-EC80F7AA8252}"/>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2" name="Tekstvak 31">
                <a:extLst>
                  <a:ext uri="{FF2B5EF4-FFF2-40B4-BE49-F238E27FC236}">
                    <a16:creationId xmlns:a16="http://schemas.microsoft.com/office/drawing/2014/main" id="{90B5C311-CA58-4499-A177-495D0354A7E0}"/>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3" name="Vrije vorm: vorm 52">
                <a:extLst>
                  <a:ext uri="{FF2B5EF4-FFF2-40B4-BE49-F238E27FC236}">
                    <a16:creationId xmlns:a16="http://schemas.microsoft.com/office/drawing/2014/main" id="{1B22F0A3-3B2D-4761-9D62-6A5D04EE3B3F}"/>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grpSp>
        <p:nvGrpSpPr>
          <p:cNvPr id="73" name="Groep 72">
            <a:extLst>
              <a:ext uri="{FF2B5EF4-FFF2-40B4-BE49-F238E27FC236}">
                <a16:creationId xmlns:a16="http://schemas.microsoft.com/office/drawing/2014/main" id="{650A0A8F-7EAF-3242-BDF7-7FD17822A3BE}"/>
              </a:ext>
            </a:extLst>
          </p:cNvPr>
          <p:cNvGrpSpPr/>
          <p:nvPr/>
        </p:nvGrpSpPr>
        <p:grpSpPr>
          <a:xfrm>
            <a:off x="-3593091" y="2754611"/>
            <a:ext cx="3593091" cy="4430752"/>
            <a:chOff x="-3593091" y="2754611"/>
            <a:chExt cx="3593091" cy="4430752"/>
          </a:xfrm>
        </p:grpSpPr>
        <p:pic>
          <p:nvPicPr>
            <p:cNvPr id="74" name="Afbeelding 73">
              <a:extLst>
                <a:ext uri="{FF2B5EF4-FFF2-40B4-BE49-F238E27FC236}">
                  <a16:creationId xmlns:a16="http://schemas.microsoft.com/office/drawing/2014/main" id="{B37F25DE-56DC-7946-8741-02BADE2CD465}"/>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75" name="Groep 74">
              <a:extLst>
                <a:ext uri="{FF2B5EF4-FFF2-40B4-BE49-F238E27FC236}">
                  <a16:creationId xmlns:a16="http://schemas.microsoft.com/office/drawing/2014/main" id="{ED6A0A4F-2A50-1941-8C32-84792594D4CE}"/>
                </a:ext>
              </a:extLst>
            </p:cNvPr>
            <p:cNvGrpSpPr/>
            <p:nvPr/>
          </p:nvGrpSpPr>
          <p:grpSpPr>
            <a:xfrm>
              <a:off x="-3593091" y="2754611"/>
              <a:ext cx="3593091" cy="4430752"/>
              <a:chOff x="-3593091" y="2754611"/>
              <a:chExt cx="3593091" cy="4430752"/>
            </a:xfrm>
          </p:grpSpPr>
          <p:sp>
            <p:nvSpPr>
              <p:cNvPr id="81" name="Rechthoek 80">
                <a:extLst>
                  <a:ext uri="{FF2B5EF4-FFF2-40B4-BE49-F238E27FC236}">
                    <a16:creationId xmlns:a16="http://schemas.microsoft.com/office/drawing/2014/main" id="{5EA83589-C613-FF48-B772-F444611CB04E}"/>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82" name="Rechthoek 81">
                <a:extLst>
                  <a:ext uri="{FF2B5EF4-FFF2-40B4-BE49-F238E27FC236}">
                    <a16:creationId xmlns:a16="http://schemas.microsoft.com/office/drawing/2014/main" id="{05252F00-6E3F-EB43-9457-B5D14DCCA0A3}"/>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83" name="VOORBEELD">
                <a:extLst>
                  <a:ext uri="{FF2B5EF4-FFF2-40B4-BE49-F238E27FC236}">
                    <a16:creationId xmlns:a16="http://schemas.microsoft.com/office/drawing/2014/main" id="{99BC8B79-6F2A-CD42-B036-AC0CF31C3F19}"/>
                  </a:ext>
                </a:extLst>
              </p:cNvPr>
              <p:cNvGrpSpPr/>
              <p:nvPr/>
            </p:nvGrpSpPr>
            <p:grpSpPr>
              <a:xfrm>
                <a:off x="-3412097" y="3250745"/>
                <a:ext cx="3234311" cy="604518"/>
                <a:chOff x="-3605171" y="458674"/>
                <a:chExt cx="3234311" cy="558875"/>
              </a:xfrm>
            </p:grpSpPr>
            <p:sp>
              <p:nvSpPr>
                <p:cNvPr id="84" name="Rechthoek 83">
                  <a:extLst>
                    <a:ext uri="{FF2B5EF4-FFF2-40B4-BE49-F238E27FC236}">
                      <a16:creationId xmlns:a16="http://schemas.microsoft.com/office/drawing/2014/main" id="{AC9599E2-6B60-8F41-8CCD-F6B6EA93CB65}"/>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85" name="Rechthoek 84">
                  <a:extLst>
                    <a:ext uri="{FF2B5EF4-FFF2-40B4-BE49-F238E27FC236}">
                      <a16:creationId xmlns:a16="http://schemas.microsoft.com/office/drawing/2014/main" id="{75119438-0DE8-5A4E-A13B-8ECF40495433}"/>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86" name="Groep 85">
                  <a:extLst>
                    <a:ext uri="{FF2B5EF4-FFF2-40B4-BE49-F238E27FC236}">
                      <a16:creationId xmlns:a16="http://schemas.microsoft.com/office/drawing/2014/main" id="{2825F8F0-13CF-554E-8A01-0A64F66EE004}"/>
                    </a:ext>
                  </a:extLst>
                </p:cNvPr>
                <p:cNvGrpSpPr/>
                <p:nvPr/>
              </p:nvGrpSpPr>
              <p:grpSpPr>
                <a:xfrm>
                  <a:off x="-3386247" y="830871"/>
                  <a:ext cx="139423" cy="109566"/>
                  <a:chOff x="-2866744" y="827071"/>
                  <a:chExt cx="168701" cy="132575"/>
                </a:xfrm>
              </p:grpSpPr>
              <p:grpSp>
                <p:nvGrpSpPr>
                  <p:cNvPr id="117" name="Groep 116">
                    <a:extLst>
                      <a:ext uri="{FF2B5EF4-FFF2-40B4-BE49-F238E27FC236}">
                        <a16:creationId xmlns:a16="http://schemas.microsoft.com/office/drawing/2014/main" id="{8E259E19-4575-4041-B96C-1278239BEEBC}"/>
                      </a:ext>
                    </a:extLst>
                  </p:cNvPr>
                  <p:cNvGrpSpPr/>
                  <p:nvPr/>
                </p:nvGrpSpPr>
                <p:grpSpPr>
                  <a:xfrm>
                    <a:off x="-2866744" y="827071"/>
                    <a:ext cx="168701" cy="132575"/>
                    <a:chOff x="-2866744" y="827071"/>
                    <a:chExt cx="168701" cy="132575"/>
                  </a:xfrm>
                </p:grpSpPr>
                <p:cxnSp>
                  <p:nvCxnSpPr>
                    <p:cNvPr id="119" name="Rechte verbindingslijn 118">
                      <a:extLst>
                        <a:ext uri="{FF2B5EF4-FFF2-40B4-BE49-F238E27FC236}">
                          <a16:creationId xmlns:a16="http://schemas.microsoft.com/office/drawing/2014/main" id="{C48CFB57-C9A2-104C-9C79-C7CCA78CC334}"/>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0" name="Rechte verbindingslijn 119">
                      <a:extLst>
                        <a:ext uri="{FF2B5EF4-FFF2-40B4-BE49-F238E27FC236}">
                          <a16:creationId xmlns:a16="http://schemas.microsoft.com/office/drawing/2014/main" id="{0CE8F957-682C-6846-88F7-65991A1E1403}"/>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1" name="Rechte verbindingslijn 120">
                      <a:extLst>
                        <a:ext uri="{FF2B5EF4-FFF2-40B4-BE49-F238E27FC236}">
                          <a16:creationId xmlns:a16="http://schemas.microsoft.com/office/drawing/2014/main" id="{C7C6EEDB-6966-EE40-A616-9120DC5BD374}"/>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2" name="Rechte verbindingslijn 121">
                      <a:extLst>
                        <a:ext uri="{FF2B5EF4-FFF2-40B4-BE49-F238E27FC236}">
                          <a16:creationId xmlns:a16="http://schemas.microsoft.com/office/drawing/2014/main" id="{BA933B0C-27FB-214C-BCEC-22C9D95A3F4E}"/>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BEF13AD4-23DB-C149-A4F9-EB9641255B60}"/>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18" name="Pijl: rechts 129">
                    <a:extLst>
                      <a:ext uri="{FF2B5EF4-FFF2-40B4-BE49-F238E27FC236}">
                        <a16:creationId xmlns:a16="http://schemas.microsoft.com/office/drawing/2014/main" id="{B8207611-6BD9-784F-9133-7B9612051B5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87" name="Groep 86">
                  <a:extLst>
                    <a:ext uri="{FF2B5EF4-FFF2-40B4-BE49-F238E27FC236}">
                      <a16:creationId xmlns:a16="http://schemas.microsoft.com/office/drawing/2014/main" id="{0676E814-9567-574A-9972-BDFFC12CF259}"/>
                    </a:ext>
                  </a:extLst>
                </p:cNvPr>
                <p:cNvGrpSpPr/>
                <p:nvPr/>
              </p:nvGrpSpPr>
              <p:grpSpPr>
                <a:xfrm>
                  <a:off x="-3605171" y="830871"/>
                  <a:ext cx="139423" cy="109566"/>
                  <a:chOff x="-2866744" y="518074"/>
                  <a:chExt cx="168701" cy="132575"/>
                </a:xfrm>
              </p:grpSpPr>
              <p:grpSp>
                <p:nvGrpSpPr>
                  <p:cNvPr id="110" name="Groep 109">
                    <a:extLst>
                      <a:ext uri="{FF2B5EF4-FFF2-40B4-BE49-F238E27FC236}">
                        <a16:creationId xmlns:a16="http://schemas.microsoft.com/office/drawing/2014/main" id="{FA24E693-9151-9A4F-BE17-1735CA1781DA}"/>
                      </a:ext>
                    </a:extLst>
                  </p:cNvPr>
                  <p:cNvGrpSpPr/>
                  <p:nvPr/>
                </p:nvGrpSpPr>
                <p:grpSpPr>
                  <a:xfrm>
                    <a:off x="-2866744" y="518074"/>
                    <a:ext cx="168701" cy="132575"/>
                    <a:chOff x="-2866744" y="518074"/>
                    <a:chExt cx="168701" cy="132575"/>
                  </a:xfrm>
                </p:grpSpPr>
                <p:cxnSp>
                  <p:nvCxnSpPr>
                    <p:cNvPr id="112" name="Rechte verbindingslijn 111">
                      <a:extLst>
                        <a:ext uri="{FF2B5EF4-FFF2-40B4-BE49-F238E27FC236}">
                          <a16:creationId xmlns:a16="http://schemas.microsoft.com/office/drawing/2014/main" id="{708F5FC4-57B3-3640-8917-69247F29C811}"/>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3" name="Rechte verbindingslijn 112">
                      <a:extLst>
                        <a:ext uri="{FF2B5EF4-FFF2-40B4-BE49-F238E27FC236}">
                          <a16:creationId xmlns:a16="http://schemas.microsoft.com/office/drawing/2014/main" id="{7F897970-4B33-9C48-AB3C-7B510B8F671F}"/>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4" name="Rechte verbindingslijn 113">
                      <a:extLst>
                        <a:ext uri="{FF2B5EF4-FFF2-40B4-BE49-F238E27FC236}">
                          <a16:creationId xmlns:a16="http://schemas.microsoft.com/office/drawing/2014/main" id="{0712E605-3798-A347-B948-7CEA09980CE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FFA8E11E-FB55-3645-B812-CB826F44ECD7}"/>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681EE06B-1932-B048-A771-F213837C2701}"/>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1" name="Pijl: rechts 122">
                    <a:extLst>
                      <a:ext uri="{FF2B5EF4-FFF2-40B4-BE49-F238E27FC236}">
                        <a16:creationId xmlns:a16="http://schemas.microsoft.com/office/drawing/2014/main" id="{D91A3F9E-531B-E44D-8E85-7D6B80E0EA66}"/>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88" name="Rechte verbindingslijn 87">
                  <a:extLst>
                    <a:ext uri="{FF2B5EF4-FFF2-40B4-BE49-F238E27FC236}">
                      <a16:creationId xmlns:a16="http://schemas.microsoft.com/office/drawing/2014/main" id="{FF34F7D7-9AE9-2F4A-A415-6639787405FF}"/>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89" name="Rechte verbindingslijn 88">
                  <a:extLst>
                    <a:ext uri="{FF2B5EF4-FFF2-40B4-BE49-F238E27FC236}">
                      <a16:creationId xmlns:a16="http://schemas.microsoft.com/office/drawing/2014/main" id="{15AC8D60-FFC2-7145-9CC2-AC629A236E56}"/>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90" name="Rechthoek 89">
                  <a:extLst>
                    <a:ext uri="{FF2B5EF4-FFF2-40B4-BE49-F238E27FC236}">
                      <a16:creationId xmlns:a16="http://schemas.microsoft.com/office/drawing/2014/main" id="{EA72F467-6556-5B4F-B85B-A8E9AC4BCF8D}"/>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91" name="Rechthoek 90">
                  <a:extLst>
                    <a:ext uri="{FF2B5EF4-FFF2-40B4-BE49-F238E27FC236}">
                      <a16:creationId xmlns:a16="http://schemas.microsoft.com/office/drawing/2014/main" id="{F4C82CFE-1ECB-A842-91FF-A7D947BC600B}"/>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92" name="Groep 91">
                  <a:extLst>
                    <a:ext uri="{FF2B5EF4-FFF2-40B4-BE49-F238E27FC236}">
                      <a16:creationId xmlns:a16="http://schemas.microsoft.com/office/drawing/2014/main" id="{CA803ADF-FEA7-224F-BF9F-FA60E37E5736}"/>
                    </a:ext>
                  </a:extLst>
                </p:cNvPr>
                <p:cNvGrpSpPr/>
                <p:nvPr/>
              </p:nvGrpSpPr>
              <p:grpSpPr>
                <a:xfrm>
                  <a:off x="-2916763" y="769168"/>
                  <a:ext cx="268738" cy="248381"/>
                  <a:chOff x="-2916763" y="769168"/>
                  <a:chExt cx="268738" cy="248381"/>
                </a:xfrm>
              </p:grpSpPr>
              <p:sp>
                <p:nvSpPr>
                  <p:cNvPr id="102" name="Rechthoek 101">
                    <a:extLst>
                      <a:ext uri="{FF2B5EF4-FFF2-40B4-BE49-F238E27FC236}">
                        <a16:creationId xmlns:a16="http://schemas.microsoft.com/office/drawing/2014/main" id="{CC6DD5B7-D174-2D4D-9D93-E44F05DF9F8E}"/>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103" name="Groep 102">
                    <a:extLst>
                      <a:ext uri="{FF2B5EF4-FFF2-40B4-BE49-F238E27FC236}">
                        <a16:creationId xmlns:a16="http://schemas.microsoft.com/office/drawing/2014/main" id="{12D12A48-0D16-5343-9C0D-27E73396311E}"/>
                      </a:ext>
                    </a:extLst>
                  </p:cNvPr>
                  <p:cNvGrpSpPr/>
                  <p:nvPr/>
                </p:nvGrpSpPr>
                <p:grpSpPr>
                  <a:xfrm>
                    <a:off x="-2866744" y="827071"/>
                    <a:ext cx="168701" cy="132575"/>
                    <a:chOff x="-2866744" y="827071"/>
                    <a:chExt cx="168701" cy="132575"/>
                  </a:xfrm>
                </p:grpSpPr>
                <p:cxnSp>
                  <p:nvCxnSpPr>
                    <p:cNvPr id="105" name="Rechte verbindingslijn 104">
                      <a:extLst>
                        <a:ext uri="{FF2B5EF4-FFF2-40B4-BE49-F238E27FC236}">
                          <a16:creationId xmlns:a16="http://schemas.microsoft.com/office/drawing/2014/main" id="{5BDD3E87-A070-5645-8FDE-FABE915B7802}"/>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06" name="Rechte verbindingslijn 105">
                      <a:extLst>
                        <a:ext uri="{FF2B5EF4-FFF2-40B4-BE49-F238E27FC236}">
                          <a16:creationId xmlns:a16="http://schemas.microsoft.com/office/drawing/2014/main" id="{7ECF0E64-A96C-024E-9C82-EB84AF522EB4}"/>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07" name="Rechte verbindingslijn 106">
                      <a:extLst>
                        <a:ext uri="{FF2B5EF4-FFF2-40B4-BE49-F238E27FC236}">
                          <a16:creationId xmlns:a16="http://schemas.microsoft.com/office/drawing/2014/main" id="{1F92E8B5-C0D7-0449-8E1D-DA2D17636797}"/>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08" name="Rechte verbindingslijn 107">
                      <a:extLst>
                        <a:ext uri="{FF2B5EF4-FFF2-40B4-BE49-F238E27FC236}">
                          <a16:creationId xmlns:a16="http://schemas.microsoft.com/office/drawing/2014/main" id="{5EFD8907-16D9-724A-B4A5-BFC7B80B0AE2}"/>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09" name="Rechte verbindingslijn 108">
                      <a:extLst>
                        <a:ext uri="{FF2B5EF4-FFF2-40B4-BE49-F238E27FC236}">
                          <a16:creationId xmlns:a16="http://schemas.microsoft.com/office/drawing/2014/main" id="{EC20ED33-8011-C648-A749-4FB41EA7E7C9}"/>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04" name="Pijl: rechts 115">
                    <a:extLst>
                      <a:ext uri="{FF2B5EF4-FFF2-40B4-BE49-F238E27FC236}">
                        <a16:creationId xmlns:a16="http://schemas.microsoft.com/office/drawing/2014/main" id="{CA42FC3C-6EE0-2941-A9E3-89639954843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93" name="Groep 92">
                  <a:extLst>
                    <a:ext uri="{FF2B5EF4-FFF2-40B4-BE49-F238E27FC236}">
                      <a16:creationId xmlns:a16="http://schemas.microsoft.com/office/drawing/2014/main" id="{16C6A886-CC77-F941-A1FD-77C10DF27A00}"/>
                    </a:ext>
                  </a:extLst>
                </p:cNvPr>
                <p:cNvGrpSpPr/>
                <p:nvPr/>
              </p:nvGrpSpPr>
              <p:grpSpPr>
                <a:xfrm>
                  <a:off x="-2916763" y="460171"/>
                  <a:ext cx="268738" cy="248381"/>
                  <a:chOff x="-2916763" y="460171"/>
                  <a:chExt cx="268738" cy="248381"/>
                </a:xfrm>
              </p:grpSpPr>
              <p:sp>
                <p:nvSpPr>
                  <p:cNvPr id="94" name="Rechthoek 93">
                    <a:extLst>
                      <a:ext uri="{FF2B5EF4-FFF2-40B4-BE49-F238E27FC236}">
                        <a16:creationId xmlns:a16="http://schemas.microsoft.com/office/drawing/2014/main" id="{9E91CF80-D1EE-C84B-AD94-8DA6906D3699}"/>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95" name="Groep 94">
                    <a:extLst>
                      <a:ext uri="{FF2B5EF4-FFF2-40B4-BE49-F238E27FC236}">
                        <a16:creationId xmlns:a16="http://schemas.microsoft.com/office/drawing/2014/main" id="{704757F0-1D4F-AA47-B65E-D11388AD1FE5}"/>
                      </a:ext>
                    </a:extLst>
                  </p:cNvPr>
                  <p:cNvGrpSpPr/>
                  <p:nvPr/>
                </p:nvGrpSpPr>
                <p:grpSpPr>
                  <a:xfrm>
                    <a:off x="-2866744" y="518074"/>
                    <a:ext cx="168701" cy="132575"/>
                    <a:chOff x="-2866744" y="518074"/>
                    <a:chExt cx="168701" cy="132575"/>
                  </a:xfrm>
                </p:grpSpPr>
                <p:cxnSp>
                  <p:nvCxnSpPr>
                    <p:cNvPr id="97" name="Rechte verbindingslijn 96">
                      <a:extLst>
                        <a:ext uri="{FF2B5EF4-FFF2-40B4-BE49-F238E27FC236}">
                          <a16:creationId xmlns:a16="http://schemas.microsoft.com/office/drawing/2014/main" id="{F442CB0C-B0A1-7A4A-893A-CA6201D35AF8}"/>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98" name="Rechte verbindingslijn 97">
                      <a:extLst>
                        <a:ext uri="{FF2B5EF4-FFF2-40B4-BE49-F238E27FC236}">
                          <a16:creationId xmlns:a16="http://schemas.microsoft.com/office/drawing/2014/main" id="{27EACA8C-E02A-CA4E-92C0-4FD91C8FC46F}"/>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99" name="Rechte verbindingslijn 98">
                      <a:extLst>
                        <a:ext uri="{FF2B5EF4-FFF2-40B4-BE49-F238E27FC236}">
                          <a16:creationId xmlns:a16="http://schemas.microsoft.com/office/drawing/2014/main" id="{8F6C9326-4696-4D4B-BDD1-8044598182C1}"/>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00" name="Rechte verbindingslijn 99">
                      <a:extLst>
                        <a:ext uri="{FF2B5EF4-FFF2-40B4-BE49-F238E27FC236}">
                          <a16:creationId xmlns:a16="http://schemas.microsoft.com/office/drawing/2014/main" id="{96270ACF-EADF-5F4A-A4C7-08223F7D2929}"/>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01" name="Rechte verbindingslijn 100">
                      <a:extLst>
                        <a:ext uri="{FF2B5EF4-FFF2-40B4-BE49-F238E27FC236}">
                          <a16:creationId xmlns:a16="http://schemas.microsoft.com/office/drawing/2014/main" id="{95E20C76-39B0-7247-BB8A-51388687FCBA}"/>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96" name="Pijl: rechts 107">
                    <a:extLst>
                      <a:ext uri="{FF2B5EF4-FFF2-40B4-BE49-F238E27FC236}">
                        <a16:creationId xmlns:a16="http://schemas.microsoft.com/office/drawing/2014/main" id="{DF04489F-AACE-A34F-9CCC-16255867CD4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76" name="Ovaal 75">
              <a:extLst>
                <a:ext uri="{FF2B5EF4-FFF2-40B4-BE49-F238E27FC236}">
                  <a16:creationId xmlns:a16="http://schemas.microsoft.com/office/drawing/2014/main" id="{06B82EFC-45A6-AB43-A2BC-214BFDB33CD9}"/>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77" name="Ovaal 76">
              <a:extLst>
                <a:ext uri="{FF2B5EF4-FFF2-40B4-BE49-F238E27FC236}">
                  <a16:creationId xmlns:a16="http://schemas.microsoft.com/office/drawing/2014/main" id="{C095E187-B2DD-B64C-A772-870689ED8FF7}"/>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78" name="Ovaal 77">
              <a:extLst>
                <a:ext uri="{FF2B5EF4-FFF2-40B4-BE49-F238E27FC236}">
                  <a16:creationId xmlns:a16="http://schemas.microsoft.com/office/drawing/2014/main" id="{3F195E83-5780-E94D-94A6-11E79DA87584}"/>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79" name="Ovaal 78">
              <a:extLst>
                <a:ext uri="{FF2B5EF4-FFF2-40B4-BE49-F238E27FC236}">
                  <a16:creationId xmlns:a16="http://schemas.microsoft.com/office/drawing/2014/main" id="{2D3B4D65-6BEC-914C-8897-23EA11842E31}"/>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80" name="Ovaal 79">
              <a:extLst>
                <a:ext uri="{FF2B5EF4-FFF2-40B4-BE49-F238E27FC236}">
                  <a16:creationId xmlns:a16="http://schemas.microsoft.com/office/drawing/2014/main" id="{C1EB8164-9243-B14B-B923-FE4EF030F674}"/>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spTree>
    <p:extLst>
      <p:ext uri="{BB962C8B-B14F-4D97-AF65-F5344CB8AC3E}">
        <p14:creationId xmlns:p14="http://schemas.microsoft.com/office/powerpoint/2010/main" val="159427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3C70E910-F498-4C45-80E5-157ED7039181}"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2252ED-57F1-1240-85F4-B1B4CCF7B551}" type="slidenum">
              <a:rPr lang="nl-NL" smtClean="0"/>
              <a:t>‹nr.›</a:t>
            </a:fld>
            <a:endParaRPr lang="nl-NL"/>
          </a:p>
        </p:txBody>
      </p:sp>
    </p:spTree>
    <p:extLst>
      <p:ext uri="{BB962C8B-B14F-4D97-AF65-F5344CB8AC3E}">
        <p14:creationId xmlns:p14="http://schemas.microsoft.com/office/powerpoint/2010/main" val="1096889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ote afbeelding">
    <p:spTree>
      <p:nvGrpSpPr>
        <p:cNvPr id="1" name=""/>
        <p:cNvGrpSpPr/>
        <p:nvPr/>
      </p:nvGrpSpPr>
      <p:grpSpPr>
        <a:xfrm>
          <a:off x="0" y="0"/>
          <a:ext cx="0" cy="0"/>
          <a:chOff x="0" y="0"/>
          <a:chExt cx="0" cy="0"/>
        </a:xfrm>
      </p:grpSpPr>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38633" y="4643340"/>
            <a:ext cx="211203" cy="1419845"/>
          </a:xfrm>
        </p:spPr>
        <p:txBody>
          <a:bodyPr vert="vert270" wrap="none" lIns="72000" tIns="72000" rIns="0" bIns="180000">
            <a:spAutoFit/>
          </a:bodyPr>
          <a:lstStyle>
            <a:lvl1pPr>
              <a:defRPr sz="900">
                <a:latin typeface="+mj-lt"/>
              </a:defRPr>
            </a:lvl1pPr>
          </a:lstStyle>
          <a:p>
            <a:pPr lvl="0"/>
            <a:r>
              <a:rPr lang="nl-NL"/>
              <a:t>UITLEG AFBEELDING</a:t>
            </a:r>
            <a:endParaRPr lang="en-GB"/>
          </a:p>
        </p:txBody>
      </p:sp>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71" name="Tijdelijke aanduiding voor afbeelding 70">
            <a:extLst>
              <a:ext uri="{FF2B5EF4-FFF2-40B4-BE49-F238E27FC236}">
                <a16:creationId xmlns:a16="http://schemas.microsoft.com/office/drawing/2014/main" id="{53546440-038F-E848-B111-3BE120D56DE6}"/>
              </a:ext>
            </a:extLst>
          </p:cNvPr>
          <p:cNvSpPr>
            <a:spLocks noGrp="1"/>
          </p:cNvSpPr>
          <p:nvPr>
            <p:ph type="pic" sz="quarter" idx="15"/>
          </p:nvPr>
        </p:nvSpPr>
        <p:spPr>
          <a:xfrm>
            <a:off x="1786072" y="994492"/>
            <a:ext cx="10405929" cy="5863508"/>
          </a:xfrm>
          <a:custGeom>
            <a:avLst/>
            <a:gdLst>
              <a:gd name="connsiteX0" fmla="*/ 9907052 w 10405929"/>
              <a:gd name="connsiteY0" fmla="*/ 5472146 h 5863508"/>
              <a:gd name="connsiteX1" fmla="*/ 9931029 w 10405929"/>
              <a:gd name="connsiteY1" fmla="*/ 5480352 h 5863508"/>
              <a:gd name="connsiteX2" fmla="*/ 9940622 w 10405929"/>
              <a:gd name="connsiteY2" fmla="*/ 5502445 h 5863508"/>
              <a:gd name="connsiteX3" fmla="*/ 9872204 w 10405929"/>
              <a:gd name="connsiteY3" fmla="*/ 5502445 h 5863508"/>
              <a:gd name="connsiteX4" fmla="*/ 9883873 w 10405929"/>
              <a:gd name="connsiteY4" fmla="*/ 5480035 h 5863508"/>
              <a:gd name="connsiteX5" fmla="*/ 9907052 w 10405929"/>
              <a:gd name="connsiteY5" fmla="*/ 5472146 h 5863508"/>
              <a:gd name="connsiteX6" fmla="*/ 9553064 w 10405929"/>
              <a:gd name="connsiteY6" fmla="*/ 5431449 h 5863508"/>
              <a:gd name="connsiteX7" fmla="*/ 9553064 w 10405929"/>
              <a:gd name="connsiteY7" fmla="*/ 5607565 h 5863508"/>
              <a:gd name="connsiteX8" fmla="*/ 9607734 w 10405929"/>
              <a:gd name="connsiteY8" fmla="*/ 5607565 h 5863508"/>
              <a:gd name="connsiteX9" fmla="*/ 9607734 w 10405929"/>
              <a:gd name="connsiteY9" fmla="*/ 5431449 h 5863508"/>
              <a:gd name="connsiteX10" fmla="*/ 9620887 w 10405929"/>
              <a:gd name="connsiteY10" fmla="*/ 5431435 h 5863508"/>
              <a:gd name="connsiteX11" fmla="*/ 9684190 w 10405929"/>
              <a:gd name="connsiteY11" fmla="*/ 5607551 h 5863508"/>
              <a:gd name="connsiteX12" fmla="*/ 9751648 w 10405929"/>
              <a:gd name="connsiteY12" fmla="*/ 5607551 h 5863508"/>
              <a:gd name="connsiteX13" fmla="*/ 9814951 w 10405929"/>
              <a:gd name="connsiteY13" fmla="*/ 5431435 h 5863508"/>
              <a:gd name="connsiteX14" fmla="*/ 9756764 w 10405929"/>
              <a:gd name="connsiteY14" fmla="*/ 5431435 h 5863508"/>
              <a:gd name="connsiteX15" fmla="*/ 9718079 w 10405929"/>
              <a:gd name="connsiteY15" fmla="*/ 5557052 h 5863508"/>
              <a:gd name="connsiteX16" fmla="*/ 9679394 w 10405929"/>
              <a:gd name="connsiteY16" fmla="*/ 5431435 h 5863508"/>
              <a:gd name="connsiteX17" fmla="*/ 9345596 w 10405929"/>
              <a:gd name="connsiteY17" fmla="*/ 5431422 h 5863508"/>
              <a:gd name="connsiteX18" fmla="*/ 9408900 w 10405929"/>
              <a:gd name="connsiteY18" fmla="*/ 5607536 h 5863508"/>
              <a:gd name="connsiteX19" fmla="*/ 9476358 w 10405929"/>
              <a:gd name="connsiteY19" fmla="*/ 5607537 h 5863508"/>
              <a:gd name="connsiteX20" fmla="*/ 9539660 w 10405929"/>
              <a:gd name="connsiteY20" fmla="*/ 5431422 h 5863508"/>
              <a:gd name="connsiteX21" fmla="*/ 9481473 w 10405929"/>
              <a:gd name="connsiteY21" fmla="*/ 5431422 h 5863508"/>
              <a:gd name="connsiteX22" fmla="*/ 9442788 w 10405929"/>
              <a:gd name="connsiteY22" fmla="*/ 5557038 h 5863508"/>
              <a:gd name="connsiteX23" fmla="*/ 9404103 w 10405929"/>
              <a:gd name="connsiteY23" fmla="*/ 5431422 h 5863508"/>
              <a:gd name="connsiteX24" fmla="*/ 10084495 w 10405929"/>
              <a:gd name="connsiteY24" fmla="*/ 5428913 h 5863508"/>
              <a:gd name="connsiteX25" fmla="*/ 10045331 w 10405929"/>
              <a:gd name="connsiteY25" fmla="*/ 5436173 h 5863508"/>
              <a:gd name="connsiteX26" fmla="*/ 10020396 w 10405929"/>
              <a:gd name="connsiteY26" fmla="*/ 5455898 h 5863508"/>
              <a:gd name="connsiteX27" fmla="*/ 10011922 w 10405929"/>
              <a:gd name="connsiteY27" fmla="*/ 5483516 h 5863508"/>
              <a:gd name="connsiteX28" fmla="*/ 10021193 w 10405929"/>
              <a:gd name="connsiteY28" fmla="*/ 5512078 h 5863508"/>
              <a:gd name="connsiteX29" fmla="*/ 10043252 w 10405929"/>
              <a:gd name="connsiteY29" fmla="*/ 5527544 h 5863508"/>
              <a:gd name="connsiteX30" fmla="*/ 10075224 w 10405929"/>
              <a:gd name="connsiteY30" fmla="*/ 5536854 h 5863508"/>
              <a:gd name="connsiteX31" fmla="*/ 10101121 w 10405929"/>
              <a:gd name="connsiteY31" fmla="*/ 5544903 h 5863508"/>
              <a:gd name="connsiteX32" fmla="*/ 10109112 w 10405929"/>
              <a:gd name="connsiteY32" fmla="*/ 5556106 h 5863508"/>
              <a:gd name="connsiteX33" fmla="*/ 10103519 w 10405929"/>
              <a:gd name="connsiteY33" fmla="*/ 5566364 h 5863508"/>
              <a:gd name="connsiteX34" fmla="*/ 10087694 w 10405929"/>
              <a:gd name="connsiteY34" fmla="*/ 5570311 h 5863508"/>
              <a:gd name="connsiteX35" fmla="*/ 10068830 w 10405929"/>
              <a:gd name="connsiteY35" fmla="*/ 5564629 h 5863508"/>
              <a:gd name="connsiteX36" fmla="*/ 10060197 w 10405929"/>
              <a:gd name="connsiteY36" fmla="*/ 5549795 h 5863508"/>
              <a:gd name="connsiteX37" fmla="*/ 10006168 w 10405929"/>
              <a:gd name="connsiteY37" fmla="*/ 5549795 h 5863508"/>
              <a:gd name="connsiteX38" fmla="*/ 10017996 w 10405929"/>
              <a:gd name="connsiteY38" fmla="*/ 5580568 h 5863508"/>
              <a:gd name="connsiteX39" fmla="*/ 10046770 w 10405929"/>
              <a:gd name="connsiteY39" fmla="*/ 5602188 h 5863508"/>
              <a:gd name="connsiteX40" fmla="*/ 10088331 w 10405929"/>
              <a:gd name="connsiteY40" fmla="*/ 5610078 h 5863508"/>
              <a:gd name="connsiteX41" fmla="*/ 10126539 w 10405929"/>
              <a:gd name="connsiteY41" fmla="*/ 5603135 h 5863508"/>
              <a:gd name="connsiteX42" fmla="*/ 10151793 w 10405929"/>
              <a:gd name="connsiteY42" fmla="*/ 5584039 h 5863508"/>
              <a:gd name="connsiteX43" fmla="*/ 10160586 w 10405929"/>
              <a:gd name="connsiteY43" fmla="*/ 5556424 h 5863508"/>
              <a:gd name="connsiteX44" fmla="*/ 10150837 w 10405929"/>
              <a:gd name="connsiteY44" fmla="*/ 5527228 h 5863508"/>
              <a:gd name="connsiteX45" fmla="*/ 10128936 w 10405929"/>
              <a:gd name="connsiteY45" fmla="*/ 5511447 h 5863508"/>
              <a:gd name="connsiteX46" fmla="*/ 10096646 w 10405929"/>
              <a:gd name="connsiteY46" fmla="*/ 5501505 h 5863508"/>
              <a:gd name="connsiteX47" fmla="*/ 10071228 w 10405929"/>
              <a:gd name="connsiteY47" fmla="*/ 5493930 h 5863508"/>
              <a:gd name="connsiteX48" fmla="*/ 10063077 w 10405929"/>
              <a:gd name="connsiteY48" fmla="*/ 5482567 h 5863508"/>
              <a:gd name="connsiteX49" fmla="*/ 10068191 w 10405929"/>
              <a:gd name="connsiteY49" fmla="*/ 5472626 h 5863508"/>
              <a:gd name="connsiteX50" fmla="*/ 10082898 w 10405929"/>
              <a:gd name="connsiteY50" fmla="*/ 5468997 h 5863508"/>
              <a:gd name="connsiteX51" fmla="*/ 10100961 w 10405929"/>
              <a:gd name="connsiteY51" fmla="*/ 5474361 h 5863508"/>
              <a:gd name="connsiteX52" fmla="*/ 10109112 w 10405929"/>
              <a:gd name="connsiteY52" fmla="*/ 5488880 h 5863508"/>
              <a:gd name="connsiteX53" fmla="*/ 10159626 w 10405929"/>
              <a:gd name="connsiteY53" fmla="*/ 5488880 h 5863508"/>
              <a:gd name="connsiteX54" fmla="*/ 10137407 w 10405929"/>
              <a:gd name="connsiteY54" fmla="*/ 5445326 h 5863508"/>
              <a:gd name="connsiteX55" fmla="*/ 10084495 w 10405929"/>
              <a:gd name="connsiteY55" fmla="*/ 5428913 h 5863508"/>
              <a:gd name="connsiteX56" fmla="*/ 9907690 w 10405929"/>
              <a:gd name="connsiteY56" fmla="*/ 5428906 h 5863508"/>
              <a:gd name="connsiteX57" fmla="*/ 9860694 w 10405929"/>
              <a:gd name="connsiteY57" fmla="*/ 5439952 h 5863508"/>
              <a:gd name="connsiteX58" fmla="*/ 9828882 w 10405929"/>
              <a:gd name="connsiteY58" fmla="*/ 5471514 h 5863508"/>
              <a:gd name="connsiteX59" fmla="*/ 9817534 w 10405929"/>
              <a:gd name="connsiteY59" fmla="*/ 5519488 h 5863508"/>
              <a:gd name="connsiteX60" fmla="*/ 9829044 w 10405929"/>
              <a:gd name="connsiteY60" fmla="*/ 5567463 h 5863508"/>
              <a:gd name="connsiteX61" fmla="*/ 9861013 w 10405929"/>
              <a:gd name="connsiteY61" fmla="*/ 5599025 h 5863508"/>
              <a:gd name="connsiteX62" fmla="*/ 9907690 w 10405929"/>
              <a:gd name="connsiteY62" fmla="*/ 5610072 h 5863508"/>
              <a:gd name="connsiteX63" fmla="*/ 9947017 w 10405929"/>
              <a:gd name="connsiteY63" fmla="*/ 5602182 h 5863508"/>
              <a:gd name="connsiteX64" fmla="*/ 9976268 w 10405929"/>
              <a:gd name="connsiteY64" fmla="*/ 5580402 h 5863508"/>
              <a:gd name="connsiteX65" fmla="*/ 9992415 w 10405929"/>
              <a:gd name="connsiteY65" fmla="*/ 5549157 h 5863508"/>
              <a:gd name="connsiteX66" fmla="*/ 9934228 w 10405929"/>
              <a:gd name="connsiteY66" fmla="*/ 5549157 h 5863508"/>
              <a:gd name="connsiteX67" fmla="*/ 9905773 w 10405929"/>
              <a:gd name="connsiteY67" fmla="*/ 5566199 h 5863508"/>
              <a:gd name="connsiteX68" fmla="*/ 9882594 w 10405929"/>
              <a:gd name="connsiteY68" fmla="*/ 5557521 h 5863508"/>
              <a:gd name="connsiteX69" fmla="*/ 9871884 w 10405929"/>
              <a:gd name="connsiteY69" fmla="*/ 5532428 h 5863508"/>
              <a:gd name="connsiteX70" fmla="*/ 9995611 w 10405929"/>
              <a:gd name="connsiteY70" fmla="*/ 5532428 h 5863508"/>
              <a:gd name="connsiteX71" fmla="*/ 9996570 w 10405929"/>
              <a:gd name="connsiteY71" fmla="*/ 5516649 h 5863508"/>
              <a:gd name="connsiteX72" fmla="*/ 9985220 w 10405929"/>
              <a:gd name="connsiteY72" fmla="*/ 5470252 h 5863508"/>
              <a:gd name="connsiteX73" fmla="*/ 9953730 w 10405929"/>
              <a:gd name="connsiteY73" fmla="*/ 5439637 h 5863508"/>
              <a:gd name="connsiteX74" fmla="*/ 9907690 w 10405929"/>
              <a:gd name="connsiteY74" fmla="*/ 5428906 h 5863508"/>
              <a:gd name="connsiteX75" fmla="*/ 9836780 w 10405929"/>
              <a:gd name="connsiteY75" fmla="*/ 5350882 h 5863508"/>
              <a:gd name="connsiteX76" fmla="*/ 9842510 w 10405929"/>
              <a:gd name="connsiteY76" fmla="*/ 5352413 h 5863508"/>
              <a:gd name="connsiteX77" fmla="*/ 9846746 w 10405929"/>
              <a:gd name="connsiteY77" fmla="*/ 5356811 h 5863508"/>
              <a:gd name="connsiteX78" fmla="*/ 9848316 w 10405929"/>
              <a:gd name="connsiteY78" fmla="*/ 5363684 h 5863508"/>
              <a:gd name="connsiteX79" fmla="*/ 9846746 w 10405929"/>
              <a:gd name="connsiteY79" fmla="*/ 5370556 h 5863508"/>
              <a:gd name="connsiteX80" fmla="*/ 9842510 w 10405929"/>
              <a:gd name="connsiteY80" fmla="*/ 5374954 h 5863508"/>
              <a:gd name="connsiteX81" fmla="*/ 9836780 w 10405929"/>
              <a:gd name="connsiteY81" fmla="*/ 5376486 h 5863508"/>
              <a:gd name="connsiteX82" fmla="*/ 9831169 w 10405929"/>
              <a:gd name="connsiteY82" fmla="*/ 5374916 h 5863508"/>
              <a:gd name="connsiteX83" fmla="*/ 9826931 w 10405929"/>
              <a:gd name="connsiteY83" fmla="*/ 5370399 h 5863508"/>
              <a:gd name="connsiteX84" fmla="*/ 9825323 w 10405929"/>
              <a:gd name="connsiteY84" fmla="*/ 5363527 h 5863508"/>
              <a:gd name="connsiteX85" fmla="*/ 9826931 w 10405929"/>
              <a:gd name="connsiteY85" fmla="*/ 5356733 h 5863508"/>
              <a:gd name="connsiteX86" fmla="*/ 9831129 w 10405929"/>
              <a:gd name="connsiteY86" fmla="*/ 5352374 h 5863508"/>
              <a:gd name="connsiteX87" fmla="*/ 9836780 w 10405929"/>
              <a:gd name="connsiteY87" fmla="*/ 5350882 h 5863508"/>
              <a:gd name="connsiteX88" fmla="*/ 10120575 w 10405929"/>
              <a:gd name="connsiteY88" fmla="*/ 5350806 h 5863508"/>
              <a:gd name="connsiteX89" fmla="*/ 10128540 w 10405929"/>
              <a:gd name="connsiteY89" fmla="*/ 5354145 h 5863508"/>
              <a:gd name="connsiteX90" fmla="*/ 10131796 w 10405929"/>
              <a:gd name="connsiteY90" fmla="*/ 5363687 h 5863508"/>
              <a:gd name="connsiteX91" fmla="*/ 10130228 w 10405929"/>
              <a:gd name="connsiteY91" fmla="*/ 5370756 h 5863508"/>
              <a:gd name="connsiteX92" fmla="*/ 10126029 w 10405929"/>
              <a:gd name="connsiteY92" fmla="*/ 5375115 h 5863508"/>
              <a:gd name="connsiteX93" fmla="*/ 10120417 w 10405929"/>
              <a:gd name="connsiteY93" fmla="*/ 5376568 h 5863508"/>
              <a:gd name="connsiteX94" fmla="*/ 10112608 w 10405929"/>
              <a:gd name="connsiteY94" fmla="*/ 5373230 h 5863508"/>
              <a:gd name="connsiteX95" fmla="*/ 10109509 w 10405929"/>
              <a:gd name="connsiteY95" fmla="*/ 5363687 h 5863508"/>
              <a:gd name="connsiteX96" fmla="*/ 10112687 w 10405929"/>
              <a:gd name="connsiteY96" fmla="*/ 5354145 h 5863508"/>
              <a:gd name="connsiteX97" fmla="*/ 10120575 w 10405929"/>
              <a:gd name="connsiteY97" fmla="*/ 5350806 h 5863508"/>
              <a:gd name="connsiteX98" fmla="*/ 10072073 w 10405929"/>
              <a:gd name="connsiteY98" fmla="*/ 5350806 h 5863508"/>
              <a:gd name="connsiteX99" fmla="*/ 10080038 w 10405929"/>
              <a:gd name="connsiteY99" fmla="*/ 5354145 h 5863508"/>
              <a:gd name="connsiteX100" fmla="*/ 10083294 w 10405929"/>
              <a:gd name="connsiteY100" fmla="*/ 5363687 h 5863508"/>
              <a:gd name="connsiteX101" fmla="*/ 10081726 w 10405929"/>
              <a:gd name="connsiteY101" fmla="*/ 5370756 h 5863508"/>
              <a:gd name="connsiteX102" fmla="*/ 10077527 w 10405929"/>
              <a:gd name="connsiteY102" fmla="*/ 5375115 h 5863508"/>
              <a:gd name="connsiteX103" fmla="*/ 10071915 w 10405929"/>
              <a:gd name="connsiteY103" fmla="*/ 5376568 h 5863508"/>
              <a:gd name="connsiteX104" fmla="*/ 10064106 w 10405929"/>
              <a:gd name="connsiteY104" fmla="*/ 5373230 h 5863508"/>
              <a:gd name="connsiteX105" fmla="*/ 10061007 w 10405929"/>
              <a:gd name="connsiteY105" fmla="*/ 5363687 h 5863508"/>
              <a:gd name="connsiteX106" fmla="*/ 10064185 w 10405929"/>
              <a:gd name="connsiteY106" fmla="*/ 5354145 h 5863508"/>
              <a:gd name="connsiteX107" fmla="*/ 10072073 w 10405929"/>
              <a:gd name="connsiteY107" fmla="*/ 5350806 h 5863508"/>
              <a:gd name="connsiteX108" fmla="*/ 9787884 w 10405929"/>
              <a:gd name="connsiteY108" fmla="*/ 5350806 h 5863508"/>
              <a:gd name="connsiteX109" fmla="*/ 9795850 w 10405929"/>
              <a:gd name="connsiteY109" fmla="*/ 5354145 h 5863508"/>
              <a:gd name="connsiteX110" fmla="*/ 9799107 w 10405929"/>
              <a:gd name="connsiteY110" fmla="*/ 5363687 h 5863508"/>
              <a:gd name="connsiteX111" fmla="*/ 9797537 w 10405929"/>
              <a:gd name="connsiteY111" fmla="*/ 5370756 h 5863508"/>
              <a:gd name="connsiteX112" fmla="*/ 9793339 w 10405929"/>
              <a:gd name="connsiteY112" fmla="*/ 5375115 h 5863508"/>
              <a:gd name="connsiteX113" fmla="*/ 9787727 w 10405929"/>
              <a:gd name="connsiteY113" fmla="*/ 5376568 h 5863508"/>
              <a:gd name="connsiteX114" fmla="*/ 9779919 w 10405929"/>
              <a:gd name="connsiteY114" fmla="*/ 5373230 h 5863508"/>
              <a:gd name="connsiteX115" fmla="*/ 9776819 w 10405929"/>
              <a:gd name="connsiteY115" fmla="*/ 5363687 h 5863508"/>
              <a:gd name="connsiteX116" fmla="*/ 9779998 w 10405929"/>
              <a:gd name="connsiteY116" fmla="*/ 5354145 h 5863508"/>
              <a:gd name="connsiteX117" fmla="*/ 9787884 w 10405929"/>
              <a:gd name="connsiteY117" fmla="*/ 5350806 h 5863508"/>
              <a:gd name="connsiteX118" fmla="*/ 9887243 w 10405929"/>
              <a:gd name="connsiteY118" fmla="*/ 5350255 h 5863508"/>
              <a:gd name="connsiteX119" fmla="*/ 9894542 w 10405929"/>
              <a:gd name="connsiteY119" fmla="*/ 5352807 h 5863508"/>
              <a:gd name="connsiteX120" fmla="*/ 9897603 w 10405929"/>
              <a:gd name="connsiteY120" fmla="*/ 5359601 h 5863508"/>
              <a:gd name="connsiteX121" fmla="*/ 9876964 w 10405929"/>
              <a:gd name="connsiteY121" fmla="*/ 5359601 h 5863508"/>
              <a:gd name="connsiteX122" fmla="*/ 9880377 w 10405929"/>
              <a:gd name="connsiteY122" fmla="*/ 5352729 h 5863508"/>
              <a:gd name="connsiteX123" fmla="*/ 9887243 w 10405929"/>
              <a:gd name="connsiteY123" fmla="*/ 5350255 h 5863508"/>
              <a:gd name="connsiteX124" fmla="*/ 10120730 w 10405929"/>
              <a:gd name="connsiteY124" fmla="*/ 5341225 h 5863508"/>
              <a:gd name="connsiteX125" fmla="*/ 10109352 w 10405929"/>
              <a:gd name="connsiteY125" fmla="*/ 5344013 h 5863508"/>
              <a:gd name="connsiteX126" fmla="*/ 10101308 w 10405929"/>
              <a:gd name="connsiteY126" fmla="*/ 5351907 h 5863508"/>
              <a:gd name="connsiteX127" fmla="*/ 10098366 w 10405929"/>
              <a:gd name="connsiteY127" fmla="*/ 5363687 h 5863508"/>
              <a:gd name="connsiteX128" fmla="*/ 10101230 w 10405929"/>
              <a:gd name="connsiteY128" fmla="*/ 5375469 h 5863508"/>
              <a:gd name="connsiteX129" fmla="*/ 10109116 w 10405929"/>
              <a:gd name="connsiteY129" fmla="*/ 5383362 h 5863508"/>
              <a:gd name="connsiteX130" fmla="*/ 10120417 w 10405929"/>
              <a:gd name="connsiteY130" fmla="*/ 5386151 h 5863508"/>
              <a:gd name="connsiteX131" fmla="*/ 10131914 w 10405929"/>
              <a:gd name="connsiteY131" fmla="*/ 5383362 h 5863508"/>
              <a:gd name="connsiteX132" fmla="*/ 10140076 w 10405929"/>
              <a:gd name="connsiteY132" fmla="*/ 5375469 h 5863508"/>
              <a:gd name="connsiteX133" fmla="*/ 10143097 w 10405929"/>
              <a:gd name="connsiteY133" fmla="*/ 5363687 h 5863508"/>
              <a:gd name="connsiteX134" fmla="*/ 10140154 w 10405929"/>
              <a:gd name="connsiteY134" fmla="*/ 5351907 h 5863508"/>
              <a:gd name="connsiteX135" fmla="*/ 10132111 w 10405929"/>
              <a:gd name="connsiteY135" fmla="*/ 5344013 h 5863508"/>
              <a:gd name="connsiteX136" fmla="*/ 10120730 w 10405929"/>
              <a:gd name="connsiteY136" fmla="*/ 5341225 h 5863508"/>
              <a:gd name="connsiteX137" fmla="*/ 10072229 w 10405929"/>
              <a:gd name="connsiteY137" fmla="*/ 5341225 h 5863508"/>
              <a:gd name="connsiteX138" fmla="*/ 10060851 w 10405929"/>
              <a:gd name="connsiteY138" fmla="*/ 5344013 h 5863508"/>
              <a:gd name="connsiteX139" fmla="*/ 10052806 w 10405929"/>
              <a:gd name="connsiteY139" fmla="*/ 5351907 h 5863508"/>
              <a:gd name="connsiteX140" fmla="*/ 10049863 w 10405929"/>
              <a:gd name="connsiteY140" fmla="*/ 5363687 h 5863508"/>
              <a:gd name="connsiteX141" fmla="*/ 10052728 w 10405929"/>
              <a:gd name="connsiteY141" fmla="*/ 5375469 h 5863508"/>
              <a:gd name="connsiteX142" fmla="*/ 10060614 w 10405929"/>
              <a:gd name="connsiteY142" fmla="*/ 5383362 h 5863508"/>
              <a:gd name="connsiteX143" fmla="*/ 10071915 w 10405929"/>
              <a:gd name="connsiteY143" fmla="*/ 5386151 h 5863508"/>
              <a:gd name="connsiteX144" fmla="*/ 10083412 w 10405929"/>
              <a:gd name="connsiteY144" fmla="*/ 5383362 h 5863508"/>
              <a:gd name="connsiteX145" fmla="*/ 10091574 w 10405929"/>
              <a:gd name="connsiteY145" fmla="*/ 5375469 h 5863508"/>
              <a:gd name="connsiteX146" fmla="*/ 10094595 w 10405929"/>
              <a:gd name="connsiteY146" fmla="*/ 5363687 h 5863508"/>
              <a:gd name="connsiteX147" fmla="*/ 10091652 w 10405929"/>
              <a:gd name="connsiteY147" fmla="*/ 5351907 h 5863508"/>
              <a:gd name="connsiteX148" fmla="*/ 10083609 w 10405929"/>
              <a:gd name="connsiteY148" fmla="*/ 5344013 h 5863508"/>
              <a:gd name="connsiteX149" fmla="*/ 10072229 w 10405929"/>
              <a:gd name="connsiteY149" fmla="*/ 5341225 h 5863508"/>
              <a:gd name="connsiteX150" fmla="*/ 9931272 w 10405929"/>
              <a:gd name="connsiteY150" fmla="*/ 5341225 h 5863508"/>
              <a:gd name="connsiteX151" fmla="*/ 9922129 w 10405929"/>
              <a:gd name="connsiteY151" fmla="*/ 5342953 h 5863508"/>
              <a:gd name="connsiteX152" fmla="*/ 9916165 w 10405929"/>
              <a:gd name="connsiteY152" fmla="*/ 5347667 h 5863508"/>
              <a:gd name="connsiteX153" fmla="*/ 9914085 w 10405929"/>
              <a:gd name="connsiteY153" fmla="*/ 5354264 h 5863508"/>
              <a:gd name="connsiteX154" fmla="*/ 9916321 w 10405929"/>
              <a:gd name="connsiteY154" fmla="*/ 5361254 h 5863508"/>
              <a:gd name="connsiteX155" fmla="*/ 9921658 w 10405929"/>
              <a:gd name="connsiteY155" fmla="*/ 5365102 h 5863508"/>
              <a:gd name="connsiteX156" fmla="*/ 9929623 w 10405929"/>
              <a:gd name="connsiteY156" fmla="*/ 5367537 h 5863508"/>
              <a:gd name="connsiteX157" fmla="*/ 9936489 w 10405929"/>
              <a:gd name="connsiteY157" fmla="*/ 5369854 h 5863508"/>
              <a:gd name="connsiteX158" fmla="*/ 9938648 w 10405929"/>
              <a:gd name="connsiteY158" fmla="*/ 5373035 h 5863508"/>
              <a:gd name="connsiteX159" fmla="*/ 9936883 w 10405929"/>
              <a:gd name="connsiteY159" fmla="*/ 5376255 h 5863508"/>
              <a:gd name="connsiteX160" fmla="*/ 9931976 w 10405929"/>
              <a:gd name="connsiteY160" fmla="*/ 5377512 h 5863508"/>
              <a:gd name="connsiteX161" fmla="*/ 9926602 w 10405929"/>
              <a:gd name="connsiteY161" fmla="*/ 5375862 h 5863508"/>
              <a:gd name="connsiteX162" fmla="*/ 9924130 w 10405929"/>
              <a:gd name="connsiteY162" fmla="*/ 5371700 h 5863508"/>
              <a:gd name="connsiteX163" fmla="*/ 9913065 w 10405929"/>
              <a:gd name="connsiteY163" fmla="*/ 5371700 h 5863508"/>
              <a:gd name="connsiteX164" fmla="*/ 9915773 w 10405929"/>
              <a:gd name="connsiteY164" fmla="*/ 5379005 h 5863508"/>
              <a:gd name="connsiteX165" fmla="*/ 9922481 w 10405929"/>
              <a:gd name="connsiteY165" fmla="*/ 5384227 h 5863508"/>
              <a:gd name="connsiteX166" fmla="*/ 9932056 w 10405929"/>
              <a:gd name="connsiteY166" fmla="*/ 5386151 h 5863508"/>
              <a:gd name="connsiteX167" fmla="*/ 9941120 w 10405929"/>
              <a:gd name="connsiteY167" fmla="*/ 5384463 h 5863508"/>
              <a:gd name="connsiteX168" fmla="*/ 9947084 w 10405929"/>
              <a:gd name="connsiteY168" fmla="*/ 5379790 h 5863508"/>
              <a:gd name="connsiteX169" fmla="*/ 9949163 w 10405929"/>
              <a:gd name="connsiteY169" fmla="*/ 5373035 h 5863508"/>
              <a:gd name="connsiteX170" fmla="*/ 9946849 w 10405929"/>
              <a:gd name="connsiteY170" fmla="*/ 5366085 h 5863508"/>
              <a:gd name="connsiteX171" fmla="*/ 9941551 w 10405929"/>
              <a:gd name="connsiteY171" fmla="*/ 5362196 h 5863508"/>
              <a:gd name="connsiteX172" fmla="*/ 9933782 w 10405929"/>
              <a:gd name="connsiteY172" fmla="*/ 5359762 h 5863508"/>
              <a:gd name="connsiteX173" fmla="*/ 9926954 w 10405929"/>
              <a:gd name="connsiteY173" fmla="*/ 5357444 h 5863508"/>
              <a:gd name="connsiteX174" fmla="*/ 9924758 w 10405929"/>
              <a:gd name="connsiteY174" fmla="*/ 5354106 h 5863508"/>
              <a:gd name="connsiteX175" fmla="*/ 9926367 w 10405929"/>
              <a:gd name="connsiteY175" fmla="*/ 5351043 h 5863508"/>
              <a:gd name="connsiteX176" fmla="*/ 9930956 w 10405929"/>
              <a:gd name="connsiteY176" fmla="*/ 5349944 h 5863508"/>
              <a:gd name="connsiteX177" fmla="*/ 9936097 w 10405929"/>
              <a:gd name="connsiteY177" fmla="*/ 5351476 h 5863508"/>
              <a:gd name="connsiteX178" fmla="*/ 9938255 w 10405929"/>
              <a:gd name="connsiteY178" fmla="*/ 5355598 h 5863508"/>
              <a:gd name="connsiteX179" fmla="*/ 9948771 w 10405929"/>
              <a:gd name="connsiteY179" fmla="*/ 5355598 h 5863508"/>
              <a:gd name="connsiteX180" fmla="*/ 9943670 w 10405929"/>
              <a:gd name="connsiteY180" fmla="*/ 5345113 h 5863508"/>
              <a:gd name="connsiteX181" fmla="*/ 9931272 w 10405929"/>
              <a:gd name="connsiteY181" fmla="*/ 5341225 h 5863508"/>
              <a:gd name="connsiteX182" fmla="*/ 9788041 w 10405929"/>
              <a:gd name="connsiteY182" fmla="*/ 5341225 h 5863508"/>
              <a:gd name="connsiteX183" fmla="*/ 9776662 w 10405929"/>
              <a:gd name="connsiteY183" fmla="*/ 5344013 h 5863508"/>
              <a:gd name="connsiteX184" fmla="*/ 9768618 w 10405929"/>
              <a:gd name="connsiteY184" fmla="*/ 5351907 h 5863508"/>
              <a:gd name="connsiteX185" fmla="*/ 9765675 w 10405929"/>
              <a:gd name="connsiteY185" fmla="*/ 5363687 h 5863508"/>
              <a:gd name="connsiteX186" fmla="*/ 9768540 w 10405929"/>
              <a:gd name="connsiteY186" fmla="*/ 5375469 h 5863508"/>
              <a:gd name="connsiteX187" fmla="*/ 9776427 w 10405929"/>
              <a:gd name="connsiteY187" fmla="*/ 5383362 h 5863508"/>
              <a:gd name="connsiteX188" fmla="*/ 9787727 w 10405929"/>
              <a:gd name="connsiteY188" fmla="*/ 5386151 h 5863508"/>
              <a:gd name="connsiteX189" fmla="*/ 9799224 w 10405929"/>
              <a:gd name="connsiteY189" fmla="*/ 5383362 h 5863508"/>
              <a:gd name="connsiteX190" fmla="*/ 9807386 w 10405929"/>
              <a:gd name="connsiteY190" fmla="*/ 5375469 h 5863508"/>
              <a:gd name="connsiteX191" fmla="*/ 9810407 w 10405929"/>
              <a:gd name="connsiteY191" fmla="*/ 5363687 h 5863508"/>
              <a:gd name="connsiteX192" fmla="*/ 9807464 w 10405929"/>
              <a:gd name="connsiteY192" fmla="*/ 5351907 h 5863508"/>
              <a:gd name="connsiteX193" fmla="*/ 9799421 w 10405929"/>
              <a:gd name="connsiteY193" fmla="*/ 5344013 h 5863508"/>
              <a:gd name="connsiteX194" fmla="*/ 9788041 w 10405929"/>
              <a:gd name="connsiteY194" fmla="*/ 5341225 h 5863508"/>
              <a:gd name="connsiteX195" fmla="*/ 9887558 w 10405929"/>
              <a:gd name="connsiteY195" fmla="*/ 5341223 h 5863508"/>
              <a:gd name="connsiteX196" fmla="*/ 9876178 w 10405929"/>
              <a:gd name="connsiteY196" fmla="*/ 5343971 h 5863508"/>
              <a:gd name="connsiteX197" fmla="*/ 9868487 w 10405929"/>
              <a:gd name="connsiteY197" fmla="*/ 5351826 h 5863508"/>
              <a:gd name="connsiteX198" fmla="*/ 9865742 w 10405929"/>
              <a:gd name="connsiteY198" fmla="*/ 5363686 h 5863508"/>
              <a:gd name="connsiteX199" fmla="*/ 9868526 w 10405929"/>
              <a:gd name="connsiteY199" fmla="*/ 5375468 h 5863508"/>
              <a:gd name="connsiteX200" fmla="*/ 9876296 w 10405929"/>
              <a:gd name="connsiteY200" fmla="*/ 5383360 h 5863508"/>
              <a:gd name="connsiteX201" fmla="*/ 9887558 w 10405929"/>
              <a:gd name="connsiteY201" fmla="*/ 5386149 h 5863508"/>
              <a:gd name="connsiteX202" fmla="*/ 9900664 w 10405929"/>
              <a:gd name="connsiteY202" fmla="*/ 5382104 h 5863508"/>
              <a:gd name="connsiteX203" fmla="*/ 9907882 w 10405929"/>
              <a:gd name="connsiteY203" fmla="*/ 5371776 h 5863508"/>
              <a:gd name="connsiteX204" fmla="*/ 9896033 w 10405929"/>
              <a:gd name="connsiteY204" fmla="*/ 5371776 h 5863508"/>
              <a:gd name="connsiteX205" fmla="*/ 9887322 w 10405929"/>
              <a:gd name="connsiteY205" fmla="*/ 5377038 h 5863508"/>
              <a:gd name="connsiteX206" fmla="*/ 9880180 w 10405929"/>
              <a:gd name="connsiteY206" fmla="*/ 5374367 h 5863508"/>
              <a:gd name="connsiteX207" fmla="*/ 9876885 w 10405929"/>
              <a:gd name="connsiteY207" fmla="*/ 5366984 h 5863508"/>
              <a:gd name="connsiteX208" fmla="*/ 9908668 w 10405929"/>
              <a:gd name="connsiteY208" fmla="*/ 5366984 h 5863508"/>
              <a:gd name="connsiteX209" fmla="*/ 9908982 w 10405929"/>
              <a:gd name="connsiteY209" fmla="*/ 5362743 h 5863508"/>
              <a:gd name="connsiteX210" fmla="*/ 9906273 w 10405929"/>
              <a:gd name="connsiteY210" fmla="*/ 5351473 h 5863508"/>
              <a:gd name="connsiteX211" fmla="*/ 9898663 w 10405929"/>
              <a:gd name="connsiteY211" fmla="*/ 5343894 h 5863508"/>
              <a:gd name="connsiteX212" fmla="*/ 9887558 w 10405929"/>
              <a:gd name="connsiteY212" fmla="*/ 5341223 h 5863508"/>
              <a:gd name="connsiteX213" fmla="*/ 9975300 w 10405929"/>
              <a:gd name="connsiteY213" fmla="*/ 5341222 h 5863508"/>
              <a:gd name="connsiteX214" fmla="*/ 9964156 w 10405929"/>
              <a:gd name="connsiteY214" fmla="*/ 5344010 h 5863508"/>
              <a:gd name="connsiteX215" fmla="*/ 9956543 w 10405929"/>
              <a:gd name="connsiteY215" fmla="*/ 5351865 h 5863508"/>
              <a:gd name="connsiteX216" fmla="*/ 9953797 w 10405929"/>
              <a:gd name="connsiteY216" fmla="*/ 5363685 h 5863508"/>
              <a:gd name="connsiteX217" fmla="*/ 9956543 w 10405929"/>
              <a:gd name="connsiteY217" fmla="*/ 5375506 h 5863508"/>
              <a:gd name="connsiteX218" fmla="*/ 9964156 w 10405929"/>
              <a:gd name="connsiteY218" fmla="*/ 5383360 h 5863508"/>
              <a:gd name="connsiteX219" fmla="*/ 9975300 w 10405929"/>
              <a:gd name="connsiteY219" fmla="*/ 5386148 h 5863508"/>
              <a:gd name="connsiteX220" fmla="*/ 9988641 w 10405929"/>
              <a:gd name="connsiteY220" fmla="*/ 5381986 h 5863508"/>
              <a:gd name="connsiteX221" fmla="*/ 9995782 w 10405929"/>
              <a:gd name="connsiteY221" fmla="*/ 5370754 h 5863508"/>
              <a:gd name="connsiteX222" fmla="*/ 9983932 w 10405929"/>
              <a:gd name="connsiteY222" fmla="*/ 5370754 h 5863508"/>
              <a:gd name="connsiteX223" fmla="*/ 9975221 w 10405929"/>
              <a:gd name="connsiteY223" fmla="*/ 5376724 h 5863508"/>
              <a:gd name="connsiteX224" fmla="*/ 9967766 w 10405929"/>
              <a:gd name="connsiteY224" fmla="*/ 5373306 h 5863508"/>
              <a:gd name="connsiteX225" fmla="*/ 9965020 w 10405929"/>
              <a:gd name="connsiteY225" fmla="*/ 5363685 h 5863508"/>
              <a:gd name="connsiteX226" fmla="*/ 9967766 w 10405929"/>
              <a:gd name="connsiteY226" fmla="*/ 5353985 h 5863508"/>
              <a:gd name="connsiteX227" fmla="*/ 9975221 w 10405929"/>
              <a:gd name="connsiteY227" fmla="*/ 5350569 h 5863508"/>
              <a:gd name="connsiteX228" fmla="*/ 9980753 w 10405929"/>
              <a:gd name="connsiteY228" fmla="*/ 5352179 h 5863508"/>
              <a:gd name="connsiteX229" fmla="*/ 9983932 w 10405929"/>
              <a:gd name="connsiteY229" fmla="*/ 5356616 h 5863508"/>
              <a:gd name="connsiteX230" fmla="*/ 9995782 w 10405929"/>
              <a:gd name="connsiteY230" fmla="*/ 5356616 h 5863508"/>
              <a:gd name="connsiteX231" fmla="*/ 9988681 w 10405929"/>
              <a:gd name="connsiteY231" fmla="*/ 5345267 h 5863508"/>
              <a:gd name="connsiteX232" fmla="*/ 9975300 w 10405929"/>
              <a:gd name="connsiteY232" fmla="*/ 5341222 h 5863508"/>
              <a:gd name="connsiteX233" fmla="*/ 9833954 w 10405929"/>
              <a:gd name="connsiteY233" fmla="*/ 5341221 h 5863508"/>
              <a:gd name="connsiteX234" fmla="*/ 9823870 w 10405929"/>
              <a:gd name="connsiteY234" fmla="*/ 5343969 h 5863508"/>
              <a:gd name="connsiteX235" fmla="*/ 9816730 w 10405929"/>
              <a:gd name="connsiteY235" fmla="*/ 5351823 h 5863508"/>
              <a:gd name="connsiteX236" fmla="*/ 9814100 w 10405929"/>
              <a:gd name="connsiteY236" fmla="*/ 5363527 h 5863508"/>
              <a:gd name="connsiteX237" fmla="*/ 9816730 w 10405929"/>
              <a:gd name="connsiteY237" fmla="*/ 5375347 h 5863508"/>
              <a:gd name="connsiteX238" fmla="*/ 9823909 w 10405929"/>
              <a:gd name="connsiteY238" fmla="*/ 5383319 h 5863508"/>
              <a:gd name="connsiteX239" fmla="*/ 9833954 w 10405929"/>
              <a:gd name="connsiteY239" fmla="*/ 5386147 h 5863508"/>
              <a:gd name="connsiteX240" fmla="*/ 9842470 w 10405929"/>
              <a:gd name="connsiteY240" fmla="*/ 5384104 h 5863508"/>
              <a:gd name="connsiteX241" fmla="*/ 9848316 w 10405929"/>
              <a:gd name="connsiteY241" fmla="*/ 5378999 h 5863508"/>
              <a:gd name="connsiteX242" fmla="*/ 9848316 w 10405929"/>
              <a:gd name="connsiteY242" fmla="*/ 5385754 h 5863508"/>
              <a:gd name="connsiteX243" fmla="*/ 9845334 w 10405929"/>
              <a:gd name="connsiteY243" fmla="*/ 5394433 h 5863508"/>
              <a:gd name="connsiteX244" fmla="*/ 9837564 w 10405929"/>
              <a:gd name="connsiteY244" fmla="*/ 5397299 h 5863508"/>
              <a:gd name="connsiteX245" fmla="*/ 9830619 w 10405929"/>
              <a:gd name="connsiteY245" fmla="*/ 5395532 h 5863508"/>
              <a:gd name="connsiteX246" fmla="*/ 9826891 w 10405929"/>
              <a:gd name="connsiteY246" fmla="*/ 5390781 h 5863508"/>
              <a:gd name="connsiteX247" fmla="*/ 9815983 w 10405929"/>
              <a:gd name="connsiteY247" fmla="*/ 5390781 h 5863508"/>
              <a:gd name="connsiteX248" fmla="*/ 9822693 w 10405929"/>
              <a:gd name="connsiteY248" fmla="*/ 5402562 h 5863508"/>
              <a:gd name="connsiteX249" fmla="*/ 9837879 w 10405929"/>
              <a:gd name="connsiteY249" fmla="*/ 5406882 h 5863508"/>
              <a:gd name="connsiteX250" fmla="*/ 9849649 w 10405929"/>
              <a:gd name="connsiteY250" fmla="*/ 5404093 h 5863508"/>
              <a:gd name="connsiteX251" fmla="*/ 9856948 w 10405929"/>
              <a:gd name="connsiteY251" fmla="*/ 5396553 h 5863508"/>
              <a:gd name="connsiteX252" fmla="*/ 9859381 w 10405929"/>
              <a:gd name="connsiteY252" fmla="*/ 5385754 h 5863508"/>
              <a:gd name="connsiteX253" fmla="*/ 9859381 w 10405929"/>
              <a:gd name="connsiteY253" fmla="*/ 5341928 h 5863508"/>
              <a:gd name="connsiteX254" fmla="*/ 9848316 w 10405929"/>
              <a:gd name="connsiteY254" fmla="*/ 5341928 h 5863508"/>
              <a:gd name="connsiteX255" fmla="*/ 9848316 w 10405929"/>
              <a:gd name="connsiteY255" fmla="*/ 5348132 h 5863508"/>
              <a:gd name="connsiteX256" fmla="*/ 9842510 w 10405929"/>
              <a:gd name="connsiteY256" fmla="*/ 5343146 h 5863508"/>
              <a:gd name="connsiteX257" fmla="*/ 9833954 w 10405929"/>
              <a:gd name="connsiteY257" fmla="*/ 5341221 h 5863508"/>
              <a:gd name="connsiteX258" fmla="*/ 10149523 w 10405929"/>
              <a:gd name="connsiteY258" fmla="*/ 5327355 h 5863508"/>
              <a:gd name="connsiteX259" fmla="*/ 10149523 w 10405929"/>
              <a:gd name="connsiteY259" fmla="*/ 5385476 h 5863508"/>
              <a:gd name="connsiteX260" fmla="*/ 10160509 w 10405929"/>
              <a:gd name="connsiteY260" fmla="*/ 5385476 h 5863508"/>
              <a:gd name="connsiteX261" fmla="*/ 10160509 w 10405929"/>
              <a:gd name="connsiteY261" fmla="*/ 5327355 h 5863508"/>
              <a:gd name="connsiteX262" fmla="*/ 10002303 w 10405929"/>
              <a:gd name="connsiteY262" fmla="*/ 5327321 h 5863508"/>
              <a:gd name="connsiteX263" fmla="*/ 10002303 w 10405929"/>
              <a:gd name="connsiteY263" fmla="*/ 5385442 h 5863508"/>
              <a:gd name="connsiteX264" fmla="*/ 10013289 w 10405929"/>
              <a:gd name="connsiteY264" fmla="*/ 5385442 h 5863508"/>
              <a:gd name="connsiteX265" fmla="*/ 10013289 w 10405929"/>
              <a:gd name="connsiteY265" fmla="*/ 5361408 h 5863508"/>
              <a:gd name="connsiteX266" fmla="*/ 10015918 w 10405929"/>
              <a:gd name="connsiteY266" fmla="*/ 5353436 h 5863508"/>
              <a:gd name="connsiteX267" fmla="*/ 10023099 w 10405929"/>
              <a:gd name="connsiteY267" fmla="*/ 5350648 h 5863508"/>
              <a:gd name="connsiteX268" fmla="*/ 10030162 w 10405929"/>
              <a:gd name="connsiteY268" fmla="*/ 5353436 h 5863508"/>
              <a:gd name="connsiteX269" fmla="*/ 10032752 w 10405929"/>
              <a:gd name="connsiteY269" fmla="*/ 5361408 h 5863508"/>
              <a:gd name="connsiteX270" fmla="*/ 10032752 w 10405929"/>
              <a:gd name="connsiteY270" fmla="*/ 5385442 h 5863508"/>
              <a:gd name="connsiteX271" fmla="*/ 10043738 w 10405929"/>
              <a:gd name="connsiteY271" fmla="*/ 5385442 h 5863508"/>
              <a:gd name="connsiteX272" fmla="*/ 10043738 w 10405929"/>
              <a:gd name="connsiteY272" fmla="*/ 5359915 h 5863508"/>
              <a:gd name="connsiteX273" fmla="*/ 10041579 w 10405929"/>
              <a:gd name="connsiteY273" fmla="*/ 5349823 h 5863508"/>
              <a:gd name="connsiteX274" fmla="*/ 10035577 w 10405929"/>
              <a:gd name="connsiteY274" fmla="*/ 5343461 h 5863508"/>
              <a:gd name="connsiteX275" fmla="*/ 10026788 w 10405929"/>
              <a:gd name="connsiteY275" fmla="*/ 5341301 h 5863508"/>
              <a:gd name="connsiteX276" fmla="*/ 10018939 w 10405929"/>
              <a:gd name="connsiteY276" fmla="*/ 5342912 h 5863508"/>
              <a:gd name="connsiteX277" fmla="*/ 10013289 w 10405929"/>
              <a:gd name="connsiteY277" fmla="*/ 5347349 h 5863508"/>
              <a:gd name="connsiteX278" fmla="*/ 10013289 w 10405929"/>
              <a:gd name="connsiteY278" fmla="*/ 5327321 h 5863508"/>
              <a:gd name="connsiteX279" fmla="*/ 9718115 w 10405929"/>
              <a:gd name="connsiteY279" fmla="*/ 5327321 h 5863508"/>
              <a:gd name="connsiteX280" fmla="*/ 9718115 w 10405929"/>
              <a:gd name="connsiteY280" fmla="*/ 5385442 h 5863508"/>
              <a:gd name="connsiteX281" fmla="*/ 9729101 w 10405929"/>
              <a:gd name="connsiteY281" fmla="*/ 5385442 h 5863508"/>
              <a:gd name="connsiteX282" fmla="*/ 9729101 w 10405929"/>
              <a:gd name="connsiteY282" fmla="*/ 5361408 h 5863508"/>
              <a:gd name="connsiteX283" fmla="*/ 9731730 w 10405929"/>
              <a:gd name="connsiteY283" fmla="*/ 5353436 h 5863508"/>
              <a:gd name="connsiteX284" fmla="*/ 9738910 w 10405929"/>
              <a:gd name="connsiteY284" fmla="*/ 5350648 h 5863508"/>
              <a:gd name="connsiteX285" fmla="*/ 9745973 w 10405929"/>
              <a:gd name="connsiteY285" fmla="*/ 5353436 h 5863508"/>
              <a:gd name="connsiteX286" fmla="*/ 9748563 w 10405929"/>
              <a:gd name="connsiteY286" fmla="*/ 5361408 h 5863508"/>
              <a:gd name="connsiteX287" fmla="*/ 9748563 w 10405929"/>
              <a:gd name="connsiteY287" fmla="*/ 5385442 h 5863508"/>
              <a:gd name="connsiteX288" fmla="*/ 9759549 w 10405929"/>
              <a:gd name="connsiteY288" fmla="*/ 5385442 h 5863508"/>
              <a:gd name="connsiteX289" fmla="*/ 9759549 w 10405929"/>
              <a:gd name="connsiteY289" fmla="*/ 5359915 h 5863508"/>
              <a:gd name="connsiteX290" fmla="*/ 9757391 w 10405929"/>
              <a:gd name="connsiteY290" fmla="*/ 5349823 h 5863508"/>
              <a:gd name="connsiteX291" fmla="*/ 9751388 w 10405929"/>
              <a:gd name="connsiteY291" fmla="*/ 5343461 h 5863508"/>
              <a:gd name="connsiteX292" fmla="*/ 9742598 w 10405929"/>
              <a:gd name="connsiteY292" fmla="*/ 5341301 h 5863508"/>
              <a:gd name="connsiteX293" fmla="*/ 9734751 w 10405929"/>
              <a:gd name="connsiteY293" fmla="*/ 5342912 h 5863508"/>
              <a:gd name="connsiteX294" fmla="*/ 9729101 w 10405929"/>
              <a:gd name="connsiteY294" fmla="*/ 5347349 h 5863508"/>
              <a:gd name="connsiteX295" fmla="*/ 9729101 w 10405929"/>
              <a:gd name="connsiteY295" fmla="*/ 5327321 h 5863508"/>
              <a:gd name="connsiteX296" fmla="*/ 9491122 w 10405929"/>
              <a:gd name="connsiteY296" fmla="*/ 5318481 h 5863508"/>
              <a:gd name="connsiteX297" fmla="*/ 9580436 w 10405929"/>
              <a:gd name="connsiteY297" fmla="*/ 5407870 h 5863508"/>
              <a:gd name="connsiteX298" fmla="*/ 9669751 w 10405929"/>
              <a:gd name="connsiteY298" fmla="*/ 5318481 h 5863508"/>
              <a:gd name="connsiteX299" fmla="*/ 9626337 w 10405929"/>
              <a:gd name="connsiteY299" fmla="*/ 5318481 h 5863508"/>
              <a:gd name="connsiteX300" fmla="*/ 9580436 w 10405929"/>
              <a:gd name="connsiteY300" fmla="*/ 5364420 h 5863508"/>
              <a:gd name="connsiteX301" fmla="*/ 9534535 w 10405929"/>
              <a:gd name="connsiteY301" fmla="*/ 5318481 h 5863508"/>
              <a:gd name="connsiteX302" fmla="*/ 10375349 w 10405929"/>
              <a:gd name="connsiteY302" fmla="*/ 3087492 h 5863508"/>
              <a:gd name="connsiteX303" fmla="*/ 10160510 w 10405929"/>
              <a:gd name="connsiteY303" fmla="*/ 3302331 h 5863508"/>
              <a:gd name="connsiteX304" fmla="*/ 10160510 w 10405929"/>
              <a:gd name="connsiteY304" fmla="*/ 3309951 h 5863508"/>
              <a:gd name="connsiteX305" fmla="*/ 10379159 w 10405929"/>
              <a:gd name="connsiteY305" fmla="*/ 3091302 h 5863508"/>
              <a:gd name="connsiteX306" fmla="*/ 10337249 w 10405929"/>
              <a:gd name="connsiteY306" fmla="*/ 3087492 h 5863508"/>
              <a:gd name="connsiteX307" fmla="*/ 10160510 w 10405929"/>
              <a:gd name="connsiteY307" fmla="*/ 3264231 h 5863508"/>
              <a:gd name="connsiteX308" fmla="*/ 10160510 w 10405929"/>
              <a:gd name="connsiteY308" fmla="*/ 3271851 h 5863508"/>
              <a:gd name="connsiteX309" fmla="*/ 10341059 w 10405929"/>
              <a:gd name="connsiteY309" fmla="*/ 3091302 h 5863508"/>
              <a:gd name="connsiteX310" fmla="*/ 10299149 w 10405929"/>
              <a:gd name="connsiteY310" fmla="*/ 3087492 h 5863508"/>
              <a:gd name="connsiteX311" fmla="*/ 10160510 w 10405929"/>
              <a:gd name="connsiteY311" fmla="*/ 3226131 h 5863508"/>
              <a:gd name="connsiteX312" fmla="*/ 10160510 w 10405929"/>
              <a:gd name="connsiteY312" fmla="*/ 3233751 h 5863508"/>
              <a:gd name="connsiteX313" fmla="*/ 10302959 w 10405929"/>
              <a:gd name="connsiteY313" fmla="*/ 3091302 h 5863508"/>
              <a:gd name="connsiteX314" fmla="*/ 10261049 w 10405929"/>
              <a:gd name="connsiteY314" fmla="*/ 3087492 h 5863508"/>
              <a:gd name="connsiteX315" fmla="*/ 10160510 w 10405929"/>
              <a:gd name="connsiteY315" fmla="*/ 3188031 h 5863508"/>
              <a:gd name="connsiteX316" fmla="*/ 10160510 w 10405929"/>
              <a:gd name="connsiteY316" fmla="*/ 3195651 h 5863508"/>
              <a:gd name="connsiteX317" fmla="*/ 10264859 w 10405929"/>
              <a:gd name="connsiteY317" fmla="*/ 3091302 h 5863508"/>
              <a:gd name="connsiteX318" fmla="*/ 10222949 w 10405929"/>
              <a:gd name="connsiteY318" fmla="*/ 3087492 h 5863508"/>
              <a:gd name="connsiteX319" fmla="*/ 10160510 w 10405929"/>
              <a:gd name="connsiteY319" fmla="*/ 3149931 h 5863508"/>
              <a:gd name="connsiteX320" fmla="*/ 10160510 w 10405929"/>
              <a:gd name="connsiteY320" fmla="*/ 3157551 h 5863508"/>
              <a:gd name="connsiteX321" fmla="*/ 10226759 w 10405929"/>
              <a:gd name="connsiteY321" fmla="*/ 3091302 h 5863508"/>
              <a:gd name="connsiteX322" fmla="*/ 10184849 w 10405929"/>
              <a:gd name="connsiteY322" fmla="*/ 3087492 h 5863508"/>
              <a:gd name="connsiteX323" fmla="*/ 10160510 w 10405929"/>
              <a:gd name="connsiteY323" fmla="*/ 3111831 h 5863508"/>
              <a:gd name="connsiteX324" fmla="*/ 10160510 w 10405929"/>
              <a:gd name="connsiteY324" fmla="*/ 3119451 h 5863508"/>
              <a:gd name="connsiteX325" fmla="*/ 10188659 w 10405929"/>
              <a:gd name="connsiteY325" fmla="*/ 3091302 h 5863508"/>
              <a:gd name="connsiteX326" fmla="*/ 0 w 10405929"/>
              <a:gd name="connsiteY326" fmla="*/ 0 h 5863508"/>
              <a:gd name="connsiteX327" fmla="*/ 10405929 w 10405929"/>
              <a:gd name="connsiteY327" fmla="*/ 0 h 5863508"/>
              <a:gd name="connsiteX328" fmla="*/ 10405929 w 10405929"/>
              <a:gd name="connsiteY328" fmla="*/ 3095012 h 5863508"/>
              <a:gd name="connsiteX329" fmla="*/ 10160510 w 10405929"/>
              <a:gd name="connsiteY329" fmla="*/ 3340431 h 5863508"/>
              <a:gd name="connsiteX330" fmla="*/ 10160510 w 10405929"/>
              <a:gd name="connsiteY330" fmla="*/ 3348051 h 5863508"/>
              <a:gd name="connsiteX331" fmla="*/ 10405929 w 10405929"/>
              <a:gd name="connsiteY331" fmla="*/ 3102632 h 5863508"/>
              <a:gd name="connsiteX332" fmla="*/ 10405929 w 10405929"/>
              <a:gd name="connsiteY332" fmla="*/ 3133112 h 5863508"/>
              <a:gd name="connsiteX333" fmla="*/ 10160510 w 10405929"/>
              <a:gd name="connsiteY333" fmla="*/ 3378531 h 5863508"/>
              <a:gd name="connsiteX334" fmla="*/ 10160510 w 10405929"/>
              <a:gd name="connsiteY334" fmla="*/ 3386151 h 5863508"/>
              <a:gd name="connsiteX335" fmla="*/ 10405929 w 10405929"/>
              <a:gd name="connsiteY335" fmla="*/ 3140732 h 5863508"/>
              <a:gd name="connsiteX336" fmla="*/ 10405929 w 10405929"/>
              <a:gd name="connsiteY336" fmla="*/ 3171212 h 5863508"/>
              <a:gd name="connsiteX337" fmla="*/ 10160510 w 10405929"/>
              <a:gd name="connsiteY337" fmla="*/ 3416631 h 5863508"/>
              <a:gd name="connsiteX338" fmla="*/ 10160510 w 10405929"/>
              <a:gd name="connsiteY338" fmla="*/ 3424252 h 5863508"/>
              <a:gd name="connsiteX339" fmla="*/ 10405929 w 10405929"/>
              <a:gd name="connsiteY339" fmla="*/ 3178833 h 5863508"/>
              <a:gd name="connsiteX340" fmla="*/ 10405929 w 10405929"/>
              <a:gd name="connsiteY340" fmla="*/ 3209313 h 5863508"/>
              <a:gd name="connsiteX341" fmla="*/ 10160510 w 10405929"/>
              <a:gd name="connsiteY341" fmla="*/ 3454732 h 5863508"/>
              <a:gd name="connsiteX342" fmla="*/ 10160510 w 10405929"/>
              <a:gd name="connsiteY342" fmla="*/ 3462351 h 5863508"/>
              <a:gd name="connsiteX343" fmla="*/ 10405929 w 10405929"/>
              <a:gd name="connsiteY343" fmla="*/ 3216932 h 5863508"/>
              <a:gd name="connsiteX344" fmla="*/ 10405929 w 10405929"/>
              <a:gd name="connsiteY344" fmla="*/ 3247413 h 5863508"/>
              <a:gd name="connsiteX345" fmla="*/ 10160510 w 10405929"/>
              <a:gd name="connsiteY345" fmla="*/ 3492832 h 5863508"/>
              <a:gd name="connsiteX346" fmla="*/ 10160510 w 10405929"/>
              <a:gd name="connsiteY346" fmla="*/ 3500451 h 5863508"/>
              <a:gd name="connsiteX347" fmla="*/ 10405929 w 10405929"/>
              <a:gd name="connsiteY347" fmla="*/ 3255032 h 5863508"/>
              <a:gd name="connsiteX348" fmla="*/ 10405929 w 10405929"/>
              <a:gd name="connsiteY348" fmla="*/ 3285512 h 5863508"/>
              <a:gd name="connsiteX349" fmla="*/ 10160510 w 10405929"/>
              <a:gd name="connsiteY349" fmla="*/ 3530931 h 5863508"/>
              <a:gd name="connsiteX350" fmla="*/ 10160510 w 10405929"/>
              <a:gd name="connsiteY350" fmla="*/ 3538551 h 5863508"/>
              <a:gd name="connsiteX351" fmla="*/ 10405929 w 10405929"/>
              <a:gd name="connsiteY351" fmla="*/ 3293132 h 5863508"/>
              <a:gd name="connsiteX352" fmla="*/ 10405929 w 10405929"/>
              <a:gd name="connsiteY352" fmla="*/ 3323612 h 5863508"/>
              <a:gd name="connsiteX353" fmla="*/ 10160510 w 10405929"/>
              <a:gd name="connsiteY353" fmla="*/ 3569031 h 5863508"/>
              <a:gd name="connsiteX354" fmla="*/ 10160510 w 10405929"/>
              <a:gd name="connsiteY354" fmla="*/ 3576651 h 5863508"/>
              <a:gd name="connsiteX355" fmla="*/ 10405929 w 10405929"/>
              <a:gd name="connsiteY355" fmla="*/ 3331232 h 5863508"/>
              <a:gd name="connsiteX356" fmla="*/ 10405929 w 10405929"/>
              <a:gd name="connsiteY356" fmla="*/ 3361712 h 5863508"/>
              <a:gd name="connsiteX357" fmla="*/ 10160510 w 10405929"/>
              <a:gd name="connsiteY357" fmla="*/ 3607131 h 5863508"/>
              <a:gd name="connsiteX358" fmla="*/ 10160510 w 10405929"/>
              <a:gd name="connsiteY358" fmla="*/ 3614752 h 5863508"/>
              <a:gd name="connsiteX359" fmla="*/ 10405929 w 10405929"/>
              <a:gd name="connsiteY359" fmla="*/ 3369333 h 5863508"/>
              <a:gd name="connsiteX360" fmla="*/ 10405929 w 10405929"/>
              <a:gd name="connsiteY360" fmla="*/ 3399812 h 5863508"/>
              <a:gd name="connsiteX361" fmla="*/ 10160510 w 10405929"/>
              <a:gd name="connsiteY361" fmla="*/ 3645231 h 5863508"/>
              <a:gd name="connsiteX362" fmla="*/ 10160510 w 10405929"/>
              <a:gd name="connsiteY362" fmla="*/ 3652852 h 5863508"/>
              <a:gd name="connsiteX363" fmla="*/ 10405929 w 10405929"/>
              <a:gd name="connsiteY363" fmla="*/ 3407433 h 5863508"/>
              <a:gd name="connsiteX364" fmla="*/ 10405929 w 10405929"/>
              <a:gd name="connsiteY364" fmla="*/ 3437913 h 5863508"/>
              <a:gd name="connsiteX365" fmla="*/ 10160510 w 10405929"/>
              <a:gd name="connsiteY365" fmla="*/ 3683332 h 5863508"/>
              <a:gd name="connsiteX366" fmla="*/ 10160510 w 10405929"/>
              <a:gd name="connsiteY366" fmla="*/ 3690951 h 5863508"/>
              <a:gd name="connsiteX367" fmla="*/ 10405929 w 10405929"/>
              <a:gd name="connsiteY367" fmla="*/ 3445532 h 5863508"/>
              <a:gd name="connsiteX368" fmla="*/ 10405929 w 10405929"/>
              <a:gd name="connsiteY368" fmla="*/ 3476013 h 5863508"/>
              <a:gd name="connsiteX369" fmla="*/ 10160510 w 10405929"/>
              <a:gd name="connsiteY369" fmla="*/ 3721432 h 5863508"/>
              <a:gd name="connsiteX370" fmla="*/ 10160510 w 10405929"/>
              <a:gd name="connsiteY370" fmla="*/ 3729051 h 5863508"/>
              <a:gd name="connsiteX371" fmla="*/ 10405929 w 10405929"/>
              <a:gd name="connsiteY371" fmla="*/ 3483632 h 5863508"/>
              <a:gd name="connsiteX372" fmla="*/ 10405929 w 10405929"/>
              <a:gd name="connsiteY372" fmla="*/ 3514112 h 5863508"/>
              <a:gd name="connsiteX373" fmla="*/ 10160510 w 10405929"/>
              <a:gd name="connsiteY373" fmla="*/ 3759531 h 5863508"/>
              <a:gd name="connsiteX374" fmla="*/ 10160510 w 10405929"/>
              <a:gd name="connsiteY374" fmla="*/ 3767151 h 5863508"/>
              <a:gd name="connsiteX375" fmla="*/ 10405929 w 10405929"/>
              <a:gd name="connsiteY375" fmla="*/ 3521732 h 5863508"/>
              <a:gd name="connsiteX376" fmla="*/ 10405929 w 10405929"/>
              <a:gd name="connsiteY376" fmla="*/ 3552212 h 5863508"/>
              <a:gd name="connsiteX377" fmla="*/ 10160510 w 10405929"/>
              <a:gd name="connsiteY377" fmla="*/ 3797631 h 5863508"/>
              <a:gd name="connsiteX378" fmla="*/ 10160510 w 10405929"/>
              <a:gd name="connsiteY378" fmla="*/ 3805251 h 5863508"/>
              <a:gd name="connsiteX379" fmla="*/ 10405929 w 10405929"/>
              <a:gd name="connsiteY379" fmla="*/ 3559832 h 5863508"/>
              <a:gd name="connsiteX380" fmla="*/ 10405929 w 10405929"/>
              <a:gd name="connsiteY380" fmla="*/ 3590312 h 5863508"/>
              <a:gd name="connsiteX381" fmla="*/ 10160510 w 10405929"/>
              <a:gd name="connsiteY381" fmla="*/ 3835731 h 5863508"/>
              <a:gd name="connsiteX382" fmla="*/ 10160510 w 10405929"/>
              <a:gd name="connsiteY382" fmla="*/ 3843351 h 5863508"/>
              <a:gd name="connsiteX383" fmla="*/ 10405929 w 10405929"/>
              <a:gd name="connsiteY383" fmla="*/ 3597932 h 5863508"/>
              <a:gd name="connsiteX384" fmla="*/ 10405929 w 10405929"/>
              <a:gd name="connsiteY384" fmla="*/ 3628412 h 5863508"/>
              <a:gd name="connsiteX385" fmla="*/ 10160510 w 10405929"/>
              <a:gd name="connsiteY385" fmla="*/ 3873831 h 5863508"/>
              <a:gd name="connsiteX386" fmla="*/ 10160510 w 10405929"/>
              <a:gd name="connsiteY386" fmla="*/ 3881452 h 5863508"/>
              <a:gd name="connsiteX387" fmla="*/ 10405929 w 10405929"/>
              <a:gd name="connsiteY387" fmla="*/ 3636033 h 5863508"/>
              <a:gd name="connsiteX388" fmla="*/ 10405929 w 10405929"/>
              <a:gd name="connsiteY388" fmla="*/ 3666512 h 5863508"/>
              <a:gd name="connsiteX389" fmla="*/ 10160510 w 10405929"/>
              <a:gd name="connsiteY389" fmla="*/ 3911931 h 5863508"/>
              <a:gd name="connsiteX390" fmla="*/ 10160510 w 10405929"/>
              <a:gd name="connsiteY390" fmla="*/ 3919551 h 5863508"/>
              <a:gd name="connsiteX391" fmla="*/ 10405929 w 10405929"/>
              <a:gd name="connsiteY391" fmla="*/ 3674132 h 5863508"/>
              <a:gd name="connsiteX392" fmla="*/ 10405929 w 10405929"/>
              <a:gd name="connsiteY392" fmla="*/ 3704613 h 5863508"/>
              <a:gd name="connsiteX393" fmla="*/ 10160510 w 10405929"/>
              <a:gd name="connsiteY393" fmla="*/ 3950032 h 5863508"/>
              <a:gd name="connsiteX394" fmla="*/ 10160510 w 10405929"/>
              <a:gd name="connsiteY394" fmla="*/ 3957651 h 5863508"/>
              <a:gd name="connsiteX395" fmla="*/ 10405929 w 10405929"/>
              <a:gd name="connsiteY395" fmla="*/ 3712232 h 5863508"/>
              <a:gd name="connsiteX396" fmla="*/ 10405929 w 10405929"/>
              <a:gd name="connsiteY396" fmla="*/ 3742712 h 5863508"/>
              <a:gd name="connsiteX397" fmla="*/ 10160510 w 10405929"/>
              <a:gd name="connsiteY397" fmla="*/ 3988131 h 5863508"/>
              <a:gd name="connsiteX398" fmla="*/ 10160510 w 10405929"/>
              <a:gd name="connsiteY398" fmla="*/ 3995751 h 5863508"/>
              <a:gd name="connsiteX399" fmla="*/ 10405929 w 10405929"/>
              <a:gd name="connsiteY399" fmla="*/ 3750332 h 5863508"/>
              <a:gd name="connsiteX400" fmla="*/ 10405929 w 10405929"/>
              <a:gd name="connsiteY400" fmla="*/ 3780812 h 5863508"/>
              <a:gd name="connsiteX401" fmla="*/ 10160510 w 10405929"/>
              <a:gd name="connsiteY401" fmla="*/ 4026231 h 5863508"/>
              <a:gd name="connsiteX402" fmla="*/ 10160510 w 10405929"/>
              <a:gd name="connsiteY402" fmla="*/ 4033851 h 5863508"/>
              <a:gd name="connsiteX403" fmla="*/ 10405929 w 10405929"/>
              <a:gd name="connsiteY403" fmla="*/ 3788432 h 5863508"/>
              <a:gd name="connsiteX404" fmla="*/ 10405929 w 10405929"/>
              <a:gd name="connsiteY404" fmla="*/ 3818912 h 5863508"/>
              <a:gd name="connsiteX405" fmla="*/ 10160510 w 10405929"/>
              <a:gd name="connsiteY405" fmla="*/ 4064331 h 5863508"/>
              <a:gd name="connsiteX406" fmla="*/ 10160510 w 10405929"/>
              <a:gd name="connsiteY406" fmla="*/ 4071951 h 5863508"/>
              <a:gd name="connsiteX407" fmla="*/ 10405929 w 10405929"/>
              <a:gd name="connsiteY407" fmla="*/ 3826532 h 5863508"/>
              <a:gd name="connsiteX408" fmla="*/ 10405929 w 10405929"/>
              <a:gd name="connsiteY408" fmla="*/ 3857012 h 5863508"/>
              <a:gd name="connsiteX409" fmla="*/ 10160510 w 10405929"/>
              <a:gd name="connsiteY409" fmla="*/ 4102431 h 5863508"/>
              <a:gd name="connsiteX410" fmla="*/ 10160510 w 10405929"/>
              <a:gd name="connsiteY410" fmla="*/ 4110052 h 5863508"/>
              <a:gd name="connsiteX411" fmla="*/ 10405929 w 10405929"/>
              <a:gd name="connsiteY411" fmla="*/ 3864633 h 5863508"/>
              <a:gd name="connsiteX412" fmla="*/ 10405929 w 10405929"/>
              <a:gd name="connsiteY412" fmla="*/ 3895112 h 5863508"/>
              <a:gd name="connsiteX413" fmla="*/ 10160510 w 10405929"/>
              <a:gd name="connsiteY413" fmla="*/ 4140531 h 5863508"/>
              <a:gd name="connsiteX414" fmla="*/ 10160510 w 10405929"/>
              <a:gd name="connsiteY414" fmla="*/ 4148152 h 5863508"/>
              <a:gd name="connsiteX415" fmla="*/ 10405929 w 10405929"/>
              <a:gd name="connsiteY415" fmla="*/ 3902733 h 5863508"/>
              <a:gd name="connsiteX416" fmla="*/ 10405929 w 10405929"/>
              <a:gd name="connsiteY416" fmla="*/ 3933213 h 5863508"/>
              <a:gd name="connsiteX417" fmla="*/ 10160510 w 10405929"/>
              <a:gd name="connsiteY417" fmla="*/ 4178632 h 5863508"/>
              <a:gd name="connsiteX418" fmla="*/ 10160510 w 10405929"/>
              <a:gd name="connsiteY418" fmla="*/ 4186251 h 5863508"/>
              <a:gd name="connsiteX419" fmla="*/ 10405929 w 10405929"/>
              <a:gd name="connsiteY419" fmla="*/ 3940832 h 5863508"/>
              <a:gd name="connsiteX420" fmla="*/ 10405929 w 10405929"/>
              <a:gd name="connsiteY420" fmla="*/ 3971313 h 5863508"/>
              <a:gd name="connsiteX421" fmla="*/ 10160510 w 10405929"/>
              <a:gd name="connsiteY421" fmla="*/ 4216732 h 5863508"/>
              <a:gd name="connsiteX422" fmla="*/ 10160510 w 10405929"/>
              <a:gd name="connsiteY422" fmla="*/ 4224351 h 5863508"/>
              <a:gd name="connsiteX423" fmla="*/ 10405929 w 10405929"/>
              <a:gd name="connsiteY423" fmla="*/ 3978932 h 5863508"/>
              <a:gd name="connsiteX424" fmla="*/ 10405929 w 10405929"/>
              <a:gd name="connsiteY424" fmla="*/ 4009412 h 5863508"/>
              <a:gd name="connsiteX425" fmla="*/ 10160510 w 10405929"/>
              <a:gd name="connsiteY425" fmla="*/ 4254831 h 5863508"/>
              <a:gd name="connsiteX426" fmla="*/ 10160510 w 10405929"/>
              <a:gd name="connsiteY426" fmla="*/ 4262451 h 5863508"/>
              <a:gd name="connsiteX427" fmla="*/ 10405929 w 10405929"/>
              <a:gd name="connsiteY427" fmla="*/ 4017032 h 5863508"/>
              <a:gd name="connsiteX428" fmla="*/ 10405929 w 10405929"/>
              <a:gd name="connsiteY428" fmla="*/ 4047512 h 5863508"/>
              <a:gd name="connsiteX429" fmla="*/ 10160510 w 10405929"/>
              <a:gd name="connsiteY429" fmla="*/ 4292931 h 5863508"/>
              <a:gd name="connsiteX430" fmla="*/ 10160510 w 10405929"/>
              <a:gd name="connsiteY430" fmla="*/ 4300551 h 5863508"/>
              <a:gd name="connsiteX431" fmla="*/ 10405929 w 10405929"/>
              <a:gd name="connsiteY431" fmla="*/ 4055132 h 5863508"/>
              <a:gd name="connsiteX432" fmla="*/ 10405929 w 10405929"/>
              <a:gd name="connsiteY432" fmla="*/ 4085612 h 5863508"/>
              <a:gd name="connsiteX433" fmla="*/ 10160510 w 10405929"/>
              <a:gd name="connsiteY433" fmla="*/ 4331031 h 5863508"/>
              <a:gd name="connsiteX434" fmla="*/ 10160510 w 10405929"/>
              <a:gd name="connsiteY434" fmla="*/ 4338652 h 5863508"/>
              <a:gd name="connsiteX435" fmla="*/ 10405929 w 10405929"/>
              <a:gd name="connsiteY435" fmla="*/ 4093233 h 5863508"/>
              <a:gd name="connsiteX436" fmla="*/ 10405929 w 10405929"/>
              <a:gd name="connsiteY436" fmla="*/ 4123712 h 5863508"/>
              <a:gd name="connsiteX437" fmla="*/ 10160510 w 10405929"/>
              <a:gd name="connsiteY437" fmla="*/ 4369131 h 5863508"/>
              <a:gd name="connsiteX438" fmla="*/ 10160510 w 10405929"/>
              <a:gd name="connsiteY438" fmla="*/ 4376752 h 5863508"/>
              <a:gd name="connsiteX439" fmla="*/ 10405929 w 10405929"/>
              <a:gd name="connsiteY439" fmla="*/ 4131333 h 5863508"/>
              <a:gd name="connsiteX440" fmla="*/ 10405929 w 10405929"/>
              <a:gd name="connsiteY440" fmla="*/ 4161813 h 5863508"/>
              <a:gd name="connsiteX441" fmla="*/ 10160510 w 10405929"/>
              <a:gd name="connsiteY441" fmla="*/ 4407232 h 5863508"/>
              <a:gd name="connsiteX442" fmla="*/ 10160510 w 10405929"/>
              <a:gd name="connsiteY442" fmla="*/ 4414851 h 5863508"/>
              <a:gd name="connsiteX443" fmla="*/ 10405929 w 10405929"/>
              <a:gd name="connsiteY443" fmla="*/ 4169432 h 5863508"/>
              <a:gd name="connsiteX444" fmla="*/ 10405929 w 10405929"/>
              <a:gd name="connsiteY444" fmla="*/ 4199913 h 5863508"/>
              <a:gd name="connsiteX445" fmla="*/ 10160510 w 10405929"/>
              <a:gd name="connsiteY445" fmla="*/ 4445332 h 5863508"/>
              <a:gd name="connsiteX446" fmla="*/ 10160510 w 10405929"/>
              <a:gd name="connsiteY446" fmla="*/ 4452951 h 5863508"/>
              <a:gd name="connsiteX447" fmla="*/ 10405929 w 10405929"/>
              <a:gd name="connsiteY447" fmla="*/ 4207532 h 5863508"/>
              <a:gd name="connsiteX448" fmla="*/ 10405929 w 10405929"/>
              <a:gd name="connsiteY448" fmla="*/ 4238012 h 5863508"/>
              <a:gd name="connsiteX449" fmla="*/ 10160510 w 10405929"/>
              <a:gd name="connsiteY449" fmla="*/ 4483431 h 5863508"/>
              <a:gd name="connsiteX450" fmla="*/ 10160510 w 10405929"/>
              <a:gd name="connsiteY450" fmla="*/ 4491051 h 5863508"/>
              <a:gd name="connsiteX451" fmla="*/ 10405929 w 10405929"/>
              <a:gd name="connsiteY451" fmla="*/ 4245632 h 5863508"/>
              <a:gd name="connsiteX452" fmla="*/ 10405929 w 10405929"/>
              <a:gd name="connsiteY452" fmla="*/ 4276112 h 5863508"/>
              <a:gd name="connsiteX453" fmla="*/ 10160510 w 10405929"/>
              <a:gd name="connsiteY453" fmla="*/ 4521531 h 5863508"/>
              <a:gd name="connsiteX454" fmla="*/ 10160510 w 10405929"/>
              <a:gd name="connsiteY454" fmla="*/ 4529151 h 5863508"/>
              <a:gd name="connsiteX455" fmla="*/ 10405929 w 10405929"/>
              <a:gd name="connsiteY455" fmla="*/ 4283732 h 5863508"/>
              <a:gd name="connsiteX456" fmla="*/ 10405929 w 10405929"/>
              <a:gd name="connsiteY456" fmla="*/ 4314212 h 5863508"/>
              <a:gd name="connsiteX457" fmla="*/ 10160510 w 10405929"/>
              <a:gd name="connsiteY457" fmla="*/ 4559631 h 5863508"/>
              <a:gd name="connsiteX458" fmla="*/ 10160510 w 10405929"/>
              <a:gd name="connsiteY458" fmla="*/ 4567251 h 5863508"/>
              <a:gd name="connsiteX459" fmla="*/ 10405929 w 10405929"/>
              <a:gd name="connsiteY459" fmla="*/ 4321832 h 5863508"/>
              <a:gd name="connsiteX460" fmla="*/ 10405929 w 10405929"/>
              <a:gd name="connsiteY460" fmla="*/ 4352312 h 5863508"/>
              <a:gd name="connsiteX461" fmla="*/ 10160510 w 10405929"/>
              <a:gd name="connsiteY461" fmla="*/ 4597731 h 5863508"/>
              <a:gd name="connsiteX462" fmla="*/ 10160510 w 10405929"/>
              <a:gd name="connsiteY462" fmla="*/ 4605352 h 5863508"/>
              <a:gd name="connsiteX463" fmla="*/ 10405929 w 10405929"/>
              <a:gd name="connsiteY463" fmla="*/ 4359933 h 5863508"/>
              <a:gd name="connsiteX464" fmla="*/ 10405929 w 10405929"/>
              <a:gd name="connsiteY464" fmla="*/ 4390412 h 5863508"/>
              <a:gd name="connsiteX465" fmla="*/ 10160510 w 10405929"/>
              <a:gd name="connsiteY465" fmla="*/ 4635831 h 5863508"/>
              <a:gd name="connsiteX466" fmla="*/ 10160510 w 10405929"/>
              <a:gd name="connsiteY466" fmla="*/ 4643451 h 5863508"/>
              <a:gd name="connsiteX467" fmla="*/ 10405929 w 10405929"/>
              <a:gd name="connsiteY467" fmla="*/ 4398032 h 5863508"/>
              <a:gd name="connsiteX468" fmla="*/ 10405929 w 10405929"/>
              <a:gd name="connsiteY468" fmla="*/ 4428513 h 5863508"/>
              <a:gd name="connsiteX469" fmla="*/ 10160510 w 10405929"/>
              <a:gd name="connsiteY469" fmla="*/ 4673932 h 5863508"/>
              <a:gd name="connsiteX470" fmla="*/ 10160510 w 10405929"/>
              <a:gd name="connsiteY470" fmla="*/ 4681551 h 5863508"/>
              <a:gd name="connsiteX471" fmla="*/ 10405929 w 10405929"/>
              <a:gd name="connsiteY471" fmla="*/ 4436132 h 5863508"/>
              <a:gd name="connsiteX472" fmla="*/ 10405929 w 10405929"/>
              <a:gd name="connsiteY472" fmla="*/ 4466612 h 5863508"/>
              <a:gd name="connsiteX473" fmla="*/ 10160510 w 10405929"/>
              <a:gd name="connsiteY473" fmla="*/ 4712031 h 5863508"/>
              <a:gd name="connsiteX474" fmla="*/ 10160510 w 10405929"/>
              <a:gd name="connsiteY474" fmla="*/ 4719651 h 5863508"/>
              <a:gd name="connsiteX475" fmla="*/ 10405929 w 10405929"/>
              <a:gd name="connsiteY475" fmla="*/ 4474232 h 5863508"/>
              <a:gd name="connsiteX476" fmla="*/ 10405929 w 10405929"/>
              <a:gd name="connsiteY476" fmla="*/ 4504712 h 5863508"/>
              <a:gd name="connsiteX477" fmla="*/ 10160510 w 10405929"/>
              <a:gd name="connsiteY477" fmla="*/ 4750131 h 5863508"/>
              <a:gd name="connsiteX478" fmla="*/ 10160510 w 10405929"/>
              <a:gd name="connsiteY478" fmla="*/ 4757751 h 5863508"/>
              <a:gd name="connsiteX479" fmla="*/ 10405929 w 10405929"/>
              <a:gd name="connsiteY479" fmla="*/ 4512332 h 5863508"/>
              <a:gd name="connsiteX480" fmla="*/ 10405929 w 10405929"/>
              <a:gd name="connsiteY480" fmla="*/ 4543765 h 5863508"/>
              <a:gd name="connsiteX481" fmla="*/ 10160510 w 10405929"/>
              <a:gd name="connsiteY481" fmla="*/ 4789184 h 5863508"/>
              <a:gd name="connsiteX482" fmla="*/ 10160510 w 10405929"/>
              <a:gd name="connsiteY482" fmla="*/ 4796804 h 5863508"/>
              <a:gd name="connsiteX483" fmla="*/ 10405929 w 10405929"/>
              <a:gd name="connsiteY483" fmla="*/ 4551385 h 5863508"/>
              <a:gd name="connsiteX484" fmla="*/ 10405929 w 10405929"/>
              <a:gd name="connsiteY484" fmla="*/ 4581864 h 5863508"/>
              <a:gd name="connsiteX485" fmla="*/ 10160510 w 10405929"/>
              <a:gd name="connsiteY485" fmla="*/ 4827283 h 5863508"/>
              <a:gd name="connsiteX486" fmla="*/ 10160510 w 10405929"/>
              <a:gd name="connsiteY486" fmla="*/ 4834903 h 5863508"/>
              <a:gd name="connsiteX487" fmla="*/ 10405929 w 10405929"/>
              <a:gd name="connsiteY487" fmla="*/ 4589484 h 5863508"/>
              <a:gd name="connsiteX488" fmla="*/ 10405929 w 10405929"/>
              <a:gd name="connsiteY488" fmla="*/ 4619965 h 5863508"/>
              <a:gd name="connsiteX489" fmla="*/ 10160510 w 10405929"/>
              <a:gd name="connsiteY489" fmla="*/ 4865384 h 5863508"/>
              <a:gd name="connsiteX490" fmla="*/ 10160510 w 10405929"/>
              <a:gd name="connsiteY490" fmla="*/ 4873003 h 5863508"/>
              <a:gd name="connsiteX491" fmla="*/ 10405929 w 10405929"/>
              <a:gd name="connsiteY491" fmla="*/ 4627584 h 5863508"/>
              <a:gd name="connsiteX492" fmla="*/ 10405929 w 10405929"/>
              <a:gd name="connsiteY492" fmla="*/ 4658064 h 5863508"/>
              <a:gd name="connsiteX493" fmla="*/ 10160510 w 10405929"/>
              <a:gd name="connsiteY493" fmla="*/ 4903483 h 5863508"/>
              <a:gd name="connsiteX494" fmla="*/ 10160510 w 10405929"/>
              <a:gd name="connsiteY494" fmla="*/ 4911103 h 5863508"/>
              <a:gd name="connsiteX495" fmla="*/ 10405929 w 10405929"/>
              <a:gd name="connsiteY495" fmla="*/ 4665684 h 5863508"/>
              <a:gd name="connsiteX496" fmla="*/ 10405929 w 10405929"/>
              <a:gd name="connsiteY496" fmla="*/ 4696164 h 5863508"/>
              <a:gd name="connsiteX497" fmla="*/ 10160510 w 10405929"/>
              <a:gd name="connsiteY497" fmla="*/ 4941583 h 5863508"/>
              <a:gd name="connsiteX498" fmla="*/ 10160510 w 10405929"/>
              <a:gd name="connsiteY498" fmla="*/ 4949203 h 5863508"/>
              <a:gd name="connsiteX499" fmla="*/ 10405929 w 10405929"/>
              <a:gd name="connsiteY499" fmla="*/ 4703784 h 5863508"/>
              <a:gd name="connsiteX500" fmla="*/ 10405929 w 10405929"/>
              <a:gd name="connsiteY500" fmla="*/ 4734264 h 5863508"/>
              <a:gd name="connsiteX501" fmla="*/ 10160510 w 10405929"/>
              <a:gd name="connsiteY501" fmla="*/ 4979683 h 5863508"/>
              <a:gd name="connsiteX502" fmla="*/ 10160510 w 10405929"/>
              <a:gd name="connsiteY502" fmla="*/ 4987303 h 5863508"/>
              <a:gd name="connsiteX503" fmla="*/ 10405929 w 10405929"/>
              <a:gd name="connsiteY503" fmla="*/ 4741884 h 5863508"/>
              <a:gd name="connsiteX504" fmla="*/ 10405929 w 10405929"/>
              <a:gd name="connsiteY504" fmla="*/ 4772364 h 5863508"/>
              <a:gd name="connsiteX505" fmla="*/ 10160510 w 10405929"/>
              <a:gd name="connsiteY505" fmla="*/ 5017783 h 5863508"/>
              <a:gd name="connsiteX506" fmla="*/ 10160510 w 10405929"/>
              <a:gd name="connsiteY506" fmla="*/ 5025404 h 5863508"/>
              <a:gd name="connsiteX507" fmla="*/ 10405929 w 10405929"/>
              <a:gd name="connsiteY507" fmla="*/ 4779985 h 5863508"/>
              <a:gd name="connsiteX508" fmla="*/ 10405929 w 10405929"/>
              <a:gd name="connsiteY508" fmla="*/ 4810464 h 5863508"/>
              <a:gd name="connsiteX509" fmla="*/ 10160510 w 10405929"/>
              <a:gd name="connsiteY509" fmla="*/ 5055883 h 5863508"/>
              <a:gd name="connsiteX510" fmla="*/ 10160510 w 10405929"/>
              <a:gd name="connsiteY510" fmla="*/ 5063504 h 5863508"/>
              <a:gd name="connsiteX511" fmla="*/ 10405929 w 10405929"/>
              <a:gd name="connsiteY511" fmla="*/ 4818085 h 5863508"/>
              <a:gd name="connsiteX512" fmla="*/ 10405929 w 10405929"/>
              <a:gd name="connsiteY512" fmla="*/ 4848565 h 5863508"/>
              <a:gd name="connsiteX513" fmla="*/ 10184247 w 10405929"/>
              <a:gd name="connsiteY513" fmla="*/ 5070247 h 5863508"/>
              <a:gd name="connsiteX514" fmla="*/ 10191866 w 10405929"/>
              <a:gd name="connsiteY514" fmla="*/ 5070247 h 5863508"/>
              <a:gd name="connsiteX515" fmla="*/ 10405929 w 10405929"/>
              <a:gd name="connsiteY515" fmla="*/ 4856184 h 5863508"/>
              <a:gd name="connsiteX516" fmla="*/ 10405929 w 10405929"/>
              <a:gd name="connsiteY516" fmla="*/ 4886665 h 5863508"/>
              <a:gd name="connsiteX517" fmla="*/ 10222347 w 10405929"/>
              <a:gd name="connsiteY517" fmla="*/ 5070247 h 5863508"/>
              <a:gd name="connsiteX518" fmla="*/ 10229966 w 10405929"/>
              <a:gd name="connsiteY518" fmla="*/ 5070247 h 5863508"/>
              <a:gd name="connsiteX519" fmla="*/ 10405929 w 10405929"/>
              <a:gd name="connsiteY519" fmla="*/ 4894284 h 5863508"/>
              <a:gd name="connsiteX520" fmla="*/ 10405929 w 10405929"/>
              <a:gd name="connsiteY520" fmla="*/ 4924764 h 5863508"/>
              <a:gd name="connsiteX521" fmla="*/ 10260446 w 10405929"/>
              <a:gd name="connsiteY521" fmla="*/ 5070247 h 5863508"/>
              <a:gd name="connsiteX522" fmla="*/ 10268066 w 10405929"/>
              <a:gd name="connsiteY522" fmla="*/ 5070247 h 5863508"/>
              <a:gd name="connsiteX523" fmla="*/ 10405929 w 10405929"/>
              <a:gd name="connsiteY523" fmla="*/ 4932384 h 5863508"/>
              <a:gd name="connsiteX524" fmla="*/ 10405929 w 10405929"/>
              <a:gd name="connsiteY524" fmla="*/ 4962864 h 5863508"/>
              <a:gd name="connsiteX525" fmla="*/ 10298546 w 10405929"/>
              <a:gd name="connsiteY525" fmla="*/ 5070247 h 5863508"/>
              <a:gd name="connsiteX526" fmla="*/ 10306166 w 10405929"/>
              <a:gd name="connsiteY526" fmla="*/ 5070247 h 5863508"/>
              <a:gd name="connsiteX527" fmla="*/ 10405929 w 10405929"/>
              <a:gd name="connsiteY527" fmla="*/ 4970484 h 5863508"/>
              <a:gd name="connsiteX528" fmla="*/ 10405929 w 10405929"/>
              <a:gd name="connsiteY528" fmla="*/ 5000964 h 5863508"/>
              <a:gd name="connsiteX529" fmla="*/ 10336646 w 10405929"/>
              <a:gd name="connsiteY529" fmla="*/ 5070247 h 5863508"/>
              <a:gd name="connsiteX530" fmla="*/ 10344267 w 10405929"/>
              <a:gd name="connsiteY530" fmla="*/ 5070247 h 5863508"/>
              <a:gd name="connsiteX531" fmla="*/ 10405929 w 10405929"/>
              <a:gd name="connsiteY531" fmla="*/ 5008585 h 5863508"/>
              <a:gd name="connsiteX532" fmla="*/ 10405929 w 10405929"/>
              <a:gd name="connsiteY532" fmla="*/ 5039064 h 5863508"/>
              <a:gd name="connsiteX533" fmla="*/ 10374746 w 10405929"/>
              <a:gd name="connsiteY533" fmla="*/ 5070247 h 5863508"/>
              <a:gd name="connsiteX534" fmla="*/ 10382367 w 10405929"/>
              <a:gd name="connsiteY534" fmla="*/ 5070247 h 5863508"/>
              <a:gd name="connsiteX535" fmla="*/ 10405929 w 10405929"/>
              <a:gd name="connsiteY535" fmla="*/ 5046685 h 5863508"/>
              <a:gd name="connsiteX536" fmla="*/ 10405929 w 10405929"/>
              <a:gd name="connsiteY536" fmla="*/ 5863508 h 5863508"/>
              <a:gd name="connsiteX537" fmla="*/ 5096422 w 10405929"/>
              <a:gd name="connsiteY537" fmla="*/ 5863508 h 5863508"/>
              <a:gd name="connsiteX538" fmla="*/ 5096422 w 10405929"/>
              <a:gd name="connsiteY538" fmla="*/ 5863507 h 5863508"/>
              <a:gd name="connsiteX539" fmla="*/ 0 w 10405929"/>
              <a:gd name="connsiteY539" fmla="*/ 5863507 h 58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Lst>
            <a:rect l="l" t="t" r="r" b="b"/>
            <a:pathLst>
              <a:path w="10405929" h="5863508">
                <a:moveTo>
                  <a:pt x="9907052" y="5472146"/>
                </a:moveTo>
                <a:cubicBezTo>
                  <a:pt x="9916643" y="5472146"/>
                  <a:pt x="9924635" y="5474882"/>
                  <a:pt x="9931029" y="5480352"/>
                </a:cubicBezTo>
                <a:cubicBezTo>
                  <a:pt x="9937424" y="5485826"/>
                  <a:pt x="9940622" y="5493189"/>
                  <a:pt x="9940622" y="5502445"/>
                </a:cubicBezTo>
                <a:lnTo>
                  <a:pt x="9872204" y="5502445"/>
                </a:lnTo>
                <a:cubicBezTo>
                  <a:pt x="9873692" y="5492770"/>
                  <a:pt x="9877584" y="5485298"/>
                  <a:pt x="9883873" y="5480035"/>
                </a:cubicBezTo>
                <a:cubicBezTo>
                  <a:pt x="9890157" y="5474780"/>
                  <a:pt x="9897886" y="5472146"/>
                  <a:pt x="9907052" y="5472146"/>
                </a:cubicBezTo>
                <a:close/>
                <a:moveTo>
                  <a:pt x="9553064" y="5431449"/>
                </a:moveTo>
                <a:lnTo>
                  <a:pt x="9553064" y="5607565"/>
                </a:lnTo>
                <a:lnTo>
                  <a:pt x="9607734" y="5607565"/>
                </a:lnTo>
                <a:lnTo>
                  <a:pt x="9607734" y="5431449"/>
                </a:lnTo>
                <a:close/>
                <a:moveTo>
                  <a:pt x="9620887" y="5431435"/>
                </a:moveTo>
                <a:lnTo>
                  <a:pt x="9684190" y="5607551"/>
                </a:lnTo>
                <a:lnTo>
                  <a:pt x="9751648" y="5607551"/>
                </a:lnTo>
                <a:lnTo>
                  <a:pt x="9814951" y="5431435"/>
                </a:lnTo>
                <a:lnTo>
                  <a:pt x="9756764" y="5431435"/>
                </a:lnTo>
                <a:lnTo>
                  <a:pt x="9718079" y="5557052"/>
                </a:lnTo>
                <a:lnTo>
                  <a:pt x="9679394" y="5431435"/>
                </a:lnTo>
                <a:close/>
                <a:moveTo>
                  <a:pt x="9345596" y="5431422"/>
                </a:moveTo>
                <a:lnTo>
                  <a:pt x="9408900" y="5607536"/>
                </a:lnTo>
                <a:lnTo>
                  <a:pt x="9476358" y="5607537"/>
                </a:lnTo>
                <a:lnTo>
                  <a:pt x="9539660" y="5431422"/>
                </a:lnTo>
                <a:lnTo>
                  <a:pt x="9481473" y="5431422"/>
                </a:lnTo>
                <a:lnTo>
                  <a:pt x="9442788" y="5557038"/>
                </a:lnTo>
                <a:lnTo>
                  <a:pt x="9404103" y="5431422"/>
                </a:lnTo>
                <a:close/>
                <a:moveTo>
                  <a:pt x="10084495" y="5428913"/>
                </a:moveTo>
                <a:cubicBezTo>
                  <a:pt x="10069361" y="5428913"/>
                  <a:pt x="10056309" y="5431334"/>
                  <a:pt x="10045331" y="5436173"/>
                </a:cubicBezTo>
                <a:cubicBezTo>
                  <a:pt x="10034353" y="5441015"/>
                  <a:pt x="10026038" y="5447589"/>
                  <a:pt x="10020396" y="5455898"/>
                </a:cubicBezTo>
                <a:cubicBezTo>
                  <a:pt x="10014743" y="5464213"/>
                  <a:pt x="10011922" y="5473415"/>
                  <a:pt x="10011922" y="5483516"/>
                </a:cubicBezTo>
                <a:cubicBezTo>
                  <a:pt x="10011922" y="5495508"/>
                  <a:pt x="10015010" y="5505031"/>
                  <a:pt x="10021193" y="5512078"/>
                </a:cubicBezTo>
                <a:cubicBezTo>
                  <a:pt x="10027372" y="5519131"/>
                  <a:pt x="10034727" y="5524283"/>
                  <a:pt x="10043252" y="5527544"/>
                </a:cubicBezTo>
                <a:cubicBezTo>
                  <a:pt x="10051775" y="5530808"/>
                  <a:pt x="10062435" y="5533910"/>
                  <a:pt x="10075224" y="5536854"/>
                </a:cubicBezTo>
                <a:cubicBezTo>
                  <a:pt x="10087156" y="5539803"/>
                  <a:pt x="10095791" y="5542487"/>
                  <a:pt x="10101121" y="5544903"/>
                </a:cubicBezTo>
                <a:cubicBezTo>
                  <a:pt x="10106445" y="5547323"/>
                  <a:pt x="10109112" y="5551057"/>
                  <a:pt x="10109112" y="5556106"/>
                </a:cubicBezTo>
                <a:cubicBezTo>
                  <a:pt x="10109112" y="5560319"/>
                  <a:pt x="10107245" y="5563736"/>
                  <a:pt x="10103519" y="5566364"/>
                </a:cubicBezTo>
                <a:cubicBezTo>
                  <a:pt x="10099787" y="5568998"/>
                  <a:pt x="10094511" y="5570311"/>
                  <a:pt x="10087694" y="5570311"/>
                </a:cubicBezTo>
                <a:cubicBezTo>
                  <a:pt x="10080229" y="5570311"/>
                  <a:pt x="10073945" y="5568417"/>
                  <a:pt x="10068830" y="5564629"/>
                </a:cubicBezTo>
                <a:cubicBezTo>
                  <a:pt x="10063714" y="5560842"/>
                  <a:pt x="10060838" y="5555900"/>
                  <a:pt x="10060197" y="5549795"/>
                </a:cubicBezTo>
                <a:lnTo>
                  <a:pt x="10006168" y="5549795"/>
                </a:lnTo>
                <a:cubicBezTo>
                  <a:pt x="10007018" y="5561157"/>
                  <a:pt x="10010962" y="5571414"/>
                  <a:pt x="10017996" y="5580568"/>
                </a:cubicBezTo>
                <a:cubicBezTo>
                  <a:pt x="10025029" y="5589721"/>
                  <a:pt x="10034622" y="5596930"/>
                  <a:pt x="10046770" y="5602188"/>
                </a:cubicBezTo>
                <a:cubicBezTo>
                  <a:pt x="10058918" y="5607450"/>
                  <a:pt x="10072771" y="5610078"/>
                  <a:pt x="10088331" y="5610078"/>
                </a:cubicBezTo>
                <a:cubicBezTo>
                  <a:pt x="10102825" y="5610078"/>
                  <a:pt x="10115556" y="5607761"/>
                  <a:pt x="10126539" y="5603135"/>
                </a:cubicBezTo>
                <a:cubicBezTo>
                  <a:pt x="10137512" y="5598508"/>
                  <a:pt x="10145930" y="5592143"/>
                  <a:pt x="10151793" y="5584039"/>
                </a:cubicBezTo>
                <a:cubicBezTo>
                  <a:pt x="10157654" y="5575941"/>
                  <a:pt x="10160586" y="5566734"/>
                  <a:pt x="10160586" y="5556424"/>
                </a:cubicBezTo>
                <a:cubicBezTo>
                  <a:pt x="10160371" y="5544221"/>
                  <a:pt x="10157121" y="5534487"/>
                  <a:pt x="10150837" y="5527228"/>
                </a:cubicBezTo>
                <a:cubicBezTo>
                  <a:pt x="10144546" y="5519969"/>
                  <a:pt x="10137247" y="5514711"/>
                  <a:pt x="10128936" y="5511447"/>
                </a:cubicBezTo>
                <a:cubicBezTo>
                  <a:pt x="10120622" y="5508187"/>
                  <a:pt x="10109858" y="5504873"/>
                  <a:pt x="10096646" y="5501505"/>
                </a:cubicBezTo>
                <a:cubicBezTo>
                  <a:pt x="10085136" y="5498980"/>
                  <a:pt x="10076663" y="5496455"/>
                  <a:pt x="10071228" y="5493930"/>
                </a:cubicBezTo>
                <a:cubicBezTo>
                  <a:pt x="10065793" y="5491405"/>
                  <a:pt x="10063077" y="5487618"/>
                  <a:pt x="10063077" y="5482567"/>
                </a:cubicBezTo>
                <a:cubicBezTo>
                  <a:pt x="10063077" y="5478361"/>
                  <a:pt x="10064778" y="5475046"/>
                  <a:pt x="10068191" y="5472626"/>
                </a:cubicBezTo>
                <a:cubicBezTo>
                  <a:pt x="10071596" y="5470209"/>
                  <a:pt x="10076503" y="5468997"/>
                  <a:pt x="10082898" y="5468997"/>
                </a:cubicBezTo>
                <a:cubicBezTo>
                  <a:pt x="10090356" y="5468997"/>
                  <a:pt x="10096376" y="5470787"/>
                  <a:pt x="10100961" y="5474361"/>
                </a:cubicBezTo>
                <a:cubicBezTo>
                  <a:pt x="10105543" y="5477942"/>
                  <a:pt x="10108261" y="5482780"/>
                  <a:pt x="10109112" y="5488880"/>
                </a:cubicBezTo>
                <a:lnTo>
                  <a:pt x="10159626" y="5488880"/>
                </a:lnTo>
                <a:cubicBezTo>
                  <a:pt x="10157710" y="5470787"/>
                  <a:pt x="10150300" y="5456269"/>
                  <a:pt x="10137407" y="5445326"/>
                </a:cubicBezTo>
                <a:cubicBezTo>
                  <a:pt x="10124509" y="5434387"/>
                  <a:pt x="10106877" y="5428913"/>
                  <a:pt x="10084495" y="5428913"/>
                </a:cubicBezTo>
                <a:close/>
                <a:moveTo>
                  <a:pt x="9907690" y="5428906"/>
                </a:moveTo>
                <a:cubicBezTo>
                  <a:pt x="9889999" y="5428906"/>
                  <a:pt x="9874332" y="5432590"/>
                  <a:pt x="9860694" y="5439952"/>
                </a:cubicBezTo>
                <a:cubicBezTo>
                  <a:pt x="9847053" y="5447321"/>
                  <a:pt x="9836445" y="5457839"/>
                  <a:pt x="9828882" y="5471514"/>
                </a:cubicBezTo>
                <a:cubicBezTo>
                  <a:pt x="9821316" y="5485195"/>
                  <a:pt x="9817534" y="5501182"/>
                  <a:pt x="9817534" y="5519488"/>
                </a:cubicBezTo>
                <a:cubicBezTo>
                  <a:pt x="9817534" y="5537795"/>
                  <a:pt x="9821371" y="5553788"/>
                  <a:pt x="9829044" y="5567463"/>
                </a:cubicBezTo>
                <a:cubicBezTo>
                  <a:pt x="9836718" y="5581142"/>
                  <a:pt x="9847371" y="5591661"/>
                  <a:pt x="9861013" y="5599025"/>
                </a:cubicBezTo>
                <a:cubicBezTo>
                  <a:pt x="9874652" y="5606392"/>
                  <a:pt x="9890213" y="5610072"/>
                  <a:pt x="9907690" y="5610072"/>
                </a:cubicBezTo>
                <a:cubicBezTo>
                  <a:pt x="9922184" y="5610072"/>
                  <a:pt x="9935292" y="5607443"/>
                  <a:pt x="9947017" y="5602182"/>
                </a:cubicBezTo>
                <a:cubicBezTo>
                  <a:pt x="9958735" y="5596924"/>
                  <a:pt x="9968488" y="5589664"/>
                  <a:pt x="9976268" y="5580402"/>
                </a:cubicBezTo>
                <a:cubicBezTo>
                  <a:pt x="9984048" y="5571146"/>
                  <a:pt x="9989428" y="5560731"/>
                  <a:pt x="9992415" y="5549157"/>
                </a:cubicBezTo>
                <a:lnTo>
                  <a:pt x="9934228" y="5549157"/>
                </a:lnTo>
                <a:cubicBezTo>
                  <a:pt x="9928898" y="5560519"/>
                  <a:pt x="9919412" y="5566199"/>
                  <a:pt x="9905773" y="5566199"/>
                </a:cubicBezTo>
                <a:cubicBezTo>
                  <a:pt x="9896606" y="5566199"/>
                  <a:pt x="9888879" y="5563310"/>
                  <a:pt x="9882594" y="5557521"/>
                </a:cubicBezTo>
                <a:cubicBezTo>
                  <a:pt x="9876304" y="5551735"/>
                  <a:pt x="9872734" y="5543372"/>
                  <a:pt x="9871884" y="5532428"/>
                </a:cubicBezTo>
                <a:lnTo>
                  <a:pt x="9995611" y="5532428"/>
                </a:lnTo>
                <a:cubicBezTo>
                  <a:pt x="9996251" y="5526961"/>
                  <a:pt x="9996570" y="5521698"/>
                  <a:pt x="9996570" y="5516649"/>
                </a:cubicBezTo>
                <a:cubicBezTo>
                  <a:pt x="9996570" y="5498973"/>
                  <a:pt x="9992784" y="5483508"/>
                  <a:pt x="9985220" y="5470252"/>
                </a:cubicBezTo>
                <a:cubicBezTo>
                  <a:pt x="9977654" y="5456995"/>
                  <a:pt x="9967157" y="5446792"/>
                  <a:pt x="9953730" y="5439637"/>
                </a:cubicBezTo>
                <a:cubicBezTo>
                  <a:pt x="9940303" y="5432486"/>
                  <a:pt x="9924957" y="5428906"/>
                  <a:pt x="9907690" y="5428906"/>
                </a:cubicBezTo>
                <a:close/>
                <a:moveTo>
                  <a:pt x="9836780" y="5350882"/>
                </a:moveTo>
                <a:cubicBezTo>
                  <a:pt x="9838821" y="5350882"/>
                  <a:pt x="9840730" y="5351392"/>
                  <a:pt x="9842510" y="5352413"/>
                </a:cubicBezTo>
                <a:cubicBezTo>
                  <a:pt x="9844287" y="5353434"/>
                  <a:pt x="9845699" y="5354901"/>
                  <a:pt x="9846746" y="5356811"/>
                </a:cubicBezTo>
                <a:cubicBezTo>
                  <a:pt x="9847793" y="5358723"/>
                  <a:pt x="9848316" y="5361014"/>
                  <a:pt x="9848316" y="5363684"/>
                </a:cubicBezTo>
                <a:cubicBezTo>
                  <a:pt x="9848316" y="5366354"/>
                  <a:pt x="9847793" y="5368646"/>
                  <a:pt x="9846746" y="5370556"/>
                </a:cubicBezTo>
                <a:cubicBezTo>
                  <a:pt x="9845699" y="5372468"/>
                  <a:pt x="9844287" y="5373934"/>
                  <a:pt x="9842510" y="5374954"/>
                </a:cubicBezTo>
                <a:cubicBezTo>
                  <a:pt x="9840730" y="5375976"/>
                  <a:pt x="9838821" y="5376486"/>
                  <a:pt x="9836780" y="5376486"/>
                </a:cubicBezTo>
                <a:cubicBezTo>
                  <a:pt x="9834791" y="5376486"/>
                  <a:pt x="9832920" y="5375963"/>
                  <a:pt x="9831169" y="5374916"/>
                </a:cubicBezTo>
                <a:cubicBezTo>
                  <a:pt x="9829415" y="5373868"/>
                  <a:pt x="9828003" y="5372363"/>
                  <a:pt x="9826931" y="5370399"/>
                </a:cubicBezTo>
                <a:cubicBezTo>
                  <a:pt x="9825858" y="5368436"/>
                  <a:pt x="9825323" y="5366145"/>
                  <a:pt x="9825323" y="5363527"/>
                </a:cubicBezTo>
                <a:cubicBezTo>
                  <a:pt x="9825323" y="5360910"/>
                  <a:pt x="9825858" y="5358645"/>
                  <a:pt x="9826931" y="5356733"/>
                </a:cubicBezTo>
                <a:cubicBezTo>
                  <a:pt x="9828003" y="5354822"/>
                  <a:pt x="9829404" y="5353370"/>
                  <a:pt x="9831129" y="5352374"/>
                </a:cubicBezTo>
                <a:cubicBezTo>
                  <a:pt x="9832857" y="5351379"/>
                  <a:pt x="9834740" y="5350882"/>
                  <a:pt x="9836780" y="5350882"/>
                </a:cubicBezTo>
                <a:close/>
                <a:moveTo>
                  <a:pt x="10120575" y="5350806"/>
                </a:moveTo>
                <a:cubicBezTo>
                  <a:pt x="10123713" y="5350806"/>
                  <a:pt x="10126368" y="5351920"/>
                  <a:pt x="10128540" y="5354145"/>
                </a:cubicBezTo>
                <a:cubicBezTo>
                  <a:pt x="10130710" y="5356371"/>
                  <a:pt x="10131796" y="5359552"/>
                  <a:pt x="10131796" y="5363687"/>
                </a:cubicBezTo>
                <a:cubicBezTo>
                  <a:pt x="10131796" y="5366463"/>
                  <a:pt x="10131272" y="5368820"/>
                  <a:pt x="10130228" y="5370756"/>
                </a:cubicBezTo>
                <a:cubicBezTo>
                  <a:pt x="10129180" y="5372694"/>
                  <a:pt x="10127780" y="5374147"/>
                  <a:pt x="10126029" y="5375115"/>
                </a:cubicBezTo>
                <a:cubicBezTo>
                  <a:pt x="10124275" y="5376084"/>
                  <a:pt x="10122405" y="5376568"/>
                  <a:pt x="10120417" y="5376568"/>
                </a:cubicBezTo>
                <a:cubicBezTo>
                  <a:pt x="10117278" y="5376568"/>
                  <a:pt x="10114675" y="5375457"/>
                  <a:pt x="10112608" y="5373230"/>
                </a:cubicBezTo>
                <a:cubicBezTo>
                  <a:pt x="10110541" y="5371006"/>
                  <a:pt x="10109509" y="5367824"/>
                  <a:pt x="10109509" y="5363687"/>
                </a:cubicBezTo>
                <a:cubicBezTo>
                  <a:pt x="10109509" y="5359552"/>
                  <a:pt x="10110569" y="5356371"/>
                  <a:pt x="10112687" y="5354145"/>
                </a:cubicBezTo>
                <a:cubicBezTo>
                  <a:pt x="10114806" y="5351920"/>
                  <a:pt x="10117436" y="5350806"/>
                  <a:pt x="10120575" y="5350806"/>
                </a:cubicBezTo>
                <a:close/>
                <a:moveTo>
                  <a:pt x="10072073" y="5350806"/>
                </a:moveTo>
                <a:cubicBezTo>
                  <a:pt x="10075211" y="5350806"/>
                  <a:pt x="10077866" y="5351920"/>
                  <a:pt x="10080038" y="5354145"/>
                </a:cubicBezTo>
                <a:cubicBezTo>
                  <a:pt x="10082208" y="5356371"/>
                  <a:pt x="10083294" y="5359552"/>
                  <a:pt x="10083294" y="5363687"/>
                </a:cubicBezTo>
                <a:cubicBezTo>
                  <a:pt x="10083294" y="5366463"/>
                  <a:pt x="10082770" y="5368820"/>
                  <a:pt x="10081726" y="5370756"/>
                </a:cubicBezTo>
                <a:cubicBezTo>
                  <a:pt x="10080678" y="5372694"/>
                  <a:pt x="10079278" y="5374147"/>
                  <a:pt x="10077527" y="5375115"/>
                </a:cubicBezTo>
                <a:cubicBezTo>
                  <a:pt x="10075774" y="5376084"/>
                  <a:pt x="10073903" y="5376568"/>
                  <a:pt x="10071915" y="5376568"/>
                </a:cubicBezTo>
                <a:cubicBezTo>
                  <a:pt x="10068776" y="5376568"/>
                  <a:pt x="10066173" y="5375457"/>
                  <a:pt x="10064106" y="5373230"/>
                </a:cubicBezTo>
                <a:cubicBezTo>
                  <a:pt x="10062039" y="5371006"/>
                  <a:pt x="10061007" y="5367824"/>
                  <a:pt x="10061007" y="5363687"/>
                </a:cubicBezTo>
                <a:cubicBezTo>
                  <a:pt x="10061007" y="5359552"/>
                  <a:pt x="10062067" y="5356371"/>
                  <a:pt x="10064185" y="5354145"/>
                </a:cubicBezTo>
                <a:cubicBezTo>
                  <a:pt x="10066304" y="5351920"/>
                  <a:pt x="10068934" y="5350806"/>
                  <a:pt x="10072073" y="5350806"/>
                </a:cubicBezTo>
                <a:close/>
                <a:moveTo>
                  <a:pt x="9787884" y="5350806"/>
                </a:moveTo>
                <a:cubicBezTo>
                  <a:pt x="9791024" y="5350806"/>
                  <a:pt x="9793678" y="5351920"/>
                  <a:pt x="9795850" y="5354145"/>
                </a:cubicBezTo>
                <a:cubicBezTo>
                  <a:pt x="9798020" y="5356371"/>
                  <a:pt x="9799107" y="5359552"/>
                  <a:pt x="9799107" y="5363687"/>
                </a:cubicBezTo>
                <a:cubicBezTo>
                  <a:pt x="9799107" y="5366463"/>
                  <a:pt x="9798582" y="5368820"/>
                  <a:pt x="9797537" y="5370756"/>
                </a:cubicBezTo>
                <a:cubicBezTo>
                  <a:pt x="9796490" y="5372694"/>
                  <a:pt x="9795090" y="5374147"/>
                  <a:pt x="9793339" y="5375115"/>
                </a:cubicBezTo>
                <a:cubicBezTo>
                  <a:pt x="9791585" y="5376084"/>
                  <a:pt x="9789715" y="5376568"/>
                  <a:pt x="9787727" y="5376568"/>
                </a:cubicBezTo>
                <a:cubicBezTo>
                  <a:pt x="9784588" y="5376568"/>
                  <a:pt x="9781985" y="5375457"/>
                  <a:pt x="9779919" y="5373230"/>
                </a:cubicBezTo>
                <a:cubicBezTo>
                  <a:pt x="9777851" y="5371006"/>
                  <a:pt x="9776819" y="5367824"/>
                  <a:pt x="9776819" y="5363687"/>
                </a:cubicBezTo>
                <a:cubicBezTo>
                  <a:pt x="9776819" y="5359552"/>
                  <a:pt x="9777879" y="5356371"/>
                  <a:pt x="9779998" y="5354145"/>
                </a:cubicBezTo>
                <a:cubicBezTo>
                  <a:pt x="9782116" y="5351920"/>
                  <a:pt x="9784746" y="5350806"/>
                  <a:pt x="9787884" y="5350806"/>
                </a:cubicBezTo>
                <a:close/>
                <a:moveTo>
                  <a:pt x="9887243" y="5350255"/>
                </a:moveTo>
                <a:cubicBezTo>
                  <a:pt x="9890120" y="5350255"/>
                  <a:pt x="9892553" y="5351107"/>
                  <a:pt x="9894542" y="5352807"/>
                </a:cubicBezTo>
                <a:cubicBezTo>
                  <a:pt x="9896531" y="5354510"/>
                  <a:pt x="9897550" y="5356774"/>
                  <a:pt x="9897603" y="5359601"/>
                </a:cubicBezTo>
                <a:lnTo>
                  <a:pt x="9876964" y="5359601"/>
                </a:lnTo>
                <a:cubicBezTo>
                  <a:pt x="9877382" y="5356670"/>
                  <a:pt x="9878519" y="5354379"/>
                  <a:pt x="9880377" y="5352729"/>
                </a:cubicBezTo>
                <a:cubicBezTo>
                  <a:pt x="9882234" y="5351080"/>
                  <a:pt x="9884522" y="5350255"/>
                  <a:pt x="9887243" y="5350255"/>
                </a:cubicBezTo>
                <a:close/>
                <a:moveTo>
                  <a:pt x="10120730" y="5341225"/>
                </a:moveTo>
                <a:cubicBezTo>
                  <a:pt x="10116545" y="5341225"/>
                  <a:pt x="10112752" y="5342155"/>
                  <a:pt x="10109352" y="5344013"/>
                </a:cubicBezTo>
                <a:cubicBezTo>
                  <a:pt x="10105950" y="5345871"/>
                  <a:pt x="10103270" y="5348503"/>
                  <a:pt x="10101308" y="5351907"/>
                </a:cubicBezTo>
                <a:cubicBezTo>
                  <a:pt x="10099347" y="5355310"/>
                  <a:pt x="10098366" y="5359237"/>
                  <a:pt x="10098366" y="5363687"/>
                </a:cubicBezTo>
                <a:cubicBezTo>
                  <a:pt x="10098366" y="5368138"/>
                  <a:pt x="10099319" y="5372066"/>
                  <a:pt x="10101230" y="5375469"/>
                </a:cubicBezTo>
                <a:cubicBezTo>
                  <a:pt x="10103139" y="5378873"/>
                  <a:pt x="10105769" y="5381504"/>
                  <a:pt x="10109116" y="5383362"/>
                </a:cubicBezTo>
                <a:cubicBezTo>
                  <a:pt x="10112464" y="5385221"/>
                  <a:pt x="10116231" y="5386151"/>
                  <a:pt x="10120417" y="5386151"/>
                </a:cubicBezTo>
                <a:cubicBezTo>
                  <a:pt x="10124655" y="5386151"/>
                  <a:pt x="10128487" y="5385221"/>
                  <a:pt x="10131914" y="5383362"/>
                </a:cubicBezTo>
                <a:cubicBezTo>
                  <a:pt x="10135340" y="5381504"/>
                  <a:pt x="10138062" y="5378873"/>
                  <a:pt x="10140076" y="5375469"/>
                </a:cubicBezTo>
                <a:cubicBezTo>
                  <a:pt x="10142090" y="5372066"/>
                  <a:pt x="10143097" y="5368138"/>
                  <a:pt x="10143097" y="5363687"/>
                </a:cubicBezTo>
                <a:cubicBezTo>
                  <a:pt x="10143097" y="5359237"/>
                  <a:pt x="10142116" y="5355310"/>
                  <a:pt x="10140154" y="5351907"/>
                </a:cubicBezTo>
                <a:cubicBezTo>
                  <a:pt x="10138193" y="5348503"/>
                  <a:pt x="10135511" y="5345871"/>
                  <a:pt x="10132111" y="5344013"/>
                </a:cubicBezTo>
                <a:cubicBezTo>
                  <a:pt x="10128709" y="5342155"/>
                  <a:pt x="10124917" y="5341225"/>
                  <a:pt x="10120730" y="5341225"/>
                </a:cubicBezTo>
                <a:close/>
                <a:moveTo>
                  <a:pt x="10072229" y="5341225"/>
                </a:moveTo>
                <a:cubicBezTo>
                  <a:pt x="10068043" y="5341225"/>
                  <a:pt x="10064250" y="5342155"/>
                  <a:pt x="10060851" y="5344013"/>
                </a:cubicBezTo>
                <a:cubicBezTo>
                  <a:pt x="10057448" y="5345871"/>
                  <a:pt x="10054768" y="5348503"/>
                  <a:pt x="10052806" y="5351907"/>
                </a:cubicBezTo>
                <a:cubicBezTo>
                  <a:pt x="10050845" y="5355310"/>
                  <a:pt x="10049863" y="5359237"/>
                  <a:pt x="10049863" y="5363687"/>
                </a:cubicBezTo>
                <a:cubicBezTo>
                  <a:pt x="10049863" y="5368138"/>
                  <a:pt x="10050817" y="5372066"/>
                  <a:pt x="10052728" y="5375469"/>
                </a:cubicBezTo>
                <a:cubicBezTo>
                  <a:pt x="10054637" y="5378873"/>
                  <a:pt x="10057267" y="5381504"/>
                  <a:pt x="10060614" y="5383362"/>
                </a:cubicBezTo>
                <a:cubicBezTo>
                  <a:pt x="10063962" y="5385221"/>
                  <a:pt x="10067729" y="5386151"/>
                  <a:pt x="10071915" y="5386151"/>
                </a:cubicBezTo>
                <a:cubicBezTo>
                  <a:pt x="10076154" y="5386151"/>
                  <a:pt x="10079985" y="5385221"/>
                  <a:pt x="10083412" y="5383362"/>
                </a:cubicBezTo>
                <a:cubicBezTo>
                  <a:pt x="10086838" y="5381504"/>
                  <a:pt x="10089560" y="5378873"/>
                  <a:pt x="10091574" y="5375469"/>
                </a:cubicBezTo>
                <a:cubicBezTo>
                  <a:pt x="10093588" y="5372066"/>
                  <a:pt x="10094595" y="5368138"/>
                  <a:pt x="10094595" y="5363687"/>
                </a:cubicBezTo>
                <a:cubicBezTo>
                  <a:pt x="10094595" y="5359237"/>
                  <a:pt x="10093615" y="5355310"/>
                  <a:pt x="10091652" y="5351907"/>
                </a:cubicBezTo>
                <a:cubicBezTo>
                  <a:pt x="10089691" y="5348503"/>
                  <a:pt x="10087009" y="5345871"/>
                  <a:pt x="10083609" y="5344013"/>
                </a:cubicBezTo>
                <a:cubicBezTo>
                  <a:pt x="10080207" y="5342155"/>
                  <a:pt x="10076415" y="5341225"/>
                  <a:pt x="10072229" y="5341225"/>
                </a:cubicBezTo>
                <a:close/>
                <a:moveTo>
                  <a:pt x="9931272" y="5341225"/>
                </a:moveTo>
                <a:cubicBezTo>
                  <a:pt x="9927766" y="5341225"/>
                  <a:pt x="9924719" y="5341803"/>
                  <a:pt x="9922129" y="5342953"/>
                </a:cubicBezTo>
                <a:cubicBezTo>
                  <a:pt x="9919539" y="5344105"/>
                  <a:pt x="9917551" y="5345676"/>
                  <a:pt x="9916165" y="5347667"/>
                </a:cubicBezTo>
                <a:cubicBezTo>
                  <a:pt x="9914778" y="5349657"/>
                  <a:pt x="9914085" y="5351855"/>
                  <a:pt x="9914085" y="5354264"/>
                </a:cubicBezTo>
                <a:cubicBezTo>
                  <a:pt x="9914085" y="5357197"/>
                  <a:pt x="9914830" y="5359526"/>
                  <a:pt x="9916321" y="5361254"/>
                </a:cubicBezTo>
                <a:cubicBezTo>
                  <a:pt x="9917814" y="5362981"/>
                  <a:pt x="9919590" y="5364265"/>
                  <a:pt x="9921658" y="5365102"/>
                </a:cubicBezTo>
                <a:cubicBezTo>
                  <a:pt x="9923725" y="5365941"/>
                  <a:pt x="9926378" y="5366752"/>
                  <a:pt x="9929623" y="5367537"/>
                </a:cubicBezTo>
                <a:cubicBezTo>
                  <a:pt x="9932762" y="5368375"/>
                  <a:pt x="9935051" y="5369147"/>
                  <a:pt x="9936489" y="5369854"/>
                </a:cubicBezTo>
                <a:cubicBezTo>
                  <a:pt x="9937927" y="5370561"/>
                  <a:pt x="9938648" y="5371621"/>
                  <a:pt x="9938648" y="5373035"/>
                </a:cubicBezTo>
                <a:cubicBezTo>
                  <a:pt x="9938648" y="5374344"/>
                  <a:pt x="9938059" y="5375418"/>
                  <a:pt x="9936883" y="5376255"/>
                </a:cubicBezTo>
                <a:cubicBezTo>
                  <a:pt x="9935705" y="5377094"/>
                  <a:pt x="9934070" y="5377512"/>
                  <a:pt x="9931976" y="5377512"/>
                </a:cubicBezTo>
                <a:cubicBezTo>
                  <a:pt x="9929831" y="5377512"/>
                  <a:pt x="9928040" y="5376963"/>
                  <a:pt x="9926602" y="5375862"/>
                </a:cubicBezTo>
                <a:cubicBezTo>
                  <a:pt x="9925161" y="5374762"/>
                  <a:pt x="9924338" y="5373377"/>
                  <a:pt x="9924130" y="5371700"/>
                </a:cubicBezTo>
                <a:lnTo>
                  <a:pt x="9913065" y="5371700"/>
                </a:lnTo>
                <a:cubicBezTo>
                  <a:pt x="9913223" y="5374370"/>
                  <a:pt x="9914124" y="5376805"/>
                  <a:pt x="9915773" y="5379005"/>
                </a:cubicBezTo>
                <a:cubicBezTo>
                  <a:pt x="9917420" y="5381204"/>
                  <a:pt x="9919657" y="5382944"/>
                  <a:pt x="9922481" y="5384227"/>
                </a:cubicBezTo>
                <a:cubicBezTo>
                  <a:pt x="9925308" y="5385510"/>
                  <a:pt x="9928498" y="5386151"/>
                  <a:pt x="9932056" y="5386151"/>
                </a:cubicBezTo>
                <a:cubicBezTo>
                  <a:pt x="9935508" y="5386151"/>
                  <a:pt x="9938530" y="5385588"/>
                  <a:pt x="9941120" y="5384463"/>
                </a:cubicBezTo>
                <a:cubicBezTo>
                  <a:pt x="9943710" y="5383338"/>
                  <a:pt x="9945697" y="5381781"/>
                  <a:pt x="9947084" y="5379790"/>
                </a:cubicBezTo>
                <a:cubicBezTo>
                  <a:pt x="9948469" y="5377800"/>
                  <a:pt x="9949163" y="5375548"/>
                  <a:pt x="9949163" y="5373035"/>
                </a:cubicBezTo>
                <a:cubicBezTo>
                  <a:pt x="9949111" y="5370156"/>
                  <a:pt x="9948340" y="5367839"/>
                  <a:pt x="9946849" y="5366085"/>
                </a:cubicBezTo>
                <a:cubicBezTo>
                  <a:pt x="9945358" y="5364330"/>
                  <a:pt x="9943591" y="5363034"/>
                  <a:pt x="9941551" y="5362196"/>
                </a:cubicBezTo>
                <a:cubicBezTo>
                  <a:pt x="9939510" y="5361359"/>
                  <a:pt x="9936922" y="5360547"/>
                  <a:pt x="9933782" y="5359762"/>
                </a:cubicBezTo>
                <a:cubicBezTo>
                  <a:pt x="9930694" y="5358976"/>
                  <a:pt x="9928419" y="5358204"/>
                  <a:pt x="9926954" y="5357444"/>
                </a:cubicBezTo>
                <a:cubicBezTo>
                  <a:pt x="9925489" y="5356686"/>
                  <a:pt x="9924758" y="5355573"/>
                  <a:pt x="9924758" y="5354106"/>
                </a:cubicBezTo>
                <a:cubicBezTo>
                  <a:pt x="9924758" y="5352798"/>
                  <a:pt x="9925293" y="5351777"/>
                  <a:pt x="9926367" y="5351043"/>
                </a:cubicBezTo>
                <a:cubicBezTo>
                  <a:pt x="9927438" y="5350311"/>
                  <a:pt x="9928968" y="5349944"/>
                  <a:pt x="9930956" y="5349944"/>
                </a:cubicBezTo>
                <a:cubicBezTo>
                  <a:pt x="9933102" y="5349944"/>
                  <a:pt x="9934814" y="5350455"/>
                  <a:pt x="9936097" y="5351476"/>
                </a:cubicBezTo>
                <a:cubicBezTo>
                  <a:pt x="9937378" y="5352497"/>
                  <a:pt x="9938098" y="5353870"/>
                  <a:pt x="9938255" y="5355598"/>
                </a:cubicBezTo>
                <a:lnTo>
                  <a:pt x="9948771" y="5355598"/>
                </a:lnTo>
                <a:cubicBezTo>
                  <a:pt x="9948458" y="5351201"/>
                  <a:pt x="9946757" y="5347705"/>
                  <a:pt x="9943670" y="5345113"/>
                </a:cubicBezTo>
                <a:cubicBezTo>
                  <a:pt x="9940583" y="5342521"/>
                  <a:pt x="9936451" y="5341225"/>
                  <a:pt x="9931272" y="5341225"/>
                </a:cubicBezTo>
                <a:close/>
                <a:moveTo>
                  <a:pt x="9788041" y="5341225"/>
                </a:moveTo>
                <a:cubicBezTo>
                  <a:pt x="9783855" y="5341225"/>
                  <a:pt x="9780062" y="5342155"/>
                  <a:pt x="9776662" y="5344013"/>
                </a:cubicBezTo>
                <a:cubicBezTo>
                  <a:pt x="9773260" y="5345871"/>
                  <a:pt x="9770580" y="5348503"/>
                  <a:pt x="9768618" y="5351907"/>
                </a:cubicBezTo>
                <a:cubicBezTo>
                  <a:pt x="9766657" y="5355310"/>
                  <a:pt x="9765675" y="5359237"/>
                  <a:pt x="9765675" y="5363687"/>
                </a:cubicBezTo>
                <a:cubicBezTo>
                  <a:pt x="9765675" y="5368138"/>
                  <a:pt x="9766629" y="5372066"/>
                  <a:pt x="9768540" y="5375469"/>
                </a:cubicBezTo>
                <a:cubicBezTo>
                  <a:pt x="9770449" y="5378873"/>
                  <a:pt x="9773079" y="5381504"/>
                  <a:pt x="9776427" y="5383362"/>
                </a:cubicBezTo>
                <a:cubicBezTo>
                  <a:pt x="9779775" y="5385221"/>
                  <a:pt x="9783541" y="5386151"/>
                  <a:pt x="9787727" y="5386151"/>
                </a:cubicBezTo>
                <a:cubicBezTo>
                  <a:pt x="9791965" y="5386151"/>
                  <a:pt x="9795796" y="5385221"/>
                  <a:pt x="9799224" y="5383362"/>
                </a:cubicBezTo>
                <a:cubicBezTo>
                  <a:pt x="9802650" y="5381504"/>
                  <a:pt x="9805371" y="5378873"/>
                  <a:pt x="9807386" y="5375469"/>
                </a:cubicBezTo>
                <a:cubicBezTo>
                  <a:pt x="9809400" y="5372066"/>
                  <a:pt x="9810407" y="5368138"/>
                  <a:pt x="9810407" y="5363687"/>
                </a:cubicBezTo>
                <a:cubicBezTo>
                  <a:pt x="9810407" y="5359237"/>
                  <a:pt x="9809427" y="5355310"/>
                  <a:pt x="9807464" y="5351907"/>
                </a:cubicBezTo>
                <a:cubicBezTo>
                  <a:pt x="9805502" y="5348503"/>
                  <a:pt x="9802821" y="5345871"/>
                  <a:pt x="9799421" y="5344013"/>
                </a:cubicBezTo>
                <a:cubicBezTo>
                  <a:pt x="9796019" y="5342155"/>
                  <a:pt x="9792227" y="5341225"/>
                  <a:pt x="9788041" y="5341225"/>
                </a:cubicBezTo>
                <a:close/>
                <a:moveTo>
                  <a:pt x="9887558" y="5341223"/>
                </a:moveTo>
                <a:cubicBezTo>
                  <a:pt x="9883268" y="5341223"/>
                  <a:pt x="9879476" y="5342139"/>
                  <a:pt x="9876178" y="5343971"/>
                </a:cubicBezTo>
                <a:cubicBezTo>
                  <a:pt x="9872883" y="5345805"/>
                  <a:pt x="9870319" y="5348423"/>
                  <a:pt x="9868487" y="5351826"/>
                </a:cubicBezTo>
                <a:cubicBezTo>
                  <a:pt x="9866657" y="5355231"/>
                  <a:pt x="9865742" y="5359184"/>
                  <a:pt x="9865742" y="5363686"/>
                </a:cubicBezTo>
                <a:cubicBezTo>
                  <a:pt x="9865742" y="5368137"/>
                  <a:pt x="9866670" y="5372064"/>
                  <a:pt x="9868526" y="5375468"/>
                </a:cubicBezTo>
                <a:cubicBezTo>
                  <a:pt x="9870384" y="5378871"/>
                  <a:pt x="9872974" y="5381503"/>
                  <a:pt x="9876296" y="5383360"/>
                </a:cubicBezTo>
                <a:cubicBezTo>
                  <a:pt x="9879618" y="5385220"/>
                  <a:pt x="9883371" y="5386149"/>
                  <a:pt x="9887558" y="5386149"/>
                </a:cubicBezTo>
                <a:cubicBezTo>
                  <a:pt x="9892736" y="5386149"/>
                  <a:pt x="9897104" y="5384802"/>
                  <a:pt x="9900664" y="5382104"/>
                </a:cubicBezTo>
                <a:cubicBezTo>
                  <a:pt x="9904220" y="5379408"/>
                  <a:pt x="9906628" y="5375965"/>
                  <a:pt x="9907882" y="5371776"/>
                </a:cubicBezTo>
                <a:lnTo>
                  <a:pt x="9896033" y="5371776"/>
                </a:lnTo>
                <a:cubicBezTo>
                  <a:pt x="9894306" y="5375284"/>
                  <a:pt x="9891403" y="5377038"/>
                  <a:pt x="9887322" y="5377038"/>
                </a:cubicBezTo>
                <a:cubicBezTo>
                  <a:pt x="9884498" y="5377038"/>
                  <a:pt x="9882116" y="5376148"/>
                  <a:pt x="9880180" y="5374367"/>
                </a:cubicBezTo>
                <a:cubicBezTo>
                  <a:pt x="9878245" y="5372588"/>
                  <a:pt x="9877146" y="5370126"/>
                  <a:pt x="9876885" y="5366984"/>
                </a:cubicBezTo>
                <a:lnTo>
                  <a:pt x="9908668" y="5366984"/>
                </a:lnTo>
                <a:cubicBezTo>
                  <a:pt x="9908877" y="5365727"/>
                  <a:pt x="9908982" y="5364314"/>
                  <a:pt x="9908982" y="5362743"/>
                </a:cubicBezTo>
                <a:cubicBezTo>
                  <a:pt x="9908982" y="5358502"/>
                  <a:pt x="9908079" y="5354745"/>
                  <a:pt x="9906273" y="5351473"/>
                </a:cubicBezTo>
                <a:cubicBezTo>
                  <a:pt x="9904469" y="5348201"/>
                  <a:pt x="9901931" y="5345674"/>
                  <a:pt x="9898663" y="5343894"/>
                </a:cubicBezTo>
                <a:cubicBezTo>
                  <a:pt x="9895392" y="5342114"/>
                  <a:pt x="9891690" y="5341223"/>
                  <a:pt x="9887558" y="5341223"/>
                </a:cubicBezTo>
                <a:close/>
                <a:moveTo>
                  <a:pt x="9975300" y="5341222"/>
                </a:moveTo>
                <a:cubicBezTo>
                  <a:pt x="9971113" y="5341222"/>
                  <a:pt x="9967400" y="5342152"/>
                  <a:pt x="9964156" y="5344010"/>
                </a:cubicBezTo>
                <a:cubicBezTo>
                  <a:pt x="9960911" y="5345869"/>
                  <a:pt x="9958376" y="5348487"/>
                  <a:pt x="9956543" y="5351865"/>
                </a:cubicBezTo>
                <a:cubicBezTo>
                  <a:pt x="9954713" y="5355242"/>
                  <a:pt x="9953797" y="5359183"/>
                  <a:pt x="9953797" y="5363685"/>
                </a:cubicBezTo>
                <a:cubicBezTo>
                  <a:pt x="9953797" y="5368189"/>
                  <a:pt x="9954713" y="5372129"/>
                  <a:pt x="9956543" y="5375506"/>
                </a:cubicBezTo>
                <a:cubicBezTo>
                  <a:pt x="9958376" y="5378883"/>
                  <a:pt x="9960911" y="5381502"/>
                  <a:pt x="9964156" y="5383360"/>
                </a:cubicBezTo>
                <a:cubicBezTo>
                  <a:pt x="9967400" y="5385219"/>
                  <a:pt x="9971113" y="5386148"/>
                  <a:pt x="9975300" y="5386148"/>
                </a:cubicBezTo>
                <a:cubicBezTo>
                  <a:pt x="9980637" y="5386148"/>
                  <a:pt x="9985082" y="5384762"/>
                  <a:pt x="9988641" y="5381986"/>
                </a:cubicBezTo>
                <a:cubicBezTo>
                  <a:pt x="9992197" y="5379211"/>
                  <a:pt x="9994577" y="5375467"/>
                  <a:pt x="9995782" y="5370754"/>
                </a:cubicBezTo>
                <a:lnTo>
                  <a:pt x="9983932" y="5370754"/>
                </a:lnTo>
                <a:cubicBezTo>
                  <a:pt x="9982571" y="5374734"/>
                  <a:pt x="9979667" y="5376724"/>
                  <a:pt x="9975221" y="5376724"/>
                </a:cubicBezTo>
                <a:cubicBezTo>
                  <a:pt x="9972083" y="5376724"/>
                  <a:pt x="9969597" y="5375584"/>
                  <a:pt x="9967766" y="5373306"/>
                </a:cubicBezTo>
                <a:cubicBezTo>
                  <a:pt x="9965933" y="5371028"/>
                  <a:pt x="9965020" y="5367822"/>
                  <a:pt x="9965020" y="5363685"/>
                </a:cubicBezTo>
                <a:cubicBezTo>
                  <a:pt x="9965020" y="5359496"/>
                  <a:pt x="9965933" y="5356263"/>
                  <a:pt x="9967766" y="5353985"/>
                </a:cubicBezTo>
                <a:cubicBezTo>
                  <a:pt x="9969597" y="5351707"/>
                  <a:pt x="9972083" y="5350569"/>
                  <a:pt x="9975221" y="5350569"/>
                </a:cubicBezTo>
                <a:cubicBezTo>
                  <a:pt x="9977419" y="5350569"/>
                  <a:pt x="9979263" y="5351106"/>
                  <a:pt x="9980753" y="5352179"/>
                </a:cubicBezTo>
                <a:cubicBezTo>
                  <a:pt x="9982244" y="5353253"/>
                  <a:pt x="9983304" y="5354731"/>
                  <a:pt x="9983932" y="5356616"/>
                </a:cubicBezTo>
                <a:lnTo>
                  <a:pt x="9995782" y="5356616"/>
                </a:lnTo>
                <a:cubicBezTo>
                  <a:pt x="9994577" y="5351747"/>
                  <a:pt x="9992212" y="5347965"/>
                  <a:pt x="9988681" y="5345267"/>
                </a:cubicBezTo>
                <a:cubicBezTo>
                  <a:pt x="9985149" y="5342571"/>
                  <a:pt x="9980688" y="5341222"/>
                  <a:pt x="9975300" y="5341222"/>
                </a:cubicBezTo>
                <a:close/>
                <a:moveTo>
                  <a:pt x="9833954" y="5341221"/>
                </a:moveTo>
                <a:cubicBezTo>
                  <a:pt x="9830239" y="5341221"/>
                  <a:pt x="9826878" y="5342138"/>
                  <a:pt x="9823870" y="5343969"/>
                </a:cubicBezTo>
                <a:cubicBezTo>
                  <a:pt x="9820862" y="5345803"/>
                  <a:pt x="9818482" y="5348421"/>
                  <a:pt x="9816730" y="5351823"/>
                </a:cubicBezTo>
                <a:cubicBezTo>
                  <a:pt x="9814976" y="5355228"/>
                  <a:pt x="9814100" y="5359128"/>
                  <a:pt x="9814100" y="5363527"/>
                </a:cubicBezTo>
                <a:cubicBezTo>
                  <a:pt x="9814100" y="5367978"/>
                  <a:pt x="9814976" y="5371918"/>
                  <a:pt x="9816730" y="5375347"/>
                </a:cubicBezTo>
                <a:cubicBezTo>
                  <a:pt x="9818482" y="5378777"/>
                  <a:pt x="9820875" y="5381434"/>
                  <a:pt x="9823909" y="5383319"/>
                </a:cubicBezTo>
                <a:cubicBezTo>
                  <a:pt x="9826944" y="5385204"/>
                  <a:pt x="9830293" y="5386147"/>
                  <a:pt x="9833954" y="5386147"/>
                </a:cubicBezTo>
                <a:cubicBezTo>
                  <a:pt x="9837146" y="5386147"/>
                  <a:pt x="9839983" y="5385465"/>
                  <a:pt x="9842470" y="5384104"/>
                </a:cubicBezTo>
                <a:cubicBezTo>
                  <a:pt x="9844953" y="5382743"/>
                  <a:pt x="9846904" y="5381041"/>
                  <a:pt x="9848316" y="5378999"/>
                </a:cubicBezTo>
                <a:lnTo>
                  <a:pt x="9848316" y="5385754"/>
                </a:lnTo>
                <a:cubicBezTo>
                  <a:pt x="9848316" y="5389629"/>
                  <a:pt x="9847322" y="5392521"/>
                  <a:pt x="9845334" y="5394433"/>
                </a:cubicBezTo>
                <a:cubicBezTo>
                  <a:pt x="9843344" y="5396343"/>
                  <a:pt x="9840756" y="5397299"/>
                  <a:pt x="9837564" y="5397299"/>
                </a:cubicBezTo>
                <a:cubicBezTo>
                  <a:pt x="9834843" y="5397299"/>
                  <a:pt x="9832529" y="5396711"/>
                  <a:pt x="9830619" y="5395532"/>
                </a:cubicBezTo>
                <a:cubicBezTo>
                  <a:pt x="9828709" y="5394355"/>
                  <a:pt x="9827467" y="5392770"/>
                  <a:pt x="9826891" y="5390781"/>
                </a:cubicBezTo>
                <a:lnTo>
                  <a:pt x="9815983" y="5390781"/>
                </a:lnTo>
                <a:cubicBezTo>
                  <a:pt x="9816507" y="5395755"/>
                  <a:pt x="9818743" y="5399681"/>
                  <a:pt x="9822693" y="5402562"/>
                </a:cubicBezTo>
                <a:cubicBezTo>
                  <a:pt x="9826643" y="5405441"/>
                  <a:pt x="9831705" y="5406882"/>
                  <a:pt x="9837879" y="5406882"/>
                </a:cubicBezTo>
                <a:cubicBezTo>
                  <a:pt x="9842481" y="5406882"/>
                  <a:pt x="9846405" y="5405951"/>
                  <a:pt x="9849649" y="5404093"/>
                </a:cubicBezTo>
                <a:cubicBezTo>
                  <a:pt x="9852894" y="5402235"/>
                  <a:pt x="9855327" y="5399721"/>
                  <a:pt x="9856948" y="5396553"/>
                </a:cubicBezTo>
                <a:cubicBezTo>
                  <a:pt x="9858569" y="5393385"/>
                  <a:pt x="9859381" y="5389785"/>
                  <a:pt x="9859381" y="5385754"/>
                </a:cubicBezTo>
                <a:lnTo>
                  <a:pt x="9859381" y="5341928"/>
                </a:lnTo>
                <a:lnTo>
                  <a:pt x="9848316" y="5341928"/>
                </a:lnTo>
                <a:lnTo>
                  <a:pt x="9848316" y="5348132"/>
                </a:lnTo>
                <a:cubicBezTo>
                  <a:pt x="9846904" y="5346090"/>
                  <a:pt x="9844967" y="5344429"/>
                  <a:pt x="9842510" y="5343146"/>
                </a:cubicBezTo>
                <a:cubicBezTo>
                  <a:pt x="9840049" y="5341862"/>
                  <a:pt x="9837198" y="5341221"/>
                  <a:pt x="9833954" y="5341221"/>
                </a:cubicBezTo>
                <a:close/>
                <a:moveTo>
                  <a:pt x="10149523" y="5327355"/>
                </a:moveTo>
                <a:lnTo>
                  <a:pt x="10149523" y="5385476"/>
                </a:lnTo>
                <a:lnTo>
                  <a:pt x="10160509" y="5385476"/>
                </a:lnTo>
                <a:lnTo>
                  <a:pt x="10160509" y="5327355"/>
                </a:lnTo>
                <a:close/>
                <a:moveTo>
                  <a:pt x="10002303" y="5327321"/>
                </a:moveTo>
                <a:lnTo>
                  <a:pt x="10002303" y="5385442"/>
                </a:lnTo>
                <a:lnTo>
                  <a:pt x="10013289" y="5385442"/>
                </a:lnTo>
                <a:lnTo>
                  <a:pt x="10013289" y="5361408"/>
                </a:lnTo>
                <a:cubicBezTo>
                  <a:pt x="10013289" y="5357952"/>
                  <a:pt x="10014165" y="5355296"/>
                  <a:pt x="10015918" y="5353436"/>
                </a:cubicBezTo>
                <a:cubicBezTo>
                  <a:pt x="10017672" y="5351578"/>
                  <a:pt x="10020065" y="5350648"/>
                  <a:pt x="10023099" y="5350648"/>
                </a:cubicBezTo>
                <a:cubicBezTo>
                  <a:pt x="10026082" y="5350648"/>
                  <a:pt x="10028435" y="5351578"/>
                  <a:pt x="10030162" y="5353436"/>
                </a:cubicBezTo>
                <a:cubicBezTo>
                  <a:pt x="10031889" y="5355296"/>
                  <a:pt x="10032752" y="5357952"/>
                  <a:pt x="10032752" y="5361408"/>
                </a:cubicBezTo>
                <a:lnTo>
                  <a:pt x="10032752" y="5385442"/>
                </a:lnTo>
                <a:lnTo>
                  <a:pt x="10043738" y="5385442"/>
                </a:lnTo>
                <a:lnTo>
                  <a:pt x="10043738" y="5359915"/>
                </a:lnTo>
                <a:cubicBezTo>
                  <a:pt x="10043738" y="5355989"/>
                  <a:pt x="10043019" y="5352625"/>
                  <a:pt x="10041579" y="5349823"/>
                </a:cubicBezTo>
                <a:cubicBezTo>
                  <a:pt x="10040141" y="5347022"/>
                  <a:pt x="10038140" y="5344902"/>
                  <a:pt x="10035577" y="5343461"/>
                </a:cubicBezTo>
                <a:cubicBezTo>
                  <a:pt x="10033013" y="5342022"/>
                  <a:pt x="10030083" y="5341301"/>
                  <a:pt x="10026788" y="5341301"/>
                </a:cubicBezTo>
                <a:cubicBezTo>
                  <a:pt x="10023910" y="5341301"/>
                  <a:pt x="10021295" y="5341839"/>
                  <a:pt x="10018939" y="5342912"/>
                </a:cubicBezTo>
                <a:cubicBezTo>
                  <a:pt x="10016586" y="5343985"/>
                  <a:pt x="10014703" y="5345464"/>
                  <a:pt x="10013289" y="5347349"/>
                </a:cubicBezTo>
                <a:lnTo>
                  <a:pt x="10013289" y="5327321"/>
                </a:lnTo>
                <a:close/>
                <a:moveTo>
                  <a:pt x="9718115" y="5327321"/>
                </a:moveTo>
                <a:lnTo>
                  <a:pt x="9718115" y="5385442"/>
                </a:lnTo>
                <a:lnTo>
                  <a:pt x="9729101" y="5385442"/>
                </a:lnTo>
                <a:lnTo>
                  <a:pt x="9729101" y="5361408"/>
                </a:lnTo>
                <a:cubicBezTo>
                  <a:pt x="9729101" y="5357952"/>
                  <a:pt x="9729976" y="5355296"/>
                  <a:pt x="9731730" y="5353436"/>
                </a:cubicBezTo>
                <a:cubicBezTo>
                  <a:pt x="9733482" y="5351578"/>
                  <a:pt x="9735876" y="5350648"/>
                  <a:pt x="9738910" y="5350648"/>
                </a:cubicBezTo>
                <a:cubicBezTo>
                  <a:pt x="9741893" y="5350648"/>
                  <a:pt x="9744247" y="5351578"/>
                  <a:pt x="9745973" y="5353436"/>
                </a:cubicBezTo>
                <a:cubicBezTo>
                  <a:pt x="9747700" y="5355296"/>
                  <a:pt x="9748563" y="5357952"/>
                  <a:pt x="9748563" y="5361408"/>
                </a:cubicBezTo>
                <a:lnTo>
                  <a:pt x="9748563" y="5385442"/>
                </a:lnTo>
                <a:lnTo>
                  <a:pt x="9759549" y="5385442"/>
                </a:lnTo>
                <a:lnTo>
                  <a:pt x="9759549" y="5359915"/>
                </a:lnTo>
                <a:cubicBezTo>
                  <a:pt x="9759549" y="5355989"/>
                  <a:pt x="9758830" y="5352625"/>
                  <a:pt x="9757391" y="5349823"/>
                </a:cubicBezTo>
                <a:cubicBezTo>
                  <a:pt x="9755951" y="5347022"/>
                  <a:pt x="9753950" y="5344902"/>
                  <a:pt x="9751388" y="5343461"/>
                </a:cubicBezTo>
                <a:cubicBezTo>
                  <a:pt x="9748824" y="5342022"/>
                  <a:pt x="9745894" y="5341301"/>
                  <a:pt x="9742598" y="5341301"/>
                </a:cubicBezTo>
                <a:cubicBezTo>
                  <a:pt x="9739721" y="5341301"/>
                  <a:pt x="9737105" y="5341839"/>
                  <a:pt x="9734751" y="5342912"/>
                </a:cubicBezTo>
                <a:cubicBezTo>
                  <a:pt x="9732397" y="5343985"/>
                  <a:pt x="9730513" y="5345464"/>
                  <a:pt x="9729101" y="5347349"/>
                </a:cubicBezTo>
                <a:lnTo>
                  <a:pt x="9729101" y="5327321"/>
                </a:lnTo>
                <a:close/>
                <a:moveTo>
                  <a:pt x="9491122" y="5318481"/>
                </a:moveTo>
                <a:cubicBezTo>
                  <a:pt x="9491122" y="5367849"/>
                  <a:pt x="9531109" y="5407870"/>
                  <a:pt x="9580436" y="5407870"/>
                </a:cubicBezTo>
                <a:cubicBezTo>
                  <a:pt x="9629763" y="5407870"/>
                  <a:pt x="9669751" y="5367849"/>
                  <a:pt x="9669751" y="5318481"/>
                </a:cubicBezTo>
                <a:lnTo>
                  <a:pt x="9626337" y="5318481"/>
                </a:lnTo>
                <a:cubicBezTo>
                  <a:pt x="9626337" y="5343853"/>
                  <a:pt x="9605786" y="5364420"/>
                  <a:pt x="9580436" y="5364420"/>
                </a:cubicBezTo>
                <a:cubicBezTo>
                  <a:pt x="9555085" y="5364420"/>
                  <a:pt x="9534535" y="5343853"/>
                  <a:pt x="9534535" y="5318481"/>
                </a:cubicBezTo>
                <a:close/>
                <a:moveTo>
                  <a:pt x="10375349" y="3087492"/>
                </a:moveTo>
                <a:lnTo>
                  <a:pt x="10160510" y="3302331"/>
                </a:lnTo>
                <a:lnTo>
                  <a:pt x="10160510" y="3309951"/>
                </a:lnTo>
                <a:lnTo>
                  <a:pt x="10379159" y="3091302"/>
                </a:lnTo>
                <a:close/>
                <a:moveTo>
                  <a:pt x="10337249" y="3087492"/>
                </a:moveTo>
                <a:lnTo>
                  <a:pt x="10160510" y="3264231"/>
                </a:lnTo>
                <a:lnTo>
                  <a:pt x="10160510" y="3271851"/>
                </a:lnTo>
                <a:lnTo>
                  <a:pt x="10341059" y="3091302"/>
                </a:lnTo>
                <a:close/>
                <a:moveTo>
                  <a:pt x="10299149" y="3087492"/>
                </a:moveTo>
                <a:lnTo>
                  <a:pt x="10160510" y="3226131"/>
                </a:lnTo>
                <a:lnTo>
                  <a:pt x="10160510" y="3233751"/>
                </a:lnTo>
                <a:lnTo>
                  <a:pt x="10302959" y="3091302"/>
                </a:lnTo>
                <a:close/>
                <a:moveTo>
                  <a:pt x="10261049" y="3087492"/>
                </a:moveTo>
                <a:lnTo>
                  <a:pt x="10160510" y="3188031"/>
                </a:lnTo>
                <a:lnTo>
                  <a:pt x="10160510" y="3195651"/>
                </a:lnTo>
                <a:lnTo>
                  <a:pt x="10264859" y="3091302"/>
                </a:lnTo>
                <a:close/>
                <a:moveTo>
                  <a:pt x="10222949" y="3087492"/>
                </a:moveTo>
                <a:lnTo>
                  <a:pt x="10160510" y="3149931"/>
                </a:lnTo>
                <a:lnTo>
                  <a:pt x="10160510" y="3157551"/>
                </a:lnTo>
                <a:lnTo>
                  <a:pt x="10226759" y="3091302"/>
                </a:lnTo>
                <a:close/>
                <a:moveTo>
                  <a:pt x="10184849" y="3087492"/>
                </a:moveTo>
                <a:lnTo>
                  <a:pt x="10160510" y="3111831"/>
                </a:lnTo>
                <a:lnTo>
                  <a:pt x="10160510" y="3119451"/>
                </a:lnTo>
                <a:lnTo>
                  <a:pt x="10188659" y="3091302"/>
                </a:lnTo>
                <a:close/>
                <a:moveTo>
                  <a:pt x="0" y="0"/>
                </a:moveTo>
                <a:lnTo>
                  <a:pt x="10405929" y="0"/>
                </a:lnTo>
                <a:lnTo>
                  <a:pt x="10405929" y="3095012"/>
                </a:lnTo>
                <a:lnTo>
                  <a:pt x="10160510" y="3340431"/>
                </a:lnTo>
                <a:lnTo>
                  <a:pt x="10160510" y="3348051"/>
                </a:lnTo>
                <a:lnTo>
                  <a:pt x="10405929" y="3102632"/>
                </a:lnTo>
                <a:lnTo>
                  <a:pt x="10405929" y="3133112"/>
                </a:lnTo>
                <a:lnTo>
                  <a:pt x="10160510" y="3378531"/>
                </a:lnTo>
                <a:lnTo>
                  <a:pt x="10160510" y="3386151"/>
                </a:lnTo>
                <a:lnTo>
                  <a:pt x="10405929" y="3140732"/>
                </a:lnTo>
                <a:lnTo>
                  <a:pt x="10405929" y="3171212"/>
                </a:lnTo>
                <a:lnTo>
                  <a:pt x="10160510" y="3416631"/>
                </a:lnTo>
                <a:lnTo>
                  <a:pt x="10160510" y="3424252"/>
                </a:lnTo>
                <a:lnTo>
                  <a:pt x="10405929" y="3178833"/>
                </a:lnTo>
                <a:lnTo>
                  <a:pt x="10405929" y="3209313"/>
                </a:lnTo>
                <a:lnTo>
                  <a:pt x="10160510" y="3454732"/>
                </a:lnTo>
                <a:lnTo>
                  <a:pt x="10160510" y="3462351"/>
                </a:lnTo>
                <a:lnTo>
                  <a:pt x="10405929" y="3216932"/>
                </a:lnTo>
                <a:lnTo>
                  <a:pt x="10405929" y="3247413"/>
                </a:lnTo>
                <a:lnTo>
                  <a:pt x="10160510" y="3492832"/>
                </a:lnTo>
                <a:lnTo>
                  <a:pt x="10160510" y="3500451"/>
                </a:lnTo>
                <a:lnTo>
                  <a:pt x="10405929" y="3255032"/>
                </a:lnTo>
                <a:lnTo>
                  <a:pt x="10405929" y="3285512"/>
                </a:lnTo>
                <a:lnTo>
                  <a:pt x="10160510" y="3530931"/>
                </a:lnTo>
                <a:lnTo>
                  <a:pt x="10160510" y="3538551"/>
                </a:lnTo>
                <a:lnTo>
                  <a:pt x="10405929" y="3293132"/>
                </a:lnTo>
                <a:lnTo>
                  <a:pt x="10405929" y="3323612"/>
                </a:lnTo>
                <a:lnTo>
                  <a:pt x="10160510" y="3569031"/>
                </a:lnTo>
                <a:lnTo>
                  <a:pt x="10160510" y="3576651"/>
                </a:lnTo>
                <a:lnTo>
                  <a:pt x="10405929" y="3331232"/>
                </a:lnTo>
                <a:lnTo>
                  <a:pt x="10405929" y="3361712"/>
                </a:lnTo>
                <a:lnTo>
                  <a:pt x="10160510" y="3607131"/>
                </a:lnTo>
                <a:lnTo>
                  <a:pt x="10160510" y="3614752"/>
                </a:lnTo>
                <a:lnTo>
                  <a:pt x="10405929" y="3369333"/>
                </a:lnTo>
                <a:lnTo>
                  <a:pt x="10405929" y="3399812"/>
                </a:lnTo>
                <a:lnTo>
                  <a:pt x="10160510" y="3645231"/>
                </a:lnTo>
                <a:lnTo>
                  <a:pt x="10160510" y="3652852"/>
                </a:lnTo>
                <a:lnTo>
                  <a:pt x="10405929" y="3407433"/>
                </a:lnTo>
                <a:lnTo>
                  <a:pt x="10405929" y="3437913"/>
                </a:lnTo>
                <a:lnTo>
                  <a:pt x="10160510" y="3683332"/>
                </a:lnTo>
                <a:lnTo>
                  <a:pt x="10160510" y="3690951"/>
                </a:lnTo>
                <a:lnTo>
                  <a:pt x="10405929" y="3445532"/>
                </a:lnTo>
                <a:lnTo>
                  <a:pt x="10405929" y="3476013"/>
                </a:lnTo>
                <a:lnTo>
                  <a:pt x="10160510" y="3721432"/>
                </a:lnTo>
                <a:lnTo>
                  <a:pt x="10160510" y="3729051"/>
                </a:lnTo>
                <a:lnTo>
                  <a:pt x="10405929" y="3483632"/>
                </a:lnTo>
                <a:lnTo>
                  <a:pt x="10405929" y="3514112"/>
                </a:lnTo>
                <a:lnTo>
                  <a:pt x="10160510" y="3759531"/>
                </a:lnTo>
                <a:lnTo>
                  <a:pt x="10160510" y="3767151"/>
                </a:lnTo>
                <a:lnTo>
                  <a:pt x="10405929" y="3521732"/>
                </a:lnTo>
                <a:lnTo>
                  <a:pt x="10405929" y="3552212"/>
                </a:lnTo>
                <a:lnTo>
                  <a:pt x="10160510" y="3797631"/>
                </a:lnTo>
                <a:lnTo>
                  <a:pt x="10160510" y="3805251"/>
                </a:lnTo>
                <a:lnTo>
                  <a:pt x="10405929" y="3559832"/>
                </a:lnTo>
                <a:lnTo>
                  <a:pt x="10405929" y="3590312"/>
                </a:lnTo>
                <a:lnTo>
                  <a:pt x="10160510" y="3835731"/>
                </a:lnTo>
                <a:lnTo>
                  <a:pt x="10160510" y="3843351"/>
                </a:lnTo>
                <a:lnTo>
                  <a:pt x="10405929" y="3597932"/>
                </a:lnTo>
                <a:lnTo>
                  <a:pt x="10405929" y="3628412"/>
                </a:lnTo>
                <a:lnTo>
                  <a:pt x="10160510" y="3873831"/>
                </a:lnTo>
                <a:lnTo>
                  <a:pt x="10160510" y="3881452"/>
                </a:lnTo>
                <a:lnTo>
                  <a:pt x="10405929" y="3636033"/>
                </a:lnTo>
                <a:lnTo>
                  <a:pt x="10405929" y="3666512"/>
                </a:lnTo>
                <a:lnTo>
                  <a:pt x="10160510" y="3911931"/>
                </a:lnTo>
                <a:lnTo>
                  <a:pt x="10160510" y="3919551"/>
                </a:lnTo>
                <a:lnTo>
                  <a:pt x="10405929" y="3674132"/>
                </a:lnTo>
                <a:lnTo>
                  <a:pt x="10405929" y="3704613"/>
                </a:lnTo>
                <a:lnTo>
                  <a:pt x="10160510" y="3950032"/>
                </a:lnTo>
                <a:lnTo>
                  <a:pt x="10160510" y="3957651"/>
                </a:lnTo>
                <a:lnTo>
                  <a:pt x="10405929" y="3712232"/>
                </a:lnTo>
                <a:lnTo>
                  <a:pt x="10405929" y="3742712"/>
                </a:lnTo>
                <a:lnTo>
                  <a:pt x="10160510" y="3988131"/>
                </a:lnTo>
                <a:lnTo>
                  <a:pt x="10160510" y="3995751"/>
                </a:lnTo>
                <a:lnTo>
                  <a:pt x="10405929" y="3750332"/>
                </a:lnTo>
                <a:lnTo>
                  <a:pt x="10405929" y="3780812"/>
                </a:lnTo>
                <a:lnTo>
                  <a:pt x="10160510" y="4026231"/>
                </a:lnTo>
                <a:lnTo>
                  <a:pt x="10160510" y="4033851"/>
                </a:lnTo>
                <a:lnTo>
                  <a:pt x="10405929" y="3788432"/>
                </a:lnTo>
                <a:lnTo>
                  <a:pt x="10405929" y="3818912"/>
                </a:lnTo>
                <a:lnTo>
                  <a:pt x="10160510" y="4064331"/>
                </a:lnTo>
                <a:lnTo>
                  <a:pt x="10160510" y="4071951"/>
                </a:lnTo>
                <a:lnTo>
                  <a:pt x="10405929" y="3826532"/>
                </a:lnTo>
                <a:lnTo>
                  <a:pt x="10405929" y="3857012"/>
                </a:lnTo>
                <a:lnTo>
                  <a:pt x="10160510" y="4102431"/>
                </a:lnTo>
                <a:lnTo>
                  <a:pt x="10160510" y="4110052"/>
                </a:lnTo>
                <a:lnTo>
                  <a:pt x="10405929" y="3864633"/>
                </a:lnTo>
                <a:lnTo>
                  <a:pt x="10405929" y="3895112"/>
                </a:lnTo>
                <a:lnTo>
                  <a:pt x="10160510" y="4140531"/>
                </a:lnTo>
                <a:lnTo>
                  <a:pt x="10160510" y="4148152"/>
                </a:lnTo>
                <a:lnTo>
                  <a:pt x="10405929" y="3902733"/>
                </a:lnTo>
                <a:lnTo>
                  <a:pt x="10405929" y="3933213"/>
                </a:lnTo>
                <a:lnTo>
                  <a:pt x="10160510" y="4178632"/>
                </a:lnTo>
                <a:lnTo>
                  <a:pt x="10160510" y="4186251"/>
                </a:lnTo>
                <a:lnTo>
                  <a:pt x="10405929" y="3940832"/>
                </a:lnTo>
                <a:lnTo>
                  <a:pt x="10405929" y="3971313"/>
                </a:lnTo>
                <a:lnTo>
                  <a:pt x="10160510" y="4216732"/>
                </a:lnTo>
                <a:lnTo>
                  <a:pt x="10160510" y="4224351"/>
                </a:lnTo>
                <a:lnTo>
                  <a:pt x="10405929" y="3978932"/>
                </a:lnTo>
                <a:lnTo>
                  <a:pt x="10405929" y="4009412"/>
                </a:lnTo>
                <a:lnTo>
                  <a:pt x="10160510" y="4254831"/>
                </a:lnTo>
                <a:lnTo>
                  <a:pt x="10160510" y="4262451"/>
                </a:lnTo>
                <a:lnTo>
                  <a:pt x="10405929" y="4017032"/>
                </a:lnTo>
                <a:lnTo>
                  <a:pt x="10405929" y="4047512"/>
                </a:lnTo>
                <a:lnTo>
                  <a:pt x="10160510" y="4292931"/>
                </a:lnTo>
                <a:lnTo>
                  <a:pt x="10160510" y="4300551"/>
                </a:lnTo>
                <a:lnTo>
                  <a:pt x="10405929" y="4055132"/>
                </a:lnTo>
                <a:lnTo>
                  <a:pt x="10405929" y="4085612"/>
                </a:lnTo>
                <a:lnTo>
                  <a:pt x="10160510" y="4331031"/>
                </a:lnTo>
                <a:lnTo>
                  <a:pt x="10160510" y="4338652"/>
                </a:lnTo>
                <a:lnTo>
                  <a:pt x="10405929" y="4093233"/>
                </a:lnTo>
                <a:lnTo>
                  <a:pt x="10405929" y="4123712"/>
                </a:lnTo>
                <a:lnTo>
                  <a:pt x="10160510" y="4369131"/>
                </a:lnTo>
                <a:lnTo>
                  <a:pt x="10160510" y="4376752"/>
                </a:lnTo>
                <a:lnTo>
                  <a:pt x="10405929" y="4131333"/>
                </a:lnTo>
                <a:lnTo>
                  <a:pt x="10405929" y="4161813"/>
                </a:lnTo>
                <a:lnTo>
                  <a:pt x="10160510" y="4407232"/>
                </a:lnTo>
                <a:lnTo>
                  <a:pt x="10160510" y="4414851"/>
                </a:lnTo>
                <a:lnTo>
                  <a:pt x="10405929" y="4169432"/>
                </a:lnTo>
                <a:lnTo>
                  <a:pt x="10405929" y="4199913"/>
                </a:lnTo>
                <a:lnTo>
                  <a:pt x="10160510" y="4445332"/>
                </a:lnTo>
                <a:lnTo>
                  <a:pt x="10160510" y="4452951"/>
                </a:lnTo>
                <a:lnTo>
                  <a:pt x="10405929" y="4207532"/>
                </a:lnTo>
                <a:lnTo>
                  <a:pt x="10405929" y="4238012"/>
                </a:lnTo>
                <a:lnTo>
                  <a:pt x="10160510" y="4483431"/>
                </a:lnTo>
                <a:lnTo>
                  <a:pt x="10160510" y="4491051"/>
                </a:lnTo>
                <a:lnTo>
                  <a:pt x="10405929" y="4245632"/>
                </a:lnTo>
                <a:lnTo>
                  <a:pt x="10405929" y="4276112"/>
                </a:lnTo>
                <a:lnTo>
                  <a:pt x="10160510" y="4521531"/>
                </a:lnTo>
                <a:lnTo>
                  <a:pt x="10160510" y="4529151"/>
                </a:lnTo>
                <a:lnTo>
                  <a:pt x="10405929" y="4283732"/>
                </a:lnTo>
                <a:lnTo>
                  <a:pt x="10405929" y="4314212"/>
                </a:lnTo>
                <a:lnTo>
                  <a:pt x="10160510" y="4559631"/>
                </a:lnTo>
                <a:lnTo>
                  <a:pt x="10160510" y="4567251"/>
                </a:lnTo>
                <a:lnTo>
                  <a:pt x="10405929" y="4321832"/>
                </a:lnTo>
                <a:lnTo>
                  <a:pt x="10405929" y="4352312"/>
                </a:lnTo>
                <a:lnTo>
                  <a:pt x="10160510" y="4597731"/>
                </a:lnTo>
                <a:lnTo>
                  <a:pt x="10160510" y="4605352"/>
                </a:lnTo>
                <a:lnTo>
                  <a:pt x="10405929" y="4359933"/>
                </a:lnTo>
                <a:lnTo>
                  <a:pt x="10405929" y="4390412"/>
                </a:lnTo>
                <a:lnTo>
                  <a:pt x="10160510" y="4635831"/>
                </a:lnTo>
                <a:lnTo>
                  <a:pt x="10160510" y="4643451"/>
                </a:lnTo>
                <a:lnTo>
                  <a:pt x="10405929" y="4398032"/>
                </a:lnTo>
                <a:lnTo>
                  <a:pt x="10405929" y="4428513"/>
                </a:lnTo>
                <a:lnTo>
                  <a:pt x="10160510" y="4673932"/>
                </a:lnTo>
                <a:lnTo>
                  <a:pt x="10160510" y="4681551"/>
                </a:lnTo>
                <a:lnTo>
                  <a:pt x="10405929" y="4436132"/>
                </a:lnTo>
                <a:lnTo>
                  <a:pt x="10405929" y="4466612"/>
                </a:lnTo>
                <a:lnTo>
                  <a:pt x="10160510" y="4712031"/>
                </a:lnTo>
                <a:lnTo>
                  <a:pt x="10160510" y="4719651"/>
                </a:lnTo>
                <a:lnTo>
                  <a:pt x="10405929" y="4474232"/>
                </a:lnTo>
                <a:lnTo>
                  <a:pt x="10405929" y="4504712"/>
                </a:lnTo>
                <a:lnTo>
                  <a:pt x="10160510" y="4750131"/>
                </a:lnTo>
                <a:lnTo>
                  <a:pt x="10160510" y="4757751"/>
                </a:lnTo>
                <a:lnTo>
                  <a:pt x="10405929" y="4512332"/>
                </a:lnTo>
                <a:lnTo>
                  <a:pt x="10405929" y="4543765"/>
                </a:lnTo>
                <a:lnTo>
                  <a:pt x="10160510" y="4789184"/>
                </a:lnTo>
                <a:lnTo>
                  <a:pt x="10160510" y="4796804"/>
                </a:lnTo>
                <a:lnTo>
                  <a:pt x="10405929" y="4551385"/>
                </a:lnTo>
                <a:lnTo>
                  <a:pt x="10405929" y="4581864"/>
                </a:lnTo>
                <a:lnTo>
                  <a:pt x="10160510" y="4827283"/>
                </a:lnTo>
                <a:lnTo>
                  <a:pt x="10160510" y="4834903"/>
                </a:lnTo>
                <a:lnTo>
                  <a:pt x="10405929" y="4589484"/>
                </a:lnTo>
                <a:lnTo>
                  <a:pt x="10405929" y="4619965"/>
                </a:lnTo>
                <a:lnTo>
                  <a:pt x="10160510" y="4865384"/>
                </a:lnTo>
                <a:lnTo>
                  <a:pt x="10160510" y="4873003"/>
                </a:lnTo>
                <a:lnTo>
                  <a:pt x="10405929" y="4627584"/>
                </a:lnTo>
                <a:lnTo>
                  <a:pt x="10405929" y="4658064"/>
                </a:lnTo>
                <a:lnTo>
                  <a:pt x="10160510" y="4903483"/>
                </a:lnTo>
                <a:lnTo>
                  <a:pt x="10160510" y="4911103"/>
                </a:lnTo>
                <a:lnTo>
                  <a:pt x="10405929" y="4665684"/>
                </a:lnTo>
                <a:lnTo>
                  <a:pt x="10405929" y="4696164"/>
                </a:lnTo>
                <a:lnTo>
                  <a:pt x="10160510" y="4941583"/>
                </a:lnTo>
                <a:lnTo>
                  <a:pt x="10160510" y="4949203"/>
                </a:lnTo>
                <a:lnTo>
                  <a:pt x="10405929" y="4703784"/>
                </a:lnTo>
                <a:lnTo>
                  <a:pt x="10405929" y="4734264"/>
                </a:lnTo>
                <a:lnTo>
                  <a:pt x="10160510" y="4979683"/>
                </a:lnTo>
                <a:lnTo>
                  <a:pt x="10160510" y="4987303"/>
                </a:lnTo>
                <a:lnTo>
                  <a:pt x="10405929" y="4741884"/>
                </a:lnTo>
                <a:lnTo>
                  <a:pt x="10405929" y="4772364"/>
                </a:lnTo>
                <a:lnTo>
                  <a:pt x="10160510" y="5017783"/>
                </a:lnTo>
                <a:lnTo>
                  <a:pt x="10160510" y="5025404"/>
                </a:lnTo>
                <a:lnTo>
                  <a:pt x="10405929" y="4779985"/>
                </a:lnTo>
                <a:lnTo>
                  <a:pt x="10405929" y="4810464"/>
                </a:lnTo>
                <a:lnTo>
                  <a:pt x="10160510" y="5055883"/>
                </a:lnTo>
                <a:lnTo>
                  <a:pt x="10160510" y="5063504"/>
                </a:lnTo>
                <a:lnTo>
                  <a:pt x="10405929" y="4818085"/>
                </a:lnTo>
                <a:lnTo>
                  <a:pt x="10405929" y="4848565"/>
                </a:lnTo>
                <a:lnTo>
                  <a:pt x="10184247" y="5070247"/>
                </a:lnTo>
                <a:lnTo>
                  <a:pt x="10191866" y="5070247"/>
                </a:lnTo>
                <a:lnTo>
                  <a:pt x="10405929" y="4856184"/>
                </a:lnTo>
                <a:lnTo>
                  <a:pt x="10405929" y="4886665"/>
                </a:lnTo>
                <a:lnTo>
                  <a:pt x="10222347" y="5070247"/>
                </a:lnTo>
                <a:lnTo>
                  <a:pt x="10229966" y="5070247"/>
                </a:lnTo>
                <a:lnTo>
                  <a:pt x="10405929" y="4894284"/>
                </a:lnTo>
                <a:lnTo>
                  <a:pt x="10405929" y="4924764"/>
                </a:lnTo>
                <a:lnTo>
                  <a:pt x="10260446" y="5070247"/>
                </a:lnTo>
                <a:lnTo>
                  <a:pt x="10268066" y="5070247"/>
                </a:lnTo>
                <a:lnTo>
                  <a:pt x="10405929" y="4932384"/>
                </a:lnTo>
                <a:lnTo>
                  <a:pt x="10405929" y="4962864"/>
                </a:lnTo>
                <a:lnTo>
                  <a:pt x="10298546" y="5070247"/>
                </a:lnTo>
                <a:lnTo>
                  <a:pt x="10306166" y="5070247"/>
                </a:lnTo>
                <a:lnTo>
                  <a:pt x="10405929" y="4970484"/>
                </a:lnTo>
                <a:lnTo>
                  <a:pt x="10405929" y="5000964"/>
                </a:lnTo>
                <a:lnTo>
                  <a:pt x="10336646" y="5070247"/>
                </a:lnTo>
                <a:lnTo>
                  <a:pt x="10344267" y="5070247"/>
                </a:lnTo>
                <a:lnTo>
                  <a:pt x="10405929" y="5008585"/>
                </a:lnTo>
                <a:lnTo>
                  <a:pt x="10405929" y="5039064"/>
                </a:lnTo>
                <a:lnTo>
                  <a:pt x="10374746" y="5070247"/>
                </a:lnTo>
                <a:lnTo>
                  <a:pt x="10382367" y="5070247"/>
                </a:lnTo>
                <a:lnTo>
                  <a:pt x="10405929" y="5046685"/>
                </a:lnTo>
                <a:lnTo>
                  <a:pt x="10405929" y="5863508"/>
                </a:lnTo>
                <a:lnTo>
                  <a:pt x="5096422" y="5863508"/>
                </a:lnTo>
                <a:lnTo>
                  <a:pt x="5096422" y="5863507"/>
                </a:lnTo>
                <a:lnTo>
                  <a:pt x="0" y="5863507"/>
                </a:lnTo>
                <a:close/>
              </a:path>
            </a:pathLst>
          </a:custGeom>
          <a:solidFill>
            <a:schemeClr val="bg2">
              <a:lumMod val="60000"/>
              <a:lumOff val="40000"/>
            </a:schemeClr>
          </a:solidFill>
        </p:spPr>
        <p:txBody>
          <a:bodyPr wrap="square">
            <a:noAutofit/>
          </a:bodyPr>
          <a:lstStyle/>
          <a:p>
            <a:r>
              <a:rPr lang="nl-NL"/>
              <a:t>Klik op het pictogram als u een afbeelding wilt toevoegen</a:t>
            </a:r>
            <a:endParaRPr lang="en-GB"/>
          </a:p>
        </p:txBody>
      </p:sp>
      <p:grpSp>
        <p:nvGrpSpPr>
          <p:cNvPr id="6" name="Groep 5">
            <a:extLst>
              <a:ext uri="{FF2B5EF4-FFF2-40B4-BE49-F238E27FC236}">
                <a16:creationId xmlns:a16="http://schemas.microsoft.com/office/drawing/2014/main" id="{8E6B857B-CA8B-4F06-98CC-5B51917A9BFC}"/>
              </a:ext>
            </a:extLst>
          </p:cNvPr>
          <p:cNvGrpSpPr/>
          <p:nvPr/>
        </p:nvGrpSpPr>
        <p:grpSpPr>
          <a:xfrm>
            <a:off x="12192000" y="3"/>
            <a:ext cx="3593091" cy="6857999"/>
            <a:chOff x="12220433" y="1"/>
            <a:chExt cx="3593091" cy="6857999"/>
          </a:xfrm>
        </p:grpSpPr>
        <p:sp>
          <p:nvSpPr>
            <p:cNvPr id="7" name="Rechthoek 6">
              <a:extLst>
                <a:ext uri="{FF2B5EF4-FFF2-40B4-BE49-F238E27FC236}">
                  <a16:creationId xmlns:a16="http://schemas.microsoft.com/office/drawing/2014/main" id="{07E608CE-4668-4166-B8A7-A0271804610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8" name="Ovaal 7">
              <a:extLst>
                <a:ext uri="{FF2B5EF4-FFF2-40B4-BE49-F238E27FC236}">
                  <a16:creationId xmlns:a16="http://schemas.microsoft.com/office/drawing/2014/main" id="{49652B94-53F0-4B70-92CE-ADB4E21803B0}"/>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9" name="Rechthoek 8">
              <a:extLst>
                <a:ext uri="{FF2B5EF4-FFF2-40B4-BE49-F238E27FC236}">
                  <a16:creationId xmlns:a16="http://schemas.microsoft.com/office/drawing/2014/main" id="{76147B10-4CC3-4646-95EB-72AD975A5193}"/>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0" name="Groep 9">
              <a:extLst>
                <a:ext uri="{FF2B5EF4-FFF2-40B4-BE49-F238E27FC236}">
                  <a16:creationId xmlns:a16="http://schemas.microsoft.com/office/drawing/2014/main" id="{5092631F-BCD0-4C67-A4F9-8239A79D65DE}"/>
                </a:ext>
              </a:extLst>
            </p:cNvPr>
            <p:cNvGrpSpPr/>
            <p:nvPr/>
          </p:nvGrpSpPr>
          <p:grpSpPr>
            <a:xfrm>
              <a:off x="12673102" y="1209303"/>
              <a:ext cx="294789" cy="318834"/>
              <a:chOff x="14466489" y="1001522"/>
              <a:chExt cx="290627" cy="314333"/>
            </a:xfrm>
          </p:grpSpPr>
          <p:sp>
            <p:nvSpPr>
              <p:cNvPr id="62" name="Rechthoek 61">
                <a:extLst>
                  <a:ext uri="{FF2B5EF4-FFF2-40B4-BE49-F238E27FC236}">
                    <a16:creationId xmlns:a16="http://schemas.microsoft.com/office/drawing/2014/main" id="{E88A4314-D57F-4BA6-A9CD-5AE57B1616D1}"/>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3" name="Ovaal 62">
                <a:extLst>
                  <a:ext uri="{FF2B5EF4-FFF2-40B4-BE49-F238E27FC236}">
                    <a16:creationId xmlns:a16="http://schemas.microsoft.com/office/drawing/2014/main" id="{F84B3E65-6791-4824-97BC-31A633596D25}"/>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64" name="Vrije vorm: vorm 101">
                <a:extLst>
                  <a:ext uri="{FF2B5EF4-FFF2-40B4-BE49-F238E27FC236}">
                    <a16:creationId xmlns:a16="http://schemas.microsoft.com/office/drawing/2014/main" id="{10DA7C43-4F63-4A1F-844D-6C02E32A54BF}"/>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65" name="Rechthoek: afgeronde hoeken 102">
                <a:extLst>
                  <a:ext uri="{FF2B5EF4-FFF2-40B4-BE49-F238E27FC236}">
                    <a16:creationId xmlns:a16="http://schemas.microsoft.com/office/drawing/2014/main" id="{3EA1291F-6190-46F6-8169-5F64A0504391}"/>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66" name="Rechte verbindingslijn 65">
                <a:extLst>
                  <a:ext uri="{FF2B5EF4-FFF2-40B4-BE49-F238E27FC236}">
                    <a16:creationId xmlns:a16="http://schemas.microsoft.com/office/drawing/2014/main" id="{56313F71-2C6A-454B-9CA3-82DB200EA682}"/>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Rechte verbindingslijn 66">
                <a:extLst>
                  <a:ext uri="{FF2B5EF4-FFF2-40B4-BE49-F238E27FC236}">
                    <a16:creationId xmlns:a16="http://schemas.microsoft.com/office/drawing/2014/main" id="{5C47FD39-D141-48AE-82A0-1F7E00DA70C8}"/>
                  </a:ext>
                </a:extLst>
              </p:cNvPr>
              <p:cNvCxnSpPr>
                <a:cxnSpLocks/>
                <a:stCxn id="6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 name="Ovaal 10">
              <a:extLst>
                <a:ext uri="{FF2B5EF4-FFF2-40B4-BE49-F238E27FC236}">
                  <a16:creationId xmlns:a16="http://schemas.microsoft.com/office/drawing/2014/main" id="{B7870767-78CE-4894-8164-AD2010A1457C}"/>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2" name="Rechthoek 11">
              <a:extLst>
                <a:ext uri="{FF2B5EF4-FFF2-40B4-BE49-F238E27FC236}">
                  <a16:creationId xmlns:a16="http://schemas.microsoft.com/office/drawing/2014/main" id="{00ACB85D-CF1E-4E75-B7C7-A0E33782C4AE}"/>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3" name="Groep 12">
              <a:extLst>
                <a:ext uri="{FF2B5EF4-FFF2-40B4-BE49-F238E27FC236}">
                  <a16:creationId xmlns:a16="http://schemas.microsoft.com/office/drawing/2014/main" id="{D8476C3D-BCD7-4226-83F5-9154CB0EAEEF}"/>
                </a:ext>
              </a:extLst>
            </p:cNvPr>
            <p:cNvGrpSpPr/>
            <p:nvPr/>
          </p:nvGrpSpPr>
          <p:grpSpPr>
            <a:xfrm>
              <a:off x="12695280" y="2092702"/>
              <a:ext cx="825500" cy="209550"/>
              <a:chOff x="13504624" y="2482850"/>
              <a:chExt cx="825500" cy="209550"/>
            </a:xfrm>
          </p:grpSpPr>
          <p:sp>
            <p:nvSpPr>
              <p:cNvPr id="59" name="Rechthoek 58">
                <a:extLst>
                  <a:ext uri="{FF2B5EF4-FFF2-40B4-BE49-F238E27FC236}">
                    <a16:creationId xmlns:a16="http://schemas.microsoft.com/office/drawing/2014/main" id="{573A452B-0558-4C4A-AF34-EE6DF6425915}"/>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60" name="Rechte verbindingslijn 59">
                <a:extLst>
                  <a:ext uri="{FF2B5EF4-FFF2-40B4-BE49-F238E27FC236}">
                    <a16:creationId xmlns:a16="http://schemas.microsoft.com/office/drawing/2014/main" id="{09636CD0-C28E-42C4-A6F2-EB18E43CFBBD}"/>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61" name="Gelijkbenige driehoek 98">
                <a:extLst>
                  <a:ext uri="{FF2B5EF4-FFF2-40B4-BE49-F238E27FC236}">
                    <a16:creationId xmlns:a16="http://schemas.microsoft.com/office/drawing/2014/main" id="{4F3FFFE7-C0F9-428D-8E5F-545242EEAC03}"/>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4" name="Ovaal 13">
              <a:extLst>
                <a:ext uri="{FF2B5EF4-FFF2-40B4-BE49-F238E27FC236}">
                  <a16:creationId xmlns:a16="http://schemas.microsoft.com/office/drawing/2014/main" id="{E91EF34A-A4EE-4FB5-AB20-2268CE57050C}"/>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15" name="Rechthoek 14">
              <a:extLst>
                <a:ext uri="{FF2B5EF4-FFF2-40B4-BE49-F238E27FC236}">
                  <a16:creationId xmlns:a16="http://schemas.microsoft.com/office/drawing/2014/main" id="{5CCACB47-C08E-4BF4-B1C1-375282E66EC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6" name="Ovaal 15">
              <a:extLst>
                <a:ext uri="{FF2B5EF4-FFF2-40B4-BE49-F238E27FC236}">
                  <a16:creationId xmlns:a16="http://schemas.microsoft.com/office/drawing/2014/main" id="{93EF93E0-5A39-46B9-B8E3-E36E5007F5F4}"/>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17" name="Rechthoek 16">
              <a:extLst>
                <a:ext uri="{FF2B5EF4-FFF2-40B4-BE49-F238E27FC236}">
                  <a16:creationId xmlns:a16="http://schemas.microsoft.com/office/drawing/2014/main" id="{364DEF24-98BE-40EB-8EA2-6B9E750BD4CA}"/>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18" name="Groep 17">
              <a:extLst>
                <a:ext uri="{FF2B5EF4-FFF2-40B4-BE49-F238E27FC236}">
                  <a16:creationId xmlns:a16="http://schemas.microsoft.com/office/drawing/2014/main" id="{D13144D6-6037-480A-9FA6-778C4CC22ACF}"/>
                </a:ext>
              </a:extLst>
            </p:cNvPr>
            <p:cNvGrpSpPr/>
            <p:nvPr/>
          </p:nvGrpSpPr>
          <p:grpSpPr>
            <a:xfrm>
              <a:off x="12598305" y="4769519"/>
              <a:ext cx="622283" cy="612919"/>
              <a:chOff x="12617641" y="3403239"/>
              <a:chExt cx="752963" cy="741634"/>
            </a:xfrm>
          </p:grpSpPr>
          <p:grpSp>
            <p:nvGrpSpPr>
              <p:cNvPr id="43" name="Groep 42">
                <a:extLst>
                  <a:ext uri="{FF2B5EF4-FFF2-40B4-BE49-F238E27FC236}">
                    <a16:creationId xmlns:a16="http://schemas.microsoft.com/office/drawing/2014/main" id="{FB52D589-EC42-419A-9443-95CE67CF1CFA}"/>
                  </a:ext>
                </a:extLst>
              </p:cNvPr>
              <p:cNvGrpSpPr/>
              <p:nvPr/>
            </p:nvGrpSpPr>
            <p:grpSpPr>
              <a:xfrm>
                <a:off x="12771550" y="3403239"/>
                <a:ext cx="467156" cy="448491"/>
                <a:chOff x="12782177" y="3403239"/>
                <a:chExt cx="467156" cy="448491"/>
              </a:xfrm>
            </p:grpSpPr>
            <p:grpSp>
              <p:nvGrpSpPr>
                <p:cNvPr id="46" name="Groep 45">
                  <a:extLst>
                    <a:ext uri="{FF2B5EF4-FFF2-40B4-BE49-F238E27FC236}">
                      <a16:creationId xmlns:a16="http://schemas.microsoft.com/office/drawing/2014/main" id="{DD4854DB-3D62-4766-A299-E4C3289A2302}"/>
                    </a:ext>
                  </a:extLst>
                </p:cNvPr>
                <p:cNvGrpSpPr/>
                <p:nvPr/>
              </p:nvGrpSpPr>
              <p:grpSpPr>
                <a:xfrm>
                  <a:off x="12782177" y="3403239"/>
                  <a:ext cx="412972" cy="396132"/>
                  <a:chOff x="13554906" y="3320109"/>
                  <a:chExt cx="443912" cy="425811"/>
                </a:xfrm>
              </p:grpSpPr>
              <p:grpSp>
                <p:nvGrpSpPr>
                  <p:cNvPr id="53" name="Groep 52">
                    <a:extLst>
                      <a:ext uri="{FF2B5EF4-FFF2-40B4-BE49-F238E27FC236}">
                        <a16:creationId xmlns:a16="http://schemas.microsoft.com/office/drawing/2014/main" id="{367F0ED6-D016-467D-8932-B8C3CDDFC648}"/>
                      </a:ext>
                    </a:extLst>
                  </p:cNvPr>
                  <p:cNvGrpSpPr/>
                  <p:nvPr/>
                </p:nvGrpSpPr>
                <p:grpSpPr>
                  <a:xfrm>
                    <a:off x="13554906" y="3320109"/>
                    <a:ext cx="443912" cy="425811"/>
                    <a:chOff x="12909684" y="1276143"/>
                    <a:chExt cx="443912" cy="425811"/>
                  </a:xfrm>
                </p:grpSpPr>
                <p:sp>
                  <p:nvSpPr>
                    <p:cNvPr id="56" name="Rechthoek 55">
                      <a:extLst>
                        <a:ext uri="{FF2B5EF4-FFF2-40B4-BE49-F238E27FC236}">
                          <a16:creationId xmlns:a16="http://schemas.microsoft.com/office/drawing/2014/main" id="{6A0FBB3D-1A0A-4A10-AF36-7642371A8B28}"/>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57" name="Rechthoek 56">
                      <a:extLst>
                        <a:ext uri="{FF2B5EF4-FFF2-40B4-BE49-F238E27FC236}">
                          <a16:creationId xmlns:a16="http://schemas.microsoft.com/office/drawing/2014/main" id="{E08124B7-09BA-4D06-87DB-D4F8E9D119E8}"/>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58" name="Ovaal 57">
                      <a:extLst>
                        <a:ext uri="{FF2B5EF4-FFF2-40B4-BE49-F238E27FC236}">
                          <a16:creationId xmlns:a16="http://schemas.microsoft.com/office/drawing/2014/main" id="{D9A5838C-8F01-4118-A982-76C38204986C}"/>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54" name="Afbeelding 53">
                    <a:extLst>
                      <a:ext uri="{FF2B5EF4-FFF2-40B4-BE49-F238E27FC236}">
                        <a16:creationId xmlns:a16="http://schemas.microsoft.com/office/drawing/2014/main" id="{67C8DC29-021C-47CE-A5D3-72C327931877}"/>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55" name="Afbeelding 54">
                    <a:extLst>
                      <a:ext uri="{FF2B5EF4-FFF2-40B4-BE49-F238E27FC236}">
                        <a16:creationId xmlns:a16="http://schemas.microsoft.com/office/drawing/2014/main" id="{DDFA940B-0720-4590-9DE3-2548589F6868}"/>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47" name="Groep 46">
                  <a:extLst>
                    <a:ext uri="{FF2B5EF4-FFF2-40B4-BE49-F238E27FC236}">
                      <a16:creationId xmlns:a16="http://schemas.microsoft.com/office/drawing/2014/main" id="{8E751F0E-5C2B-4470-93A4-413614FAFC83}"/>
                    </a:ext>
                  </a:extLst>
                </p:cNvPr>
                <p:cNvGrpSpPr/>
                <p:nvPr/>
              </p:nvGrpSpPr>
              <p:grpSpPr>
                <a:xfrm>
                  <a:off x="13103513" y="3705268"/>
                  <a:ext cx="145820" cy="146462"/>
                  <a:chOff x="13096169" y="3602278"/>
                  <a:chExt cx="145820" cy="146462"/>
                </a:xfrm>
              </p:grpSpPr>
              <p:sp>
                <p:nvSpPr>
                  <p:cNvPr id="51" name="Rechthoek 50">
                    <a:extLst>
                      <a:ext uri="{FF2B5EF4-FFF2-40B4-BE49-F238E27FC236}">
                        <a16:creationId xmlns:a16="http://schemas.microsoft.com/office/drawing/2014/main" id="{59F8515C-0761-4D70-A604-943074F3B512}"/>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4DE6A3DA-E688-406C-912C-8270F02B4CCA}"/>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48" name="Groep 47">
                  <a:extLst>
                    <a:ext uri="{FF2B5EF4-FFF2-40B4-BE49-F238E27FC236}">
                      <a16:creationId xmlns:a16="http://schemas.microsoft.com/office/drawing/2014/main" id="{39B6B4BF-909E-41D9-9E78-3D19441F4050}"/>
                    </a:ext>
                  </a:extLst>
                </p:cNvPr>
                <p:cNvGrpSpPr/>
                <p:nvPr/>
              </p:nvGrpSpPr>
              <p:grpSpPr>
                <a:xfrm rot="10800000">
                  <a:off x="13061402" y="3665637"/>
                  <a:ext cx="145820" cy="146462"/>
                  <a:chOff x="13096169" y="3602278"/>
                  <a:chExt cx="145820" cy="146462"/>
                </a:xfrm>
              </p:grpSpPr>
              <p:sp>
                <p:nvSpPr>
                  <p:cNvPr id="49" name="Rechthoek 48">
                    <a:extLst>
                      <a:ext uri="{FF2B5EF4-FFF2-40B4-BE49-F238E27FC236}">
                        <a16:creationId xmlns:a16="http://schemas.microsoft.com/office/drawing/2014/main" id="{70E8F059-59CF-4DCD-911B-3E05C96CC4D5}"/>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52F2021A-1D12-4532-82BE-D036640EF3DD}"/>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44" name="Rechthoek 43">
                <a:extLst>
                  <a:ext uri="{FF2B5EF4-FFF2-40B4-BE49-F238E27FC236}">
                    <a16:creationId xmlns:a16="http://schemas.microsoft.com/office/drawing/2014/main" id="{B3378965-9A51-4B3B-AFB5-EC1FE1A4104F}"/>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45" name="Gelijkbenige driehoek 78">
                <a:extLst>
                  <a:ext uri="{FF2B5EF4-FFF2-40B4-BE49-F238E27FC236}">
                    <a16:creationId xmlns:a16="http://schemas.microsoft.com/office/drawing/2014/main" id="{294D214C-92DB-4BE8-A420-3297AB3B7BF3}"/>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9" name="Rechthoek 18">
              <a:extLst>
                <a:ext uri="{FF2B5EF4-FFF2-40B4-BE49-F238E27FC236}">
                  <a16:creationId xmlns:a16="http://schemas.microsoft.com/office/drawing/2014/main" id="{A839244C-F581-4265-8347-9EA3C243212E}"/>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0" name="Groep 19">
              <a:extLst>
                <a:ext uri="{FF2B5EF4-FFF2-40B4-BE49-F238E27FC236}">
                  <a16:creationId xmlns:a16="http://schemas.microsoft.com/office/drawing/2014/main" id="{979711F9-5903-4A04-BBF2-C36163D7C0EF}"/>
                </a:ext>
              </a:extLst>
            </p:cNvPr>
            <p:cNvGrpSpPr/>
            <p:nvPr/>
          </p:nvGrpSpPr>
          <p:grpSpPr>
            <a:xfrm>
              <a:off x="13521121" y="3391865"/>
              <a:ext cx="1222990" cy="563933"/>
              <a:chOff x="-2485819" y="3399207"/>
              <a:chExt cx="1222990" cy="563933"/>
            </a:xfrm>
          </p:grpSpPr>
          <p:sp>
            <p:nvSpPr>
              <p:cNvPr id="21" name="Rechthoek 20">
                <a:extLst>
                  <a:ext uri="{FF2B5EF4-FFF2-40B4-BE49-F238E27FC236}">
                    <a16:creationId xmlns:a16="http://schemas.microsoft.com/office/drawing/2014/main" id="{DCCA2FE5-8755-48C3-8FCB-0352BB766B02}"/>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2" name="Rechthoek 21">
                <a:extLst>
                  <a:ext uri="{FF2B5EF4-FFF2-40B4-BE49-F238E27FC236}">
                    <a16:creationId xmlns:a16="http://schemas.microsoft.com/office/drawing/2014/main" id="{45E5DF0A-8A41-41F7-9089-3FCFEFE77844}"/>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23" name="Groep 22">
                <a:extLst>
                  <a:ext uri="{FF2B5EF4-FFF2-40B4-BE49-F238E27FC236}">
                    <a16:creationId xmlns:a16="http://schemas.microsoft.com/office/drawing/2014/main" id="{FAD10A12-B1F1-4693-9E3F-BA176201814B}"/>
                  </a:ext>
                </a:extLst>
              </p:cNvPr>
              <p:cNvGrpSpPr/>
              <p:nvPr/>
            </p:nvGrpSpPr>
            <p:grpSpPr>
              <a:xfrm>
                <a:off x="-2403869" y="3460544"/>
                <a:ext cx="155951" cy="131922"/>
                <a:chOff x="12968836" y="3354170"/>
                <a:chExt cx="404806" cy="342433"/>
              </a:xfrm>
            </p:grpSpPr>
            <p:sp>
              <p:nvSpPr>
                <p:cNvPr id="37" name="Rechthoek: afgeronde hoeken 61">
                  <a:extLst>
                    <a:ext uri="{FF2B5EF4-FFF2-40B4-BE49-F238E27FC236}">
                      <a16:creationId xmlns:a16="http://schemas.microsoft.com/office/drawing/2014/main" id="{9C2FC1DF-890F-45D4-9E43-29903174041F}"/>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38" name="Rechthoek 37">
                  <a:extLst>
                    <a:ext uri="{FF2B5EF4-FFF2-40B4-BE49-F238E27FC236}">
                      <a16:creationId xmlns:a16="http://schemas.microsoft.com/office/drawing/2014/main" id="{31F02D86-EA03-4F14-90AC-9AD8E20C980D}"/>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39" name="Rechthoek 38">
                  <a:extLst>
                    <a:ext uri="{FF2B5EF4-FFF2-40B4-BE49-F238E27FC236}">
                      <a16:creationId xmlns:a16="http://schemas.microsoft.com/office/drawing/2014/main" id="{59F94C87-CBF7-4911-9A45-E2D2582645EC}"/>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0" name="Rechthoek 39">
                  <a:extLst>
                    <a:ext uri="{FF2B5EF4-FFF2-40B4-BE49-F238E27FC236}">
                      <a16:creationId xmlns:a16="http://schemas.microsoft.com/office/drawing/2014/main" id="{FDE31488-DDC7-4635-9E7F-D91E001BE939}"/>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1" name="Rechthoek 40">
                  <a:extLst>
                    <a:ext uri="{FF2B5EF4-FFF2-40B4-BE49-F238E27FC236}">
                      <a16:creationId xmlns:a16="http://schemas.microsoft.com/office/drawing/2014/main" id="{9F7AEC85-420D-4927-834B-3547CEA43523}"/>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2C1975B4-4CED-42DC-B9BF-2F45E39A964B}"/>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24" name="Groep 23">
                <a:extLst>
                  <a:ext uri="{FF2B5EF4-FFF2-40B4-BE49-F238E27FC236}">
                    <a16:creationId xmlns:a16="http://schemas.microsoft.com/office/drawing/2014/main" id="{E50382E7-20C1-4301-8E05-5E8C3DE9322D}"/>
                  </a:ext>
                </a:extLst>
              </p:cNvPr>
              <p:cNvGrpSpPr/>
              <p:nvPr/>
            </p:nvGrpSpPr>
            <p:grpSpPr>
              <a:xfrm>
                <a:off x="-2423424" y="3690208"/>
                <a:ext cx="166739" cy="218963"/>
                <a:chOff x="12940828" y="3950597"/>
                <a:chExt cx="432813" cy="568367"/>
              </a:xfrm>
            </p:grpSpPr>
            <p:grpSp>
              <p:nvGrpSpPr>
                <p:cNvPr id="29" name="Groep 28">
                  <a:extLst>
                    <a:ext uri="{FF2B5EF4-FFF2-40B4-BE49-F238E27FC236}">
                      <a16:creationId xmlns:a16="http://schemas.microsoft.com/office/drawing/2014/main" id="{E83740D3-823B-42CC-B194-F60DCDA704A1}"/>
                    </a:ext>
                  </a:extLst>
                </p:cNvPr>
                <p:cNvGrpSpPr/>
                <p:nvPr/>
              </p:nvGrpSpPr>
              <p:grpSpPr>
                <a:xfrm>
                  <a:off x="13000382" y="4006891"/>
                  <a:ext cx="373259" cy="315747"/>
                  <a:chOff x="12968836" y="3354170"/>
                  <a:chExt cx="404806" cy="342433"/>
                </a:xfrm>
              </p:grpSpPr>
              <p:sp>
                <p:nvSpPr>
                  <p:cNvPr id="31" name="Rechthoek: afgeronde hoeken 55">
                    <a:extLst>
                      <a:ext uri="{FF2B5EF4-FFF2-40B4-BE49-F238E27FC236}">
                        <a16:creationId xmlns:a16="http://schemas.microsoft.com/office/drawing/2014/main" id="{7031B516-5441-4C21-A793-F84F265EE446}"/>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32" name="Rechthoek 31">
                    <a:extLst>
                      <a:ext uri="{FF2B5EF4-FFF2-40B4-BE49-F238E27FC236}">
                        <a16:creationId xmlns:a16="http://schemas.microsoft.com/office/drawing/2014/main" id="{7202B5B6-E3EB-4926-87DE-6E86A2190BB6}"/>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33" name="Rechthoek 32">
                    <a:extLst>
                      <a:ext uri="{FF2B5EF4-FFF2-40B4-BE49-F238E27FC236}">
                        <a16:creationId xmlns:a16="http://schemas.microsoft.com/office/drawing/2014/main" id="{CD7464A1-FB4E-4CC4-9F9B-841F9906053A}"/>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34" name="Rechthoek 33">
                    <a:extLst>
                      <a:ext uri="{FF2B5EF4-FFF2-40B4-BE49-F238E27FC236}">
                        <a16:creationId xmlns:a16="http://schemas.microsoft.com/office/drawing/2014/main" id="{21B101E7-461E-417A-AF97-CC4D08DC759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35" name="Rechthoek 34">
                    <a:extLst>
                      <a:ext uri="{FF2B5EF4-FFF2-40B4-BE49-F238E27FC236}">
                        <a16:creationId xmlns:a16="http://schemas.microsoft.com/office/drawing/2014/main" id="{9FB35BF7-673A-45D8-B444-20B51C2142C6}"/>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36" name="Rechthoek 35">
                    <a:extLst>
                      <a:ext uri="{FF2B5EF4-FFF2-40B4-BE49-F238E27FC236}">
                        <a16:creationId xmlns:a16="http://schemas.microsoft.com/office/drawing/2014/main" id="{B9476963-296D-4EE4-9723-0300FB5E1AEB}"/>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30" name="Boog 29">
                  <a:extLst>
                    <a:ext uri="{FF2B5EF4-FFF2-40B4-BE49-F238E27FC236}">
                      <a16:creationId xmlns:a16="http://schemas.microsoft.com/office/drawing/2014/main" id="{1411933B-E16D-47A0-A2B9-6505B366E4E4}"/>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25" name="Tekstvak 24">
                <a:extLst>
                  <a:ext uri="{FF2B5EF4-FFF2-40B4-BE49-F238E27FC236}">
                    <a16:creationId xmlns:a16="http://schemas.microsoft.com/office/drawing/2014/main" id="{249D245E-4775-4EE4-A7A6-4E1680CB59B4}"/>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27" name="Tekstvak 26">
                <a:extLst>
                  <a:ext uri="{FF2B5EF4-FFF2-40B4-BE49-F238E27FC236}">
                    <a16:creationId xmlns:a16="http://schemas.microsoft.com/office/drawing/2014/main" id="{67175602-AD88-42E5-AA20-76F40E456295}"/>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28" name="Vrije vorm: vorm 52">
                <a:extLst>
                  <a:ext uri="{FF2B5EF4-FFF2-40B4-BE49-F238E27FC236}">
                    <a16:creationId xmlns:a16="http://schemas.microsoft.com/office/drawing/2014/main" id="{4D423645-E3AC-4257-926F-A4797D9217B7}"/>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2560508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3F642CE7-CBAE-F24D-BC9F-611BEB05A815}"/>
              </a:ext>
            </a:extLst>
          </p:cNvPr>
          <p:cNvSpPr>
            <a:spLocks noGrp="1"/>
          </p:cNvSpPr>
          <p:nvPr>
            <p:ph type="media" sz="quarter" idx="10" hasCustomPrompt="1"/>
          </p:nvPr>
        </p:nvSpPr>
        <p:spPr>
          <a:xfrm>
            <a:off x="0" y="0"/>
            <a:ext cx="12192000" cy="6858000"/>
          </a:xfrm>
          <a:solidFill>
            <a:schemeClr val="bg2">
              <a:lumMod val="60000"/>
              <a:lumOff val="40000"/>
            </a:schemeClr>
          </a:solidFill>
        </p:spPr>
        <p:txBody>
          <a:bodyPr/>
          <a:lstStyle/>
          <a:p>
            <a:r>
              <a:rPr lang="en-GB"/>
              <a:t> </a:t>
            </a:r>
          </a:p>
        </p:txBody>
      </p:sp>
      <p:sp>
        <p:nvSpPr>
          <p:cNvPr id="5" name="Rechthoek 4">
            <a:extLst>
              <a:ext uri="{FF2B5EF4-FFF2-40B4-BE49-F238E27FC236}">
                <a16:creationId xmlns:a16="http://schemas.microsoft.com/office/drawing/2014/main" id="{BC725F8A-1457-4A26-9BD0-A31DEE752E68}"/>
              </a:ext>
            </a:extLst>
          </p:cNvPr>
          <p:cNvSpPr/>
          <p:nvPr/>
        </p:nvSpPr>
        <p:spPr>
          <a:xfrm>
            <a:off x="12336481" y="2"/>
            <a:ext cx="3593091" cy="5930021"/>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1050" b="1" i="0" cap="all" baseline="0" noProof="0">
                <a:solidFill>
                  <a:schemeClr val="tx1"/>
                </a:solidFill>
                <a:latin typeface="+mj-lt"/>
                <a:ea typeface="Verdana" panose="020B0604030504040204" pitchFamily="34" charset="0"/>
                <a:cs typeface="Verdana" panose="020B0604030504040204" pitchFamily="34" charset="0"/>
              </a:rPr>
              <a:t>VIDEO invoegen/opmaken</a:t>
            </a:r>
          </a:p>
        </p:txBody>
      </p:sp>
      <p:sp>
        <p:nvSpPr>
          <p:cNvPr id="6" name="Ovaal 5">
            <a:extLst>
              <a:ext uri="{FF2B5EF4-FFF2-40B4-BE49-F238E27FC236}">
                <a16:creationId xmlns:a16="http://schemas.microsoft.com/office/drawing/2014/main" id="{3984C0E0-0FD6-47D4-9B1D-657B47924C10}"/>
              </a:ext>
            </a:extLst>
          </p:cNvPr>
          <p:cNvSpPr/>
          <p:nvPr/>
        </p:nvSpPr>
        <p:spPr>
          <a:xfrm>
            <a:off x="12519059" y="46532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BA40EE39-C167-409B-8657-5EDF606E2720}"/>
              </a:ext>
            </a:extLst>
          </p:cNvPr>
          <p:cNvSpPr/>
          <p:nvPr/>
        </p:nvSpPr>
        <p:spPr>
          <a:xfrm>
            <a:off x="12803231" y="465325"/>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Wanneer nodig, verwijder de bestaande video d.m.v. de </a:t>
            </a:r>
            <a:r>
              <a:rPr kumimoji="0" lang="nl-NL" sz="825" b="1"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‘Backspace toets’</a:t>
            </a:r>
            <a: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 Klik op het pictogram om een nieuwe video in te voegen </a:t>
            </a:r>
            <a:r>
              <a:rPr kumimoji="0" lang="nl-NL" sz="825" b="0" i="1"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(zie onderstaand </a:t>
            </a:r>
            <a:r>
              <a:rPr kumimoji="0" lang="nl-NL" sz="825" b="0" i="1" u="none" strike="noStrike" kern="0" cap="none" spc="0" normalizeH="0" baseline="0" noProof="0" err="1">
                <a:ln>
                  <a:noFill/>
                </a:ln>
                <a:solidFill>
                  <a:schemeClr val="tx1"/>
                </a:solidFill>
                <a:effectLst/>
                <a:uLnTx/>
                <a:uFillTx/>
                <a:latin typeface="+mn-lt"/>
                <a:ea typeface="Verdana" panose="020B0604030504040204" pitchFamily="34" charset="0"/>
                <a:cs typeface="Verdana" panose="020B0604030504040204" pitchFamily="34" charset="0"/>
              </a:rPr>
              <a:t>vb</a:t>
            </a:r>
            <a:r>
              <a:rPr kumimoji="0" lang="nl-NL" sz="825" b="0" i="1"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a:t>
            </a:r>
            <a: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a:t>
            </a:r>
          </a:p>
        </p:txBody>
      </p:sp>
      <p:sp>
        <p:nvSpPr>
          <p:cNvPr id="8" name="Ovaal 7">
            <a:extLst>
              <a:ext uri="{FF2B5EF4-FFF2-40B4-BE49-F238E27FC236}">
                <a16:creationId xmlns:a16="http://schemas.microsoft.com/office/drawing/2014/main" id="{C9CF8E01-4664-4AD1-B882-405317FABF3D}"/>
              </a:ext>
            </a:extLst>
          </p:cNvPr>
          <p:cNvSpPr/>
          <p:nvPr/>
        </p:nvSpPr>
        <p:spPr>
          <a:xfrm>
            <a:off x="12519059" y="172971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9" name="Rechthoek 8">
            <a:extLst>
              <a:ext uri="{FF2B5EF4-FFF2-40B4-BE49-F238E27FC236}">
                <a16:creationId xmlns:a16="http://schemas.microsoft.com/office/drawing/2014/main" id="{CCB2AA58-9B27-44FC-A1E2-AE2D7ACC459E}"/>
              </a:ext>
            </a:extLst>
          </p:cNvPr>
          <p:cNvSpPr/>
          <p:nvPr/>
        </p:nvSpPr>
        <p:spPr>
          <a:xfrm>
            <a:off x="12803229" y="1729711"/>
            <a:ext cx="2944683"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Selecteer de gewenste video</a:t>
            </a:r>
            <a:b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br>
            <a: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en klik op </a:t>
            </a:r>
            <a:r>
              <a:rPr kumimoji="0" lang="nl-NL" sz="825" b="1"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‘Invoegen’</a:t>
            </a:r>
            <a: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a:t>
            </a:r>
          </a:p>
        </p:txBody>
      </p:sp>
      <p:grpSp>
        <p:nvGrpSpPr>
          <p:cNvPr id="10" name="Groep 9">
            <a:extLst>
              <a:ext uri="{FF2B5EF4-FFF2-40B4-BE49-F238E27FC236}">
                <a16:creationId xmlns:a16="http://schemas.microsoft.com/office/drawing/2014/main" id="{9EC7A8EF-E211-4B90-9FBE-18D440F50E8F}"/>
              </a:ext>
            </a:extLst>
          </p:cNvPr>
          <p:cNvGrpSpPr/>
          <p:nvPr/>
        </p:nvGrpSpPr>
        <p:grpSpPr>
          <a:xfrm>
            <a:off x="12811327" y="2164286"/>
            <a:ext cx="825500" cy="209550"/>
            <a:chOff x="13504624" y="2482850"/>
            <a:chExt cx="825500" cy="209550"/>
          </a:xfrm>
        </p:grpSpPr>
        <p:sp>
          <p:nvSpPr>
            <p:cNvPr id="11" name="Rechthoek 10">
              <a:extLst>
                <a:ext uri="{FF2B5EF4-FFF2-40B4-BE49-F238E27FC236}">
                  <a16:creationId xmlns:a16="http://schemas.microsoft.com/office/drawing/2014/main" id="{6296A75E-9E8D-4168-B3AA-E0722ED8C3AE}"/>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Calibri" panose="020F0502020204030204" pitchFamily="34" charset="0"/>
                  <a:cs typeface="Calibri" panose="020F0502020204030204" pitchFamily="34" charset="0"/>
                </a:rPr>
                <a:t>Invoegen</a:t>
              </a:r>
            </a:p>
          </p:txBody>
        </p:sp>
        <p:cxnSp>
          <p:nvCxnSpPr>
            <p:cNvPr id="12" name="Rechte verbindingslijn 11">
              <a:extLst>
                <a:ext uri="{FF2B5EF4-FFF2-40B4-BE49-F238E27FC236}">
                  <a16:creationId xmlns:a16="http://schemas.microsoft.com/office/drawing/2014/main" id="{48C453BC-D43A-4435-960B-286BD4918F2A}"/>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13" name="Gelijkbenige driehoek 98">
              <a:extLst>
                <a:ext uri="{FF2B5EF4-FFF2-40B4-BE49-F238E27FC236}">
                  <a16:creationId xmlns:a16="http://schemas.microsoft.com/office/drawing/2014/main" id="{7F2053FE-1742-4847-8FA5-A3ED2A9068F1}"/>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Calibri" panose="020F0502020204030204" pitchFamily="34" charset="0"/>
                <a:cs typeface="Calibri" panose="020F0502020204030204" pitchFamily="34" charset="0"/>
              </a:endParaRPr>
            </a:p>
          </p:txBody>
        </p:sp>
      </p:grpSp>
      <p:sp>
        <p:nvSpPr>
          <p:cNvPr id="14" name="Ovaal 13">
            <a:extLst>
              <a:ext uri="{FF2B5EF4-FFF2-40B4-BE49-F238E27FC236}">
                <a16:creationId xmlns:a16="http://schemas.microsoft.com/office/drawing/2014/main" id="{16A16C02-EC3B-497F-B2FC-80F27C3B388F}"/>
              </a:ext>
            </a:extLst>
          </p:cNvPr>
          <p:cNvSpPr/>
          <p:nvPr/>
        </p:nvSpPr>
        <p:spPr>
          <a:xfrm>
            <a:off x="12519059" y="255336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5" name="Rechthoek 14">
            <a:extLst>
              <a:ext uri="{FF2B5EF4-FFF2-40B4-BE49-F238E27FC236}">
                <a16:creationId xmlns:a16="http://schemas.microsoft.com/office/drawing/2014/main" id="{83BB8089-7BD1-4D28-BEEE-05DFA21A059E}"/>
              </a:ext>
            </a:extLst>
          </p:cNvPr>
          <p:cNvSpPr/>
          <p:nvPr/>
        </p:nvSpPr>
        <p:spPr>
          <a:xfrm>
            <a:off x="12803230" y="2553363"/>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Klik met de rechter muisknop op de miniatuurweergave van de dia aan de linkerkant van het scherm en kies </a:t>
            </a:r>
            <a:r>
              <a:rPr kumimoji="0" lang="nl-NL" sz="825" b="1"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‘Dia herstellen’</a:t>
            </a:r>
            <a: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a:t>
            </a:r>
          </a:p>
        </p:txBody>
      </p:sp>
      <p:sp>
        <p:nvSpPr>
          <p:cNvPr id="16" name="Ovaal 15">
            <a:extLst>
              <a:ext uri="{FF2B5EF4-FFF2-40B4-BE49-F238E27FC236}">
                <a16:creationId xmlns:a16="http://schemas.microsoft.com/office/drawing/2014/main" id="{28F0C4EB-5395-441A-A469-19218D253908}"/>
              </a:ext>
            </a:extLst>
          </p:cNvPr>
          <p:cNvSpPr/>
          <p:nvPr/>
        </p:nvSpPr>
        <p:spPr>
          <a:xfrm>
            <a:off x="12519059" y="414579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4</a:t>
            </a:r>
          </a:p>
        </p:txBody>
      </p:sp>
      <p:sp>
        <p:nvSpPr>
          <p:cNvPr id="17" name="Rechthoek 16">
            <a:extLst>
              <a:ext uri="{FF2B5EF4-FFF2-40B4-BE49-F238E27FC236}">
                <a16:creationId xmlns:a16="http://schemas.microsoft.com/office/drawing/2014/main" id="{55179357-7EEE-465F-B8E2-0BA580E7C866}"/>
              </a:ext>
            </a:extLst>
          </p:cNvPr>
          <p:cNvSpPr/>
          <p:nvPr/>
        </p:nvSpPr>
        <p:spPr>
          <a:xfrm>
            <a:off x="12803229" y="4145791"/>
            <a:ext cx="2944683"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Om de video te schalen of bij te snijden, ga naar de tab </a:t>
            </a:r>
            <a:r>
              <a:rPr kumimoji="0" lang="nl-NL" sz="825" b="1"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‘Hulpmiddelen voor video’s - Opmaak’</a:t>
            </a:r>
            <a: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 en klik op de knop </a:t>
            </a:r>
            <a:r>
              <a:rPr kumimoji="0" lang="nl-NL" sz="825" b="1"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‘Bijsnijden’</a:t>
            </a:r>
            <a:r>
              <a:rPr kumimoji="0" lang="nl-NL" sz="825" b="0" i="0" u="none" strike="noStrike" kern="0" cap="none" spc="0" normalizeH="0" baseline="0" noProof="0">
                <a:ln>
                  <a:noFill/>
                </a:ln>
                <a:solidFill>
                  <a:schemeClr val="tx1"/>
                </a:solidFill>
                <a:effectLst/>
                <a:uLnTx/>
                <a:uFillTx/>
                <a:latin typeface="+mn-lt"/>
                <a:ea typeface="Verdana" panose="020B0604030504040204" pitchFamily="34" charset="0"/>
                <a:cs typeface="Verdana" panose="020B0604030504040204" pitchFamily="34" charset="0"/>
              </a:rPr>
              <a:t>. Schaal met de bolletjes de afbeelding en met de hoekjes het afbeeldingskader.</a:t>
            </a:r>
          </a:p>
        </p:txBody>
      </p:sp>
      <p:grpSp>
        <p:nvGrpSpPr>
          <p:cNvPr id="18" name="Groep 17">
            <a:extLst>
              <a:ext uri="{FF2B5EF4-FFF2-40B4-BE49-F238E27FC236}">
                <a16:creationId xmlns:a16="http://schemas.microsoft.com/office/drawing/2014/main" id="{D2601818-FA19-4AFF-9400-0E4B46CD2477}"/>
              </a:ext>
            </a:extLst>
          </p:cNvPr>
          <p:cNvGrpSpPr/>
          <p:nvPr/>
        </p:nvGrpSpPr>
        <p:grpSpPr>
          <a:xfrm>
            <a:off x="12714352" y="5236170"/>
            <a:ext cx="622283" cy="612919"/>
            <a:chOff x="12617641" y="3403239"/>
            <a:chExt cx="752963" cy="741634"/>
          </a:xfrm>
        </p:grpSpPr>
        <p:grpSp>
          <p:nvGrpSpPr>
            <p:cNvPr id="19" name="Groep 18">
              <a:extLst>
                <a:ext uri="{FF2B5EF4-FFF2-40B4-BE49-F238E27FC236}">
                  <a16:creationId xmlns:a16="http://schemas.microsoft.com/office/drawing/2014/main" id="{9F461FE2-114D-4E7E-991D-FA35E324D131}"/>
                </a:ext>
              </a:extLst>
            </p:cNvPr>
            <p:cNvGrpSpPr/>
            <p:nvPr/>
          </p:nvGrpSpPr>
          <p:grpSpPr>
            <a:xfrm>
              <a:off x="12771550" y="3403239"/>
              <a:ext cx="467156" cy="448491"/>
              <a:chOff x="12782177" y="3403239"/>
              <a:chExt cx="467156" cy="448491"/>
            </a:xfrm>
          </p:grpSpPr>
          <p:grpSp>
            <p:nvGrpSpPr>
              <p:cNvPr id="22" name="Groep 21">
                <a:extLst>
                  <a:ext uri="{FF2B5EF4-FFF2-40B4-BE49-F238E27FC236}">
                    <a16:creationId xmlns:a16="http://schemas.microsoft.com/office/drawing/2014/main" id="{0F2D12ED-8AF3-4ED7-A862-9BC2D594501D}"/>
                  </a:ext>
                </a:extLst>
              </p:cNvPr>
              <p:cNvGrpSpPr/>
              <p:nvPr/>
            </p:nvGrpSpPr>
            <p:grpSpPr>
              <a:xfrm>
                <a:off x="12782177" y="3403239"/>
                <a:ext cx="412972" cy="396132"/>
                <a:chOff x="13554906" y="3320109"/>
                <a:chExt cx="443912" cy="425811"/>
              </a:xfrm>
            </p:grpSpPr>
            <p:grpSp>
              <p:nvGrpSpPr>
                <p:cNvPr id="29" name="Groep 28">
                  <a:extLst>
                    <a:ext uri="{FF2B5EF4-FFF2-40B4-BE49-F238E27FC236}">
                      <a16:creationId xmlns:a16="http://schemas.microsoft.com/office/drawing/2014/main" id="{F623C64B-E27D-478A-9D70-A8D1FA0AE514}"/>
                    </a:ext>
                  </a:extLst>
                </p:cNvPr>
                <p:cNvGrpSpPr/>
                <p:nvPr/>
              </p:nvGrpSpPr>
              <p:grpSpPr>
                <a:xfrm>
                  <a:off x="13554906" y="3320109"/>
                  <a:ext cx="443912" cy="425811"/>
                  <a:chOff x="12909684" y="1276143"/>
                  <a:chExt cx="443912" cy="425811"/>
                </a:xfrm>
              </p:grpSpPr>
              <p:sp>
                <p:nvSpPr>
                  <p:cNvPr id="32" name="Rechthoek 31">
                    <a:extLst>
                      <a:ext uri="{FF2B5EF4-FFF2-40B4-BE49-F238E27FC236}">
                        <a16:creationId xmlns:a16="http://schemas.microsoft.com/office/drawing/2014/main" id="{60A57937-37F0-4A3E-BEBC-3C2914912FBE}"/>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Calibri" panose="020F0502020204030204" pitchFamily="34" charset="0"/>
                      <a:cs typeface="Calibri" panose="020F0502020204030204" pitchFamily="34" charset="0"/>
                    </a:endParaRPr>
                  </a:p>
                </p:txBody>
              </p:sp>
              <p:sp>
                <p:nvSpPr>
                  <p:cNvPr id="33" name="Rechthoek 32">
                    <a:extLst>
                      <a:ext uri="{FF2B5EF4-FFF2-40B4-BE49-F238E27FC236}">
                        <a16:creationId xmlns:a16="http://schemas.microsoft.com/office/drawing/2014/main" id="{3BC98D7F-05CE-49C6-96F9-777160125C0D}"/>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Calibri" panose="020F0502020204030204" pitchFamily="34" charset="0"/>
                      <a:cs typeface="Calibri" panose="020F0502020204030204" pitchFamily="34" charset="0"/>
                    </a:endParaRPr>
                  </a:p>
                </p:txBody>
              </p:sp>
              <p:sp>
                <p:nvSpPr>
                  <p:cNvPr id="34" name="Ovaal 33">
                    <a:extLst>
                      <a:ext uri="{FF2B5EF4-FFF2-40B4-BE49-F238E27FC236}">
                        <a16:creationId xmlns:a16="http://schemas.microsoft.com/office/drawing/2014/main" id="{61D48C5F-E6DC-4B8F-87C1-65115E9D1AA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grpSp>
            <p:pic>
              <p:nvPicPr>
                <p:cNvPr id="30" name="Afbeelding 29">
                  <a:extLst>
                    <a:ext uri="{FF2B5EF4-FFF2-40B4-BE49-F238E27FC236}">
                      <a16:creationId xmlns:a16="http://schemas.microsoft.com/office/drawing/2014/main" id="{8F5A8F2A-A4CA-4B26-B7B2-EB4636C5A24B}"/>
                    </a:ext>
                  </a:extLst>
                </p:cNvPr>
                <p:cNvPicPr>
                  <a:picLocks noChangeAspect="1"/>
                </p:cNvPicPr>
                <p:nvPr/>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31" name="Afbeelding 30">
                  <a:extLst>
                    <a:ext uri="{FF2B5EF4-FFF2-40B4-BE49-F238E27FC236}">
                      <a16:creationId xmlns:a16="http://schemas.microsoft.com/office/drawing/2014/main" id="{3E02EECA-80B4-453E-9443-C7372629BEFE}"/>
                    </a:ext>
                  </a:extLst>
                </p:cNvPr>
                <p:cNvPicPr>
                  <a:picLocks noChangeAspect="1"/>
                </p:cNvPicPr>
                <p:nvPr/>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23" name="Groep 22">
                <a:extLst>
                  <a:ext uri="{FF2B5EF4-FFF2-40B4-BE49-F238E27FC236}">
                    <a16:creationId xmlns:a16="http://schemas.microsoft.com/office/drawing/2014/main" id="{1794ABA3-66FB-4D08-B5F4-FA315416FB6E}"/>
                  </a:ext>
                </a:extLst>
              </p:cNvPr>
              <p:cNvGrpSpPr/>
              <p:nvPr/>
            </p:nvGrpSpPr>
            <p:grpSpPr>
              <a:xfrm>
                <a:off x="13103513" y="3705268"/>
                <a:ext cx="145820" cy="146462"/>
                <a:chOff x="13096169" y="3602278"/>
                <a:chExt cx="145820" cy="146462"/>
              </a:xfrm>
            </p:grpSpPr>
            <p:sp>
              <p:nvSpPr>
                <p:cNvPr id="27" name="Rechthoek 26">
                  <a:extLst>
                    <a:ext uri="{FF2B5EF4-FFF2-40B4-BE49-F238E27FC236}">
                      <a16:creationId xmlns:a16="http://schemas.microsoft.com/office/drawing/2014/main" id="{76D36E57-F2F1-4BDA-A3EB-74F679C2B2B8}"/>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sp>
              <p:nvSpPr>
                <p:cNvPr id="28" name="Rechthoek 27">
                  <a:extLst>
                    <a:ext uri="{FF2B5EF4-FFF2-40B4-BE49-F238E27FC236}">
                      <a16:creationId xmlns:a16="http://schemas.microsoft.com/office/drawing/2014/main" id="{A098BA0B-6C93-4D69-A44F-8F4B7AD7A5CF}"/>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91C03FCF-C199-4529-9F93-22DAFDFF5761}"/>
                  </a:ext>
                </a:extLst>
              </p:cNvPr>
              <p:cNvGrpSpPr/>
              <p:nvPr/>
            </p:nvGrpSpPr>
            <p:grpSpPr>
              <a:xfrm rot="10800000">
                <a:off x="13061402" y="3665637"/>
                <a:ext cx="145820" cy="146462"/>
                <a:chOff x="13096169" y="3602278"/>
                <a:chExt cx="145820" cy="146462"/>
              </a:xfrm>
            </p:grpSpPr>
            <p:sp>
              <p:nvSpPr>
                <p:cNvPr id="25" name="Rechthoek 24">
                  <a:extLst>
                    <a:ext uri="{FF2B5EF4-FFF2-40B4-BE49-F238E27FC236}">
                      <a16:creationId xmlns:a16="http://schemas.microsoft.com/office/drawing/2014/main" id="{80772BF4-0D06-4D95-B688-42BF660F2CB6}"/>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sp>
              <p:nvSpPr>
                <p:cNvPr id="26" name="Rechthoek 25">
                  <a:extLst>
                    <a:ext uri="{FF2B5EF4-FFF2-40B4-BE49-F238E27FC236}">
                      <a16:creationId xmlns:a16="http://schemas.microsoft.com/office/drawing/2014/main" id="{F69A18F8-5D08-442D-9530-04F1871011BB}"/>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grpSp>
        </p:grpSp>
        <p:sp>
          <p:nvSpPr>
            <p:cNvPr id="20" name="Rechthoek 19">
              <a:extLst>
                <a:ext uri="{FF2B5EF4-FFF2-40B4-BE49-F238E27FC236}">
                  <a16:creationId xmlns:a16="http://schemas.microsoft.com/office/drawing/2014/main" id="{A1766217-960F-4A42-ABFB-22D6D76850DF}"/>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Calibri" panose="020F0502020204030204" pitchFamily="34" charset="0"/>
                  <a:cs typeface="Calibri" panose="020F0502020204030204" pitchFamily="34" charset="0"/>
                </a:rPr>
                <a:t>Bijsnijden</a:t>
              </a:r>
            </a:p>
          </p:txBody>
        </p:sp>
        <p:sp>
          <p:nvSpPr>
            <p:cNvPr id="21" name="Gelijkbenige driehoek 78">
              <a:extLst>
                <a:ext uri="{FF2B5EF4-FFF2-40B4-BE49-F238E27FC236}">
                  <a16:creationId xmlns:a16="http://schemas.microsoft.com/office/drawing/2014/main" id="{49D558DA-59B9-44DD-80AD-C85888004D27}"/>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grpSp>
      <p:sp>
        <p:nvSpPr>
          <p:cNvPr id="35" name="Rechthoek 34">
            <a:extLst>
              <a:ext uri="{FF2B5EF4-FFF2-40B4-BE49-F238E27FC236}">
                <a16:creationId xmlns:a16="http://schemas.microsoft.com/office/drawing/2014/main" id="{C52DDCBF-BB99-4682-BA66-AADC89224CD7}"/>
              </a:ext>
            </a:extLst>
          </p:cNvPr>
          <p:cNvSpPr/>
          <p:nvPr/>
        </p:nvSpPr>
        <p:spPr>
          <a:xfrm>
            <a:off x="12810497" y="3214151"/>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CBA6E23E-0DA4-42A1-B4F2-1C4FCCA6C2EA}"/>
              </a:ext>
            </a:extLst>
          </p:cNvPr>
          <p:cNvGrpSpPr/>
          <p:nvPr/>
        </p:nvGrpSpPr>
        <p:grpSpPr>
          <a:xfrm>
            <a:off x="13636826" y="3399210"/>
            <a:ext cx="1222991" cy="563933"/>
            <a:chOff x="-2485819" y="3399207"/>
            <a:chExt cx="1222990" cy="563933"/>
          </a:xfrm>
        </p:grpSpPr>
        <p:sp>
          <p:nvSpPr>
            <p:cNvPr id="37" name="Rechthoek 36">
              <a:extLst>
                <a:ext uri="{FF2B5EF4-FFF2-40B4-BE49-F238E27FC236}">
                  <a16:creationId xmlns:a16="http://schemas.microsoft.com/office/drawing/2014/main" id="{CBFFF14C-DE87-4471-833F-B4C0E889655D}"/>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EE8E2BAA-C715-4EDE-B69D-9860463D2BF2}"/>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21E499A0-0FDE-4C70-8E46-5808FF72B2C0}"/>
                </a:ext>
              </a:extLst>
            </p:cNvPr>
            <p:cNvGrpSpPr/>
            <p:nvPr/>
          </p:nvGrpSpPr>
          <p:grpSpPr>
            <a:xfrm>
              <a:off x="-2403869" y="3460544"/>
              <a:ext cx="155951" cy="131922"/>
              <a:chOff x="12968836" y="3354170"/>
              <a:chExt cx="404806" cy="342433"/>
            </a:xfrm>
          </p:grpSpPr>
          <p:sp>
            <p:nvSpPr>
              <p:cNvPr id="52" name="Rechthoek: afgeronde hoeken 61">
                <a:extLst>
                  <a:ext uri="{FF2B5EF4-FFF2-40B4-BE49-F238E27FC236}">
                    <a16:creationId xmlns:a16="http://schemas.microsoft.com/office/drawing/2014/main" id="{24A34471-CE4F-4F8A-8C0E-72B2F50479FB}"/>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7F13A7E7-1299-43C5-B58E-57116579DFD6}"/>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608780DE-9DE2-42B1-84A5-B672AC16BC9C}"/>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7B8CD988-B672-4EEE-8BC0-1B3C4E496CA8}"/>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132A2BE1-F249-4FD3-ADE3-11C66B4FA947}"/>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D92567E5-5893-4B0D-8C3A-7630A6C1D7F3}"/>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6A96A10A-2EE6-4BDD-A467-74556088FDA9}"/>
                </a:ext>
              </a:extLst>
            </p:cNvPr>
            <p:cNvGrpSpPr/>
            <p:nvPr/>
          </p:nvGrpSpPr>
          <p:grpSpPr>
            <a:xfrm>
              <a:off x="-2423424" y="3690208"/>
              <a:ext cx="166739" cy="218963"/>
              <a:chOff x="12940828" y="3950597"/>
              <a:chExt cx="432813" cy="568367"/>
            </a:xfrm>
          </p:grpSpPr>
          <p:grpSp>
            <p:nvGrpSpPr>
              <p:cNvPr id="44" name="Groep 43">
                <a:extLst>
                  <a:ext uri="{FF2B5EF4-FFF2-40B4-BE49-F238E27FC236}">
                    <a16:creationId xmlns:a16="http://schemas.microsoft.com/office/drawing/2014/main" id="{27588489-E70C-45B6-914C-04A7AC65FBAC}"/>
                  </a:ext>
                </a:extLst>
              </p:cNvPr>
              <p:cNvGrpSpPr/>
              <p:nvPr/>
            </p:nvGrpSpPr>
            <p:grpSpPr>
              <a:xfrm>
                <a:off x="13000382" y="4006891"/>
                <a:ext cx="373259" cy="315747"/>
                <a:chOff x="12968836" y="3354170"/>
                <a:chExt cx="404806" cy="342433"/>
              </a:xfrm>
            </p:grpSpPr>
            <p:sp>
              <p:nvSpPr>
                <p:cNvPr id="46" name="Rechthoek: afgeronde hoeken 55">
                  <a:extLst>
                    <a:ext uri="{FF2B5EF4-FFF2-40B4-BE49-F238E27FC236}">
                      <a16:creationId xmlns:a16="http://schemas.microsoft.com/office/drawing/2014/main" id="{D7A64E4D-ADCA-4179-A62A-A7C7CED7523D}"/>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7FADB7C8-2B58-4254-92F9-6736E7ACAF43}"/>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25ABB572-62A3-4782-9E6E-AEE1B517EA90}"/>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FED3F8DB-8CDA-47FF-AC4D-E30525C4D791}"/>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630045DA-A9EC-4218-A570-9B0C842A1819}"/>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20DBE6B7-E50E-422C-B2DF-3936EFB2F53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Calibri" panose="020F0502020204030204" pitchFamily="34" charset="0"/>
                    <a:cs typeface="Calibri" panose="020F0502020204030204" pitchFamily="34" charset="0"/>
                  </a:endParaRPr>
                </a:p>
              </p:txBody>
            </p:sp>
          </p:grpSp>
          <p:sp>
            <p:nvSpPr>
              <p:cNvPr id="45" name="Boog 44">
                <a:extLst>
                  <a:ext uri="{FF2B5EF4-FFF2-40B4-BE49-F238E27FC236}">
                    <a16:creationId xmlns:a16="http://schemas.microsoft.com/office/drawing/2014/main" id="{4576E4C1-2B9C-4034-B14D-77E078235CFB}"/>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Calibri" panose="020F0502020204030204" pitchFamily="34" charset="0"/>
                  <a:cs typeface="Calibri" panose="020F0502020204030204" pitchFamily="34" charset="0"/>
                </a:endParaRPr>
              </a:p>
            </p:txBody>
          </p:sp>
        </p:grpSp>
        <p:sp>
          <p:nvSpPr>
            <p:cNvPr id="41" name="Tekstvak 40">
              <a:extLst>
                <a:ext uri="{FF2B5EF4-FFF2-40B4-BE49-F238E27FC236}">
                  <a16:creationId xmlns:a16="http://schemas.microsoft.com/office/drawing/2014/main" id="{B1F8DD8C-CDB6-4709-A88A-58F5945F36E8}"/>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Calibri" panose="020F0502020204030204" pitchFamily="34" charset="0"/>
                  <a:ea typeface="+mn-ea"/>
                  <a:cs typeface="Calibri" panose="020F0502020204030204" pitchFamily="34" charset="0"/>
                </a:rPr>
                <a:t>Indeling</a:t>
              </a:r>
            </a:p>
          </p:txBody>
        </p:sp>
        <p:sp>
          <p:nvSpPr>
            <p:cNvPr id="42" name="Tekstvak 41">
              <a:extLst>
                <a:ext uri="{FF2B5EF4-FFF2-40B4-BE49-F238E27FC236}">
                  <a16:creationId xmlns:a16="http://schemas.microsoft.com/office/drawing/2014/main" id="{AF09254A-37B0-4B10-A98E-31CD7C9609CC}"/>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Calibri" panose="020F0502020204030204" pitchFamily="34" charset="0"/>
                  <a:ea typeface="+mn-ea"/>
                  <a:cs typeface="Calibri" panose="020F0502020204030204" pitchFamily="34" charset="0"/>
                </a:rPr>
                <a:t>Dia Herstellen</a:t>
              </a:r>
            </a:p>
          </p:txBody>
        </p:sp>
        <p:sp>
          <p:nvSpPr>
            <p:cNvPr id="43" name="Vrije vorm: vorm 52">
              <a:extLst>
                <a:ext uri="{FF2B5EF4-FFF2-40B4-BE49-F238E27FC236}">
                  <a16:creationId xmlns:a16="http://schemas.microsoft.com/office/drawing/2014/main" id="{BB6807F3-0338-460F-804A-7452774EBB64}"/>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Calibri" panose="020F0502020204030204" pitchFamily="34" charset="0"/>
                <a:cs typeface="Calibri" panose="020F0502020204030204" pitchFamily="34" charset="0"/>
              </a:endParaRPr>
            </a:p>
          </p:txBody>
        </p:sp>
      </p:grpSp>
      <p:grpSp>
        <p:nvGrpSpPr>
          <p:cNvPr id="58" name="Groep 57">
            <a:extLst>
              <a:ext uri="{FF2B5EF4-FFF2-40B4-BE49-F238E27FC236}">
                <a16:creationId xmlns:a16="http://schemas.microsoft.com/office/drawing/2014/main" id="{33A10DDA-6158-4C33-ABD0-24749C2BA304}"/>
              </a:ext>
            </a:extLst>
          </p:cNvPr>
          <p:cNvGrpSpPr/>
          <p:nvPr/>
        </p:nvGrpSpPr>
        <p:grpSpPr>
          <a:xfrm>
            <a:off x="12798452" y="1222186"/>
            <a:ext cx="311451" cy="313414"/>
            <a:chOff x="-3310781" y="1231352"/>
            <a:chExt cx="311450" cy="313414"/>
          </a:xfrm>
        </p:grpSpPr>
        <p:sp>
          <p:nvSpPr>
            <p:cNvPr id="59" name="Rechthoek 58">
              <a:extLst>
                <a:ext uri="{FF2B5EF4-FFF2-40B4-BE49-F238E27FC236}">
                  <a16:creationId xmlns:a16="http://schemas.microsoft.com/office/drawing/2014/main" id="{84393064-9170-4F2B-8E49-E7A9C6F410FA}"/>
                </a:ext>
              </a:extLst>
            </p:cNvPr>
            <p:cNvSpPr/>
            <p:nvPr/>
          </p:nvSpPr>
          <p:spPr>
            <a:xfrm>
              <a:off x="-3310781" y="1231352"/>
              <a:ext cx="308978" cy="308977"/>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Calibri" panose="020F0502020204030204" pitchFamily="34" charset="0"/>
                <a:cs typeface="Calibri" panose="020F0502020204030204" pitchFamily="34" charset="0"/>
              </a:endParaRPr>
            </a:p>
          </p:txBody>
        </p:sp>
        <p:sp>
          <p:nvSpPr>
            <p:cNvPr id="60" name="Vrije vorm 112">
              <a:extLst>
                <a:ext uri="{FF2B5EF4-FFF2-40B4-BE49-F238E27FC236}">
                  <a16:creationId xmlns:a16="http://schemas.microsoft.com/office/drawing/2014/main" id="{A888FD2F-6291-4B9E-A568-D8006FEB6568}"/>
                </a:ext>
              </a:extLst>
            </p:cNvPr>
            <p:cNvSpPr/>
            <p:nvPr/>
          </p:nvSpPr>
          <p:spPr>
            <a:xfrm>
              <a:off x="-3308309" y="1231352"/>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Calibri" panose="020F0502020204030204" pitchFamily="34" charset="0"/>
                <a:cs typeface="Calibri" panose="020F0502020204030204" pitchFamily="34" charset="0"/>
              </a:endParaRPr>
            </a:p>
          </p:txBody>
        </p:sp>
        <p:sp>
          <p:nvSpPr>
            <p:cNvPr id="61" name="Vrije vorm 113">
              <a:extLst>
                <a:ext uri="{FF2B5EF4-FFF2-40B4-BE49-F238E27FC236}">
                  <a16:creationId xmlns:a16="http://schemas.microsoft.com/office/drawing/2014/main" id="{A4B001B2-8EE9-40DB-9D2D-068B774576F8}"/>
                </a:ext>
              </a:extLst>
            </p:cNvPr>
            <p:cNvSpPr/>
            <p:nvPr/>
          </p:nvSpPr>
          <p:spPr>
            <a:xfrm>
              <a:off x="-3309640" y="1497801"/>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70732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ticale voorstellin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B4717A1-461A-A14C-916B-E93F0D646F0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213" r="24732" b="7787"/>
          <a:stretch/>
        </p:blipFill>
        <p:spPr>
          <a:xfrm>
            <a:off x="0" y="3617555"/>
            <a:ext cx="6882493" cy="3240447"/>
          </a:xfrm>
          <a:prstGeom prst="rect">
            <a:avLst/>
          </a:prstGeom>
        </p:spPr>
      </p:pic>
      <p:sp>
        <p:nvSpPr>
          <p:cNvPr id="79" name="Tijdelijke aanduiding voor afbeelding 78">
            <a:extLst>
              <a:ext uri="{FF2B5EF4-FFF2-40B4-BE49-F238E27FC236}">
                <a16:creationId xmlns:a16="http://schemas.microsoft.com/office/drawing/2014/main" id="{A7034F20-1711-2747-BA7F-2E63423FA24C}"/>
              </a:ext>
            </a:extLst>
          </p:cNvPr>
          <p:cNvSpPr>
            <a:spLocks noGrp="1"/>
          </p:cNvSpPr>
          <p:nvPr>
            <p:ph type="pic" sz="quarter" idx="14"/>
          </p:nvPr>
        </p:nvSpPr>
        <p:spPr>
          <a:xfrm>
            <a:off x="6882493" y="375557"/>
            <a:ext cx="5309507" cy="6482443"/>
          </a:xfrm>
          <a:custGeom>
            <a:avLst/>
            <a:gdLst>
              <a:gd name="connsiteX0" fmla="*/ 4810629 w 5309507"/>
              <a:gd name="connsiteY0" fmla="*/ 6091081 h 6482443"/>
              <a:gd name="connsiteX1" fmla="*/ 4834606 w 5309507"/>
              <a:gd name="connsiteY1" fmla="*/ 6099287 h 6482443"/>
              <a:gd name="connsiteX2" fmla="*/ 4844199 w 5309507"/>
              <a:gd name="connsiteY2" fmla="*/ 6121380 h 6482443"/>
              <a:gd name="connsiteX3" fmla="*/ 4775781 w 5309507"/>
              <a:gd name="connsiteY3" fmla="*/ 6121380 h 6482443"/>
              <a:gd name="connsiteX4" fmla="*/ 4787450 w 5309507"/>
              <a:gd name="connsiteY4" fmla="*/ 6098970 h 6482443"/>
              <a:gd name="connsiteX5" fmla="*/ 4810629 w 5309507"/>
              <a:gd name="connsiteY5" fmla="*/ 6091081 h 6482443"/>
              <a:gd name="connsiteX6" fmla="*/ 4456641 w 5309507"/>
              <a:gd name="connsiteY6" fmla="*/ 6050384 h 6482443"/>
              <a:gd name="connsiteX7" fmla="*/ 4456641 w 5309507"/>
              <a:gd name="connsiteY7" fmla="*/ 6226500 h 6482443"/>
              <a:gd name="connsiteX8" fmla="*/ 4511311 w 5309507"/>
              <a:gd name="connsiteY8" fmla="*/ 6226500 h 6482443"/>
              <a:gd name="connsiteX9" fmla="*/ 4511311 w 5309507"/>
              <a:gd name="connsiteY9" fmla="*/ 6050384 h 6482443"/>
              <a:gd name="connsiteX10" fmla="*/ 4524464 w 5309507"/>
              <a:gd name="connsiteY10" fmla="*/ 6050370 h 6482443"/>
              <a:gd name="connsiteX11" fmla="*/ 4587767 w 5309507"/>
              <a:gd name="connsiteY11" fmla="*/ 6226486 h 6482443"/>
              <a:gd name="connsiteX12" fmla="*/ 4655225 w 5309507"/>
              <a:gd name="connsiteY12" fmla="*/ 6226486 h 6482443"/>
              <a:gd name="connsiteX13" fmla="*/ 4718528 w 5309507"/>
              <a:gd name="connsiteY13" fmla="*/ 6050370 h 6482443"/>
              <a:gd name="connsiteX14" fmla="*/ 4660341 w 5309507"/>
              <a:gd name="connsiteY14" fmla="*/ 6050370 h 6482443"/>
              <a:gd name="connsiteX15" fmla="*/ 4621656 w 5309507"/>
              <a:gd name="connsiteY15" fmla="*/ 6175987 h 6482443"/>
              <a:gd name="connsiteX16" fmla="*/ 4582971 w 5309507"/>
              <a:gd name="connsiteY16" fmla="*/ 6050370 h 6482443"/>
              <a:gd name="connsiteX17" fmla="*/ 4249173 w 5309507"/>
              <a:gd name="connsiteY17" fmla="*/ 6050357 h 6482443"/>
              <a:gd name="connsiteX18" fmla="*/ 4312477 w 5309507"/>
              <a:gd name="connsiteY18" fmla="*/ 6226471 h 6482443"/>
              <a:gd name="connsiteX19" fmla="*/ 4379935 w 5309507"/>
              <a:gd name="connsiteY19" fmla="*/ 6226472 h 6482443"/>
              <a:gd name="connsiteX20" fmla="*/ 4443237 w 5309507"/>
              <a:gd name="connsiteY20" fmla="*/ 6050357 h 6482443"/>
              <a:gd name="connsiteX21" fmla="*/ 4385050 w 5309507"/>
              <a:gd name="connsiteY21" fmla="*/ 6050357 h 6482443"/>
              <a:gd name="connsiteX22" fmla="*/ 4346365 w 5309507"/>
              <a:gd name="connsiteY22" fmla="*/ 6175973 h 6482443"/>
              <a:gd name="connsiteX23" fmla="*/ 4307680 w 5309507"/>
              <a:gd name="connsiteY23" fmla="*/ 6050357 h 6482443"/>
              <a:gd name="connsiteX24" fmla="*/ 4988072 w 5309507"/>
              <a:gd name="connsiteY24" fmla="*/ 6047848 h 6482443"/>
              <a:gd name="connsiteX25" fmla="*/ 4948908 w 5309507"/>
              <a:gd name="connsiteY25" fmla="*/ 6055108 h 6482443"/>
              <a:gd name="connsiteX26" fmla="*/ 4923973 w 5309507"/>
              <a:gd name="connsiteY26" fmla="*/ 6074833 h 6482443"/>
              <a:gd name="connsiteX27" fmla="*/ 4915499 w 5309507"/>
              <a:gd name="connsiteY27" fmla="*/ 6102451 h 6482443"/>
              <a:gd name="connsiteX28" fmla="*/ 4924770 w 5309507"/>
              <a:gd name="connsiteY28" fmla="*/ 6131013 h 6482443"/>
              <a:gd name="connsiteX29" fmla="*/ 4946829 w 5309507"/>
              <a:gd name="connsiteY29" fmla="*/ 6146479 h 6482443"/>
              <a:gd name="connsiteX30" fmla="*/ 4978801 w 5309507"/>
              <a:gd name="connsiteY30" fmla="*/ 6155789 h 6482443"/>
              <a:gd name="connsiteX31" fmla="*/ 5004698 w 5309507"/>
              <a:gd name="connsiteY31" fmla="*/ 6163838 h 6482443"/>
              <a:gd name="connsiteX32" fmla="*/ 5012689 w 5309507"/>
              <a:gd name="connsiteY32" fmla="*/ 6175041 h 6482443"/>
              <a:gd name="connsiteX33" fmla="*/ 5007096 w 5309507"/>
              <a:gd name="connsiteY33" fmla="*/ 6185299 h 6482443"/>
              <a:gd name="connsiteX34" fmla="*/ 4991271 w 5309507"/>
              <a:gd name="connsiteY34" fmla="*/ 6189246 h 6482443"/>
              <a:gd name="connsiteX35" fmla="*/ 4972407 w 5309507"/>
              <a:gd name="connsiteY35" fmla="*/ 6183564 h 6482443"/>
              <a:gd name="connsiteX36" fmla="*/ 4963774 w 5309507"/>
              <a:gd name="connsiteY36" fmla="*/ 6168730 h 6482443"/>
              <a:gd name="connsiteX37" fmla="*/ 4909745 w 5309507"/>
              <a:gd name="connsiteY37" fmla="*/ 6168730 h 6482443"/>
              <a:gd name="connsiteX38" fmla="*/ 4921573 w 5309507"/>
              <a:gd name="connsiteY38" fmla="*/ 6199503 h 6482443"/>
              <a:gd name="connsiteX39" fmla="*/ 4950347 w 5309507"/>
              <a:gd name="connsiteY39" fmla="*/ 6221123 h 6482443"/>
              <a:gd name="connsiteX40" fmla="*/ 4991908 w 5309507"/>
              <a:gd name="connsiteY40" fmla="*/ 6229013 h 6482443"/>
              <a:gd name="connsiteX41" fmla="*/ 5030116 w 5309507"/>
              <a:gd name="connsiteY41" fmla="*/ 6222070 h 6482443"/>
              <a:gd name="connsiteX42" fmla="*/ 5055370 w 5309507"/>
              <a:gd name="connsiteY42" fmla="*/ 6202974 h 6482443"/>
              <a:gd name="connsiteX43" fmla="*/ 5064163 w 5309507"/>
              <a:gd name="connsiteY43" fmla="*/ 6175359 h 6482443"/>
              <a:gd name="connsiteX44" fmla="*/ 5054414 w 5309507"/>
              <a:gd name="connsiteY44" fmla="*/ 6146163 h 6482443"/>
              <a:gd name="connsiteX45" fmla="*/ 5032513 w 5309507"/>
              <a:gd name="connsiteY45" fmla="*/ 6130382 h 6482443"/>
              <a:gd name="connsiteX46" fmla="*/ 5000223 w 5309507"/>
              <a:gd name="connsiteY46" fmla="*/ 6120440 h 6482443"/>
              <a:gd name="connsiteX47" fmla="*/ 4974805 w 5309507"/>
              <a:gd name="connsiteY47" fmla="*/ 6112865 h 6482443"/>
              <a:gd name="connsiteX48" fmla="*/ 4966654 w 5309507"/>
              <a:gd name="connsiteY48" fmla="*/ 6101502 h 6482443"/>
              <a:gd name="connsiteX49" fmla="*/ 4971768 w 5309507"/>
              <a:gd name="connsiteY49" fmla="*/ 6091561 h 6482443"/>
              <a:gd name="connsiteX50" fmla="*/ 4986475 w 5309507"/>
              <a:gd name="connsiteY50" fmla="*/ 6087932 h 6482443"/>
              <a:gd name="connsiteX51" fmla="*/ 5004538 w 5309507"/>
              <a:gd name="connsiteY51" fmla="*/ 6093296 h 6482443"/>
              <a:gd name="connsiteX52" fmla="*/ 5012689 w 5309507"/>
              <a:gd name="connsiteY52" fmla="*/ 6107815 h 6482443"/>
              <a:gd name="connsiteX53" fmla="*/ 5063203 w 5309507"/>
              <a:gd name="connsiteY53" fmla="*/ 6107815 h 6482443"/>
              <a:gd name="connsiteX54" fmla="*/ 5040984 w 5309507"/>
              <a:gd name="connsiteY54" fmla="*/ 6064261 h 6482443"/>
              <a:gd name="connsiteX55" fmla="*/ 4988072 w 5309507"/>
              <a:gd name="connsiteY55" fmla="*/ 6047848 h 6482443"/>
              <a:gd name="connsiteX56" fmla="*/ 4811267 w 5309507"/>
              <a:gd name="connsiteY56" fmla="*/ 6047841 h 6482443"/>
              <a:gd name="connsiteX57" fmla="*/ 4764271 w 5309507"/>
              <a:gd name="connsiteY57" fmla="*/ 6058887 h 6482443"/>
              <a:gd name="connsiteX58" fmla="*/ 4732459 w 5309507"/>
              <a:gd name="connsiteY58" fmla="*/ 6090449 h 6482443"/>
              <a:gd name="connsiteX59" fmla="*/ 4721111 w 5309507"/>
              <a:gd name="connsiteY59" fmla="*/ 6138423 h 6482443"/>
              <a:gd name="connsiteX60" fmla="*/ 4732621 w 5309507"/>
              <a:gd name="connsiteY60" fmla="*/ 6186398 h 6482443"/>
              <a:gd name="connsiteX61" fmla="*/ 4764590 w 5309507"/>
              <a:gd name="connsiteY61" fmla="*/ 6217960 h 6482443"/>
              <a:gd name="connsiteX62" fmla="*/ 4811267 w 5309507"/>
              <a:gd name="connsiteY62" fmla="*/ 6229007 h 6482443"/>
              <a:gd name="connsiteX63" fmla="*/ 4850594 w 5309507"/>
              <a:gd name="connsiteY63" fmla="*/ 6221117 h 6482443"/>
              <a:gd name="connsiteX64" fmla="*/ 4879845 w 5309507"/>
              <a:gd name="connsiteY64" fmla="*/ 6199337 h 6482443"/>
              <a:gd name="connsiteX65" fmla="*/ 4895992 w 5309507"/>
              <a:gd name="connsiteY65" fmla="*/ 6168092 h 6482443"/>
              <a:gd name="connsiteX66" fmla="*/ 4837805 w 5309507"/>
              <a:gd name="connsiteY66" fmla="*/ 6168092 h 6482443"/>
              <a:gd name="connsiteX67" fmla="*/ 4809350 w 5309507"/>
              <a:gd name="connsiteY67" fmla="*/ 6185134 h 6482443"/>
              <a:gd name="connsiteX68" fmla="*/ 4786171 w 5309507"/>
              <a:gd name="connsiteY68" fmla="*/ 6176456 h 6482443"/>
              <a:gd name="connsiteX69" fmla="*/ 4775461 w 5309507"/>
              <a:gd name="connsiteY69" fmla="*/ 6151363 h 6482443"/>
              <a:gd name="connsiteX70" fmla="*/ 4899188 w 5309507"/>
              <a:gd name="connsiteY70" fmla="*/ 6151363 h 6482443"/>
              <a:gd name="connsiteX71" fmla="*/ 4900147 w 5309507"/>
              <a:gd name="connsiteY71" fmla="*/ 6135584 h 6482443"/>
              <a:gd name="connsiteX72" fmla="*/ 4888797 w 5309507"/>
              <a:gd name="connsiteY72" fmla="*/ 6089187 h 6482443"/>
              <a:gd name="connsiteX73" fmla="*/ 4857307 w 5309507"/>
              <a:gd name="connsiteY73" fmla="*/ 6058572 h 6482443"/>
              <a:gd name="connsiteX74" fmla="*/ 4811267 w 5309507"/>
              <a:gd name="connsiteY74" fmla="*/ 6047841 h 6482443"/>
              <a:gd name="connsiteX75" fmla="*/ 4740357 w 5309507"/>
              <a:gd name="connsiteY75" fmla="*/ 5969817 h 6482443"/>
              <a:gd name="connsiteX76" fmla="*/ 4746087 w 5309507"/>
              <a:gd name="connsiteY76" fmla="*/ 5971348 h 6482443"/>
              <a:gd name="connsiteX77" fmla="*/ 4750323 w 5309507"/>
              <a:gd name="connsiteY77" fmla="*/ 5975746 h 6482443"/>
              <a:gd name="connsiteX78" fmla="*/ 4751893 w 5309507"/>
              <a:gd name="connsiteY78" fmla="*/ 5982619 h 6482443"/>
              <a:gd name="connsiteX79" fmla="*/ 4750323 w 5309507"/>
              <a:gd name="connsiteY79" fmla="*/ 5989491 h 6482443"/>
              <a:gd name="connsiteX80" fmla="*/ 4746087 w 5309507"/>
              <a:gd name="connsiteY80" fmla="*/ 5993889 h 6482443"/>
              <a:gd name="connsiteX81" fmla="*/ 4740357 w 5309507"/>
              <a:gd name="connsiteY81" fmla="*/ 5995421 h 6482443"/>
              <a:gd name="connsiteX82" fmla="*/ 4734746 w 5309507"/>
              <a:gd name="connsiteY82" fmla="*/ 5993851 h 6482443"/>
              <a:gd name="connsiteX83" fmla="*/ 4730508 w 5309507"/>
              <a:gd name="connsiteY83" fmla="*/ 5989334 h 6482443"/>
              <a:gd name="connsiteX84" fmla="*/ 4728900 w 5309507"/>
              <a:gd name="connsiteY84" fmla="*/ 5982462 h 6482443"/>
              <a:gd name="connsiteX85" fmla="*/ 4730508 w 5309507"/>
              <a:gd name="connsiteY85" fmla="*/ 5975668 h 6482443"/>
              <a:gd name="connsiteX86" fmla="*/ 4734706 w 5309507"/>
              <a:gd name="connsiteY86" fmla="*/ 5971309 h 6482443"/>
              <a:gd name="connsiteX87" fmla="*/ 4740357 w 5309507"/>
              <a:gd name="connsiteY87" fmla="*/ 5969817 h 6482443"/>
              <a:gd name="connsiteX88" fmla="*/ 5024152 w 5309507"/>
              <a:gd name="connsiteY88" fmla="*/ 5969741 h 6482443"/>
              <a:gd name="connsiteX89" fmla="*/ 5032117 w 5309507"/>
              <a:gd name="connsiteY89" fmla="*/ 5973080 h 6482443"/>
              <a:gd name="connsiteX90" fmla="*/ 5035373 w 5309507"/>
              <a:gd name="connsiteY90" fmla="*/ 5982622 h 6482443"/>
              <a:gd name="connsiteX91" fmla="*/ 5033805 w 5309507"/>
              <a:gd name="connsiteY91" fmla="*/ 5989691 h 6482443"/>
              <a:gd name="connsiteX92" fmla="*/ 5029606 w 5309507"/>
              <a:gd name="connsiteY92" fmla="*/ 5994050 h 6482443"/>
              <a:gd name="connsiteX93" fmla="*/ 5023994 w 5309507"/>
              <a:gd name="connsiteY93" fmla="*/ 5995503 h 6482443"/>
              <a:gd name="connsiteX94" fmla="*/ 5016185 w 5309507"/>
              <a:gd name="connsiteY94" fmla="*/ 5992165 h 6482443"/>
              <a:gd name="connsiteX95" fmla="*/ 5013086 w 5309507"/>
              <a:gd name="connsiteY95" fmla="*/ 5982622 h 6482443"/>
              <a:gd name="connsiteX96" fmla="*/ 5016264 w 5309507"/>
              <a:gd name="connsiteY96" fmla="*/ 5973080 h 6482443"/>
              <a:gd name="connsiteX97" fmla="*/ 5024152 w 5309507"/>
              <a:gd name="connsiteY97" fmla="*/ 5969741 h 6482443"/>
              <a:gd name="connsiteX98" fmla="*/ 4975650 w 5309507"/>
              <a:gd name="connsiteY98" fmla="*/ 5969741 h 6482443"/>
              <a:gd name="connsiteX99" fmla="*/ 4983615 w 5309507"/>
              <a:gd name="connsiteY99" fmla="*/ 5973080 h 6482443"/>
              <a:gd name="connsiteX100" fmla="*/ 4986871 w 5309507"/>
              <a:gd name="connsiteY100" fmla="*/ 5982622 h 6482443"/>
              <a:gd name="connsiteX101" fmla="*/ 4985303 w 5309507"/>
              <a:gd name="connsiteY101" fmla="*/ 5989691 h 6482443"/>
              <a:gd name="connsiteX102" fmla="*/ 4981104 w 5309507"/>
              <a:gd name="connsiteY102" fmla="*/ 5994050 h 6482443"/>
              <a:gd name="connsiteX103" fmla="*/ 4975492 w 5309507"/>
              <a:gd name="connsiteY103" fmla="*/ 5995503 h 6482443"/>
              <a:gd name="connsiteX104" fmla="*/ 4967683 w 5309507"/>
              <a:gd name="connsiteY104" fmla="*/ 5992165 h 6482443"/>
              <a:gd name="connsiteX105" fmla="*/ 4964584 w 5309507"/>
              <a:gd name="connsiteY105" fmla="*/ 5982622 h 6482443"/>
              <a:gd name="connsiteX106" fmla="*/ 4967762 w 5309507"/>
              <a:gd name="connsiteY106" fmla="*/ 5973080 h 6482443"/>
              <a:gd name="connsiteX107" fmla="*/ 4975650 w 5309507"/>
              <a:gd name="connsiteY107" fmla="*/ 5969741 h 6482443"/>
              <a:gd name="connsiteX108" fmla="*/ 4691461 w 5309507"/>
              <a:gd name="connsiteY108" fmla="*/ 5969741 h 6482443"/>
              <a:gd name="connsiteX109" fmla="*/ 4699427 w 5309507"/>
              <a:gd name="connsiteY109" fmla="*/ 5973080 h 6482443"/>
              <a:gd name="connsiteX110" fmla="*/ 4702684 w 5309507"/>
              <a:gd name="connsiteY110" fmla="*/ 5982622 h 6482443"/>
              <a:gd name="connsiteX111" fmla="*/ 4701114 w 5309507"/>
              <a:gd name="connsiteY111" fmla="*/ 5989691 h 6482443"/>
              <a:gd name="connsiteX112" fmla="*/ 4696916 w 5309507"/>
              <a:gd name="connsiteY112" fmla="*/ 5994050 h 6482443"/>
              <a:gd name="connsiteX113" fmla="*/ 4691304 w 5309507"/>
              <a:gd name="connsiteY113" fmla="*/ 5995503 h 6482443"/>
              <a:gd name="connsiteX114" fmla="*/ 4683496 w 5309507"/>
              <a:gd name="connsiteY114" fmla="*/ 5992165 h 6482443"/>
              <a:gd name="connsiteX115" fmla="*/ 4680396 w 5309507"/>
              <a:gd name="connsiteY115" fmla="*/ 5982622 h 6482443"/>
              <a:gd name="connsiteX116" fmla="*/ 4683575 w 5309507"/>
              <a:gd name="connsiteY116" fmla="*/ 5973080 h 6482443"/>
              <a:gd name="connsiteX117" fmla="*/ 4691461 w 5309507"/>
              <a:gd name="connsiteY117" fmla="*/ 5969741 h 6482443"/>
              <a:gd name="connsiteX118" fmla="*/ 4790820 w 5309507"/>
              <a:gd name="connsiteY118" fmla="*/ 5969190 h 6482443"/>
              <a:gd name="connsiteX119" fmla="*/ 4798119 w 5309507"/>
              <a:gd name="connsiteY119" fmla="*/ 5971742 h 6482443"/>
              <a:gd name="connsiteX120" fmla="*/ 4801180 w 5309507"/>
              <a:gd name="connsiteY120" fmla="*/ 5978536 h 6482443"/>
              <a:gd name="connsiteX121" fmla="*/ 4780541 w 5309507"/>
              <a:gd name="connsiteY121" fmla="*/ 5978536 h 6482443"/>
              <a:gd name="connsiteX122" fmla="*/ 4783954 w 5309507"/>
              <a:gd name="connsiteY122" fmla="*/ 5971664 h 6482443"/>
              <a:gd name="connsiteX123" fmla="*/ 4790820 w 5309507"/>
              <a:gd name="connsiteY123" fmla="*/ 5969190 h 6482443"/>
              <a:gd name="connsiteX124" fmla="*/ 5024307 w 5309507"/>
              <a:gd name="connsiteY124" fmla="*/ 5960160 h 6482443"/>
              <a:gd name="connsiteX125" fmla="*/ 5012929 w 5309507"/>
              <a:gd name="connsiteY125" fmla="*/ 5962948 h 6482443"/>
              <a:gd name="connsiteX126" fmla="*/ 5004885 w 5309507"/>
              <a:gd name="connsiteY126" fmla="*/ 5970842 h 6482443"/>
              <a:gd name="connsiteX127" fmla="*/ 5001943 w 5309507"/>
              <a:gd name="connsiteY127" fmla="*/ 5982622 h 6482443"/>
              <a:gd name="connsiteX128" fmla="*/ 5004807 w 5309507"/>
              <a:gd name="connsiteY128" fmla="*/ 5994404 h 6482443"/>
              <a:gd name="connsiteX129" fmla="*/ 5012693 w 5309507"/>
              <a:gd name="connsiteY129" fmla="*/ 6002297 h 6482443"/>
              <a:gd name="connsiteX130" fmla="*/ 5023994 w 5309507"/>
              <a:gd name="connsiteY130" fmla="*/ 6005086 h 6482443"/>
              <a:gd name="connsiteX131" fmla="*/ 5035491 w 5309507"/>
              <a:gd name="connsiteY131" fmla="*/ 6002297 h 6482443"/>
              <a:gd name="connsiteX132" fmla="*/ 5043653 w 5309507"/>
              <a:gd name="connsiteY132" fmla="*/ 5994404 h 6482443"/>
              <a:gd name="connsiteX133" fmla="*/ 5046674 w 5309507"/>
              <a:gd name="connsiteY133" fmla="*/ 5982622 h 6482443"/>
              <a:gd name="connsiteX134" fmla="*/ 5043731 w 5309507"/>
              <a:gd name="connsiteY134" fmla="*/ 5970842 h 6482443"/>
              <a:gd name="connsiteX135" fmla="*/ 5035688 w 5309507"/>
              <a:gd name="connsiteY135" fmla="*/ 5962948 h 6482443"/>
              <a:gd name="connsiteX136" fmla="*/ 5024307 w 5309507"/>
              <a:gd name="connsiteY136" fmla="*/ 5960160 h 6482443"/>
              <a:gd name="connsiteX137" fmla="*/ 4975806 w 5309507"/>
              <a:gd name="connsiteY137" fmla="*/ 5960160 h 6482443"/>
              <a:gd name="connsiteX138" fmla="*/ 4964428 w 5309507"/>
              <a:gd name="connsiteY138" fmla="*/ 5962948 h 6482443"/>
              <a:gd name="connsiteX139" fmla="*/ 4956383 w 5309507"/>
              <a:gd name="connsiteY139" fmla="*/ 5970842 h 6482443"/>
              <a:gd name="connsiteX140" fmla="*/ 4953440 w 5309507"/>
              <a:gd name="connsiteY140" fmla="*/ 5982622 h 6482443"/>
              <a:gd name="connsiteX141" fmla="*/ 4956305 w 5309507"/>
              <a:gd name="connsiteY141" fmla="*/ 5994404 h 6482443"/>
              <a:gd name="connsiteX142" fmla="*/ 4964191 w 5309507"/>
              <a:gd name="connsiteY142" fmla="*/ 6002297 h 6482443"/>
              <a:gd name="connsiteX143" fmla="*/ 4975492 w 5309507"/>
              <a:gd name="connsiteY143" fmla="*/ 6005086 h 6482443"/>
              <a:gd name="connsiteX144" fmla="*/ 4986989 w 5309507"/>
              <a:gd name="connsiteY144" fmla="*/ 6002297 h 6482443"/>
              <a:gd name="connsiteX145" fmla="*/ 4995151 w 5309507"/>
              <a:gd name="connsiteY145" fmla="*/ 5994404 h 6482443"/>
              <a:gd name="connsiteX146" fmla="*/ 4998172 w 5309507"/>
              <a:gd name="connsiteY146" fmla="*/ 5982622 h 6482443"/>
              <a:gd name="connsiteX147" fmla="*/ 4995229 w 5309507"/>
              <a:gd name="connsiteY147" fmla="*/ 5970842 h 6482443"/>
              <a:gd name="connsiteX148" fmla="*/ 4987186 w 5309507"/>
              <a:gd name="connsiteY148" fmla="*/ 5962948 h 6482443"/>
              <a:gd name="connsiteX149" fmla="*/ 4975806 w 5309507"/>
              <a:gd name="connsiteY149" fmla="*/ 5960160 h 6482443"/>
              <a:gd name="connsiteX150" fmla="*/ 4834849 w 5309507"/>
              <a:gd name="connsiteY150" fmla="*/ 5960160 h 6482443"/>
              <a:gd name="connsiteX151" fmla="*/ 4825706 w 5309507"/>
              <a:gd name="connsiteY151" fmla="*/ 5961888 h 6482443"/>
              <a:gd name="connsiteX152" fmla="*/ 4819742 w 5309507"/>
              <a:gd name="connsiteY152" fmla="*/ 5966602 h 6482443"/>
              <a:gd name="connsiteX153" fmla="*/ 4817662 w 5309507"/>
              <a:gd name="connsiteY153" fmla="*/ 5973199 h 6482443"/>
              <a:gd name="connsiteX154" fmla="*/ 4819898 w 5309507"/>
              <a:gd name="connsiteY154" fmla="*/ 5980189 h 6482443"/>
              <a:gd name="connsiteX155" fmla="*/ 4825235 w 5309507"/>
              <a:gd name="connsiteY155" fmla="*/ 5984037 h 6482443"/>
              <a:gd name="connsiteX156" fmla="*/ 4833200 w 5309507"/>
              <a:gd name="connsiteY156" fmla="*/ 5986472 h 6482443"/>
              <a:gd name="connsiteX157" fmla="*/ 4840066 w 5309507"/>
              <a:gd name="connsiteY157" fmla="*/ 5988789 h 6482443"/>
              <a:gd name="connsiteX158" fmla="*/ 4842225 w 5309507"/>
              <a:gd name="connsiteY158" fmla="*/ 5991970 h 6482443"/>
              <a:gd name="connsiteX159" fmla="*/ 4840460 w 5309507"/>
              <a:gd name="connsiteY159" fmla="*/ 5995190 h 6482443"/>
              <a:gd name="connsiteX160" fmla="*/ 4835553 w 5309507"/>
              <a:gd name="connsiteY160" fmla="*/ 5996447 h 6482443"/>
              <a:gd name="connsiteX161" fmla="*/ 4830179 w 5309507"/>
              <a:gd name="connsiteY161" fmla="*/ 5994797 h 6482443"/>
              <a:gd name="connsiteX162" fmla="*/ 4827707 w 5309507"/>
              <a:gd name="connsiteY162" fmla="*/ 5990635 h 6482443"/>
              <a:gd name="connsiteX163" fmla="*/ 4816642 w 5309507"/>
              <a:gd name="connsiteY163" fmla="*/ 5990635 h 6482443"/>
              <a:gd name="connsiteX164" fmla="*/ 4819350 w 5309507"/>
              <a:gd name="connsiteY164" fmla="*/ 5997940 h 6482443"/>
              <a:gd name="connsiteX165" fmla="*/ 4826058 w 5309507"/>
              <a:gd name="connsiteY165" fmla="*/ 6003162 h 6482443"/>
              <a:gd name="connsiteX166" fmla="*/ 4835633 w 5309507"/>
              <a:gd name="connsiteY166" fmla="*/ 6005086 h 6482443"/>
              <a:gd name="connsiteX167" fmla="*/ 4844697 w 5309507"/>
              <a:gd name="connsiteY167" fmla="*/ 6003398 h 6482443"/>
              <a:gd name="connsiteX168" fmla="*/ 4850661 w 5309507"/>
              <a:gd name="connsiteY168" fmla="*/ 5998725 h 6482443"/>
              <a:gd name="connsiteX169" fmla="*/ 4852740 w 5309507"/>
              <a:gd name="connsiteY169" fmla="*/ 5991970 h 6482443"/>
              <a:gd name="connsiteX170" fmla="*/ 4850426 w 5309507"/>
              <a:gd name="connsiteY170" fmla="*/ 5985020 h 6482443"/>
              <a:gd name="connsiteX171" fmla="*/ 4845128 w 5309507"/>
              <a:gd name="connsiteY171" fmla="*/ 5981131 h 6482443"/>
              <a:gd name="connsiteX172" fmla="*/ 4837359 w 5309507"/>
              <a:gd name="connsiteY172" fmla="*/ 5978697 h 6482443"/>
              <a:gd name="connsiteX173" fmla="*/ 4830531 w 5309507"/>
              <a:gd name="connsiteY173" fmla="*/ 5976379 h 6482443"/>
              <a:gd name="connsiteX174" fmla="*/ 4828335 w 5309507"/>
              <a:gd name="connsiteY174" fmla="*/ 5973041 h 6482443"/>
              <a:gd name="connsiteX175" fmla="*/ 4829944 w 5309507"/>
              <a:gd name="connsiteY175" fmla="*/ 5969978 h 6482443"/>
              <a:gd name="connsiteX176" fmla="*/ 4834533 w 5309507"/>
              <a:gd name="connsiteY176" fmla="*/ 5968879 h 6482443"/>
              <a:gd name="connsiteX177" fmla="*/ 4839674 w 5309507"/>
              <a:gd name="connsiteY177" fmla="*/ 5970411 h 6482443"/>
              <a:gd name="connsiteX178" fmla="*/ 4841832 w 5309507"/>
              <a:gd name="connsiteY178" fmla="*/ 5974533 h 6482443"/>
              <a:gd name="connsiteX179" fmla="*/ 4852348 w 5309507"/>
              <a:gd name="connsiteY179" fmla="*/ 5974533 h 6482443"/>
              <a:gd name="connsiteX180" fmla="*/ 4847247 w 5309507"/>
              <a:gd name="connsiteY180" fmla="*/ 5964048 h 6482443"/>
              <a:gd name="connsiteX181" fmla="*/ 4834849 w 5309507"/>
              <a:gd name="connsiteY181" fmla="*/ 5960160 h 6482443"/>
              <a:gd name="connsiteX182" fmla="*/ 4691618 w 5309507"/>
              <a:gd name="connsiteY182" fmla="*/ 5960160 h 6482443"/>
              <a:gd name="connsiteX183" fmla="*/ 4680239 w 5309507"/>
              <a:gd name="connsiteY183" fmla="*/ 5962948 h 6482443"/>
              <a:gd name="connsiteX184" fmla="*/ 4672195 w 5309507"/>
              <a:gd name="connsiteY184" fmla="*/ 5970842 h 6482443"/>
              <a:gd name="connsiteX185" fmla="*/ 4669252 w 5309507"/>
              <a:gd name="connsiteY185" fmla="*/ 5982622 h 6482443"/>
              <a:gd name="connsiteX186" fmla="*/ 4672117 w 5309507"/>
              <a:gd name="connsiteY186" fmla="*/ 5994404 h 6482443"/>
              <a:gd name="connsiteX187" fmla="*/ 4680004 w 5309507"/>
              <a:gd name="connsiteY187" fmla="*/ 6002297 h 6482443"/>
              <a:gd name="connsiteX188" fmla="*/ 4691304 w 5309507"/>
              <a:gd name="connsiteY188" fmla="*/ 6005086 h 6482443"/>
              <a:gd name="connsiteX189" fmla="*/ 4702801 w 5309507"/>
              <a:gd name="connsiteY189" fmla="*/ 6002297 h 6482443"/>
              <a:gd name="connsiteX190" fmla="*/ 4710963 w 5309507"/>
              <a:gd name="connsiteY190" fmla="*/ 5994404 h 6482443"/>
              <a:gd name="connsiteX191" fmla="*/ 4713984 w 5309507"/>
              <a:gd name="connsiteY191" fmla="*/ 5982622 h 6482443"/>
              <a:gd name="connsiteX192" fmla="*/ 4711041 w 5309507"/>
              <a:gd name="connsiteY192" fmla="*/ 5970842 h 6482443"/>
              <a:gd name="connsiteX193" fmla="*/ 4702998 w 5309507"/>
              <a:gd name="connsiteY193" fmla="*/ 5962948 h 6482443"/>
              <a:gd name="connsiteX194" fmla="*/ 4691618 w 5309507"/>
              <a:gd name="connsiteY194" fmla="*/ 5960160 h 6482443"/>
              <a:gd name="connsiteX195" fmla="*/ 4791135 w 5309507"/>
              <a:gd name="connsiteY195" fmla="*/ 5960158 h 6482443"/>
              <a:gd name="connsiteX196" fmla="*/ 4779755 w 5309507"/>
              <a:gd name="connsiteY196" fmla="*/ 5962906 h 6482443"/>
              <a:gd name="connsiteX197" fmla="*/ 4772064 w 5309507"/>
              <a:gd name="connsiteY197" fmla="*/ 5970761 h 6482443"/>
              <a:gd name="connsiteX198" fmla="*/ 4769319 w 5309507"/>
              <a:gd name="connsiteY198" fmla="*/ 5982621 h 6482443"/>
              <a:gd name="connsiteX199" fmla="*/ 4772103 w 5309507"/>
              <a:gd name="connsiteY199" fmla="*/ 5994403 h 6482443"/>
              <a:gd name="connsiteX200" fmla="*/ 4779873 w 5309507"/>
              <a:gd name="connsiteY200" fmla="*/ 6002295 h 6482443"/>
              <a:gd name="connsiteX201" fmla="*/ 4791135 w 5309507"/>
              <a:gd name="connsiteY201" fmla="*/ 6005084 h 6482443"/>
              <a:gd name="connsiteX202" fmla="*/ 4804241 w 5309507"/>
              <a:gd name="connsiteY202" fmla="*/ 6001039 h 6482443"/>
              <a:gd name="connsiteX203" fmla="*/ 4811459 w 5309507"/>
              <a:gd name="connsiteY203" fmla="*/ 5990711 h 6482443"/>
              <a:gd name="connsiteX204" fmla="*/ 4799610 w 5309507"/>
              <a:gd name="connsiteY204" fmla="*/ 5990711 h 6482443"/>
              <a:gd name="connsiteX205" fmla="*/ 4790899 w 5309507"/>
              <a:gd name="connsiteY205" fmla="*/ 5995973 h 6482443"/>
              <a:gd name="connsiteX206" fmla="*/ 4783757 w 5309507"/>
              <a:gd name="connsiteY206" fmla="*/ 5993302 h 6482443"/>
              <a:gd name="connsiteX207" fmla="*/ 4780462 w 5309507"/>
              <a:gd name="connsiteY207" fmla="*/ 5985919 h 6482443"/>
              <a:gd name="connsiteX208" fmla="*/ 4812245 w 5309507"/>
              <a:gd name="connsiteY208" fmla="*/ 5985919 h 6482443"/>
              <a:gd name="connsiteX209" fmla="*/ 4812559 w 5309507"/>
              <a:gd name="connsiteY209" fmla="*/ 5981678 h 6482443"/>
              <a:gd name="connsiteX210" fmla="*/ 4809850 w 5309507"/>
              <a:gd name="connsiteY210" fmla="*/ 5970408 h 6482443"/>
              <a:gd name="connsiteX211" fmla="*/ 4802240 w 5309507"/>
              <a:gd name="connsiteY211" fmla="*/ 5962829 h 6482443"/>
              <a:gd name="connsiteX212" fmla="*/ 4791135 w 5309507"/>
              <a:gd name="connsiteY212" fmla="*/ 5960158 h 6482443"/>
              <a:gd name="connsiteX213" fmla="*/ 4878877 w 5309507"/>
              <a:gd name="connsiteY213" fmla="*/ 5960157 h 6482443"/>
              <a:gd name="connsiteX214" fmla="*/ 4867733 w 5309507"/>
              <a:gd name="connsiteY214" fmla="*/ 5962945 h 6482443"/>
              <a:gd name="connsiteX215" fmla="*/ 4860120 w 5309507"/>
              <a:gd name="connsiteY215" fmla="*/ 5970800 h 6482443"/>
              <a:gd name="connsiteX216" fmla="*/ 4857374 w 5309507"/>
              <a:gd name="connsiteY216" fmla="*/ 5982620 h 6482443"/>
              <a:gd name="connsiteX217" fmla="*/ 4860120 w 5309507"/>
              <a:gd name="connsiteY217" fmla="*/ 5994441 h 6482443"/>
              <a:gd name="connsiteX218" fmla="*/ 4867733 w 5309507"/>
              <a:gd name="connsiteY218" fmla="*/ 6002295 h 6482443"/>
              <a:gd name="connsiteX219" fmla="*/ 4878877 w 5309507"/>
              <a:gd name="connsiteY219" fmla="*/ 6005083 h 6482443"/>
              <a:gd name="connsiteX220" fmla="*/ 4892218 w 5309507"/>
              <a:gd name="connsiteY220" fmla="*/ 6000921 h 6482443"/>
              <a:gd name="connsiteX221" fmla="*/ 4899359 w 5309507"/>
              <a:gd name="connsiteY221" fmla="*/ 5989689 h 6482443"/>
              <a:gd name="connsiteX222" fmla="*/ 4887509 w 5309507"/>
              <a:gd name="connsiteY222" fmla="*/ 5989689 h 6482443"/>
              <a:gd name="connsiteX223" fmla="*/ 4878798 w 5309507"/>
              <a:gd name="connsiteY223" fmla="*/ 5995659 h 6482443"/>
              <a:gd name="connsiteX224" fmla="*/ 4871343 w 5309507"/>
              <a:gd name="connsiteY224" fmla="*/ 5992241 h 6482443"/>
              <a:gd name="connsiteX225" fmla="*/ 4868597 w 5309507"/>
              <a:gd name="connsiteY225" fmla="*/ 5982620 h 6482443"/>
              <a:gd name="connsiteX226" fmla="*/ 4871343 w 5309507"/>
              <a:gd name="connsiteY226" fmla="*/ 5972920 h 6482443"/>
              <a:gd name="connsiteX227" fmla="*/ 4878798 w 5309507"/>
              <a:gd name="connsiteY227" fmla="*/ 5969504 h 6482443"/>
              <a:gd name="connsiteX228" fmla="*/ 4884330 w 5309507"/>
              <a:gd name="connsiteY228" fmla="*/ 5971114 h 6482443"/>
              <a:gd name="connsiteX229" fmla="*/ 4887509 w 5309507"/>
              <a:gd name="connsiteY229" fmla="*/ 5975551 h 6482443"/>
              <a:gd name="connsiteX230" fmla="*/ 4899359 w 5309507"/>
              <a:gd name="connsiteY230" fmla="*/ 5975551 h 6482443"/>
              <a:gd name="connsiteX231" fmla="*/ 4892258 w 5309507"/>
              <a:gd name="connsiteY231" fmla="*/ 5964202 h 6482443"/>
              <a:gd name="connsiteX232" fmla="*/ 4878877 w 5309507"/>
              <a:gd name="connsiteY232" fmla="*/ 5960157 h 6482443"/>
              <a:gd name="connsiteX233" fmla="*/ 4737531 w 5309507"/>
              <a:gd name="connsiteY233" fmla="*/ 5960156 h 6482443"/>
              <a:gd name="connsiteX234" fmla="*/ 4727447 w 5309507"/>
              <a:gd name="connsiteY234" fmla="*/ 5962904 h 6482443"/>
              <a:gd name="connsiteX235" fmla="*/ 4720307 w 5309507"/>
              <a:gd name="connsiteY235" fmla="*/ 5970758 h 6482443"/>
              <a:gd name="connsiteX236" fmla="*/ 4717677 w 5309507"/>
              <a:gd name="connsiteY236" fmla="*/ 5982462 h 6482443"/>
              <a:gd name="connsiteX237" fmla="*/ 4720307 w 5309507"/>
              <a:gd name="connsiteY237" fmla="*/ 5994282 h 6482443"/>
              <a:gd name="connsiteX238" fmla="*/ 4727486 w 5309507"/>
              <a:gd name="connsiteY238" fmla="*/ 6002254 h 6482443"/>
              <a:gd name="connsiteX239" fmla="*/ 4737531 w 5309507"/>
              <a:gd name="connsiteY239" fmla="*/ 6005082 h 6482443"/>
              <a:gd name="connsiteX240" fmla="*/ 4746047 w 5309507"/>
              <a:gd name="connsiteY240" fmla="*/ 6003039 h 6482443"/>
              <a:gd name="connsiteX241" fmla="*/ 4751893 w 5309507"/>
              <a:gd name="connsiteY241" fmla="*/ 5997934 h 6482443"/>
              <a:gd name="connsiteX242" fmla="*/ 4751893 w 5309507"/>
              <a:gd name="connsiteY242" fmla="*/ 6004689 h 6482443"/>
              <a:gd name="connsiteX243" fmla="*/ 4748911 w 5309507"/>
              <a:gd name="connsiteY243" fmla="*/ 6013368 h 6482443"/>
              <a:gd name="connsiteX244" fmla="*/ 4741141 w 5309507"/>
              <a:gd name="connsiteY244" fmla="*/ 6016234 h 6482443"/>
              <a:gd name="connsiteX245" fmla="*/ 4734196 w 5309507"/>
              <a:gd name="connsiteY245" fmla="*/ 6014467 h 6482443"/>
              <a:gd name="connsiteX246" fmla="*/ 4730468 w 5309507"/>
              <a:gd name="connsiteY246" fmla="*/ 6009716 h 6482443"/>
              <a:gd name="connsiteX247" fmla="*/ 4719560 w 5309507"/>
              <a:gd name="connsiteY247" fmla="*/ 6009716 h 6482443"/>
              <a:gd name="connsiteX248" fmla="*/ 4726270 w 5309507"/>
              <a:gd name="connsiteY248" fmla="*/ 6021497 h 6482443"/>
              <a:gd name="connsiteX249" fmla="*/ 4741456 w 5309507"/>
              <a:gd name="connsiteY249" fmla="*/ 6025817 h 6482443"/>
              <a:gd name="connsiteX250" fmla="*/ 4753226 w 5309507"/>
              <a:gd name="connsiteY250" fmla="*/ 6023028 h 6482443"/>
              <a:gd name="connsiteX251" fmla="*/ 4760525 w 5309507"/>
              <a:gd name="connsiteY251" fmla="*/ 6015488 h 6482443"/>
              <a:gd name="connsiteX252" fmla="*/ 4762958 w 5309507"/>
              <a:gd name="connsiteY252" fmla="*/ 6004689 h 6482443"/>
              <a:gd name="connsiteX253" fmla="*/ 4762958 w 5309507"/>
              <a:gd name="connsiteY253" fmla="*/ 5960863 h 6482443"/>
              <a:gd name="connsiteX254" fmla="*/ 4751893 w 5309507"/>
              <a:gd name="connsiteY254" fmla="*/ 5960863 h 6482443"/>
              <a:gd name="connsiteX255" fmla="*/ 4751893 w 5309507"/>
              <a:gd name="connsiteY255" fmla="*/ 5967067 h 6482443"/>
              <a:gd name="connsiteX256" fmla="*/ 4746087 w 5309507"/>
              <a:gd name="connsiteY256" fmla="*/ 5962081 h 6482443"/>
              <a:gd name="connsiteX257" fmla="*/ 4737531 w 5309507"/>
              <a:gd name="connsiteY257" fmla="*/ 5960156 h 6482443"/>
              <a:gd name="connsiteX258" fmla="*/ 5053100 w 5309507"/>
              <a:gd name="connsiteY258" fmla="*/ 5946290 h 6482443"/>
              <a:gd name="connsiteX259" fmla="*/ 5053100 w 5309507"/>
              <a:gd name="connsiteY259" fmla="*/ 6004411 h 6482443"/>
              <a:gd name="connsiteX260" fmla="*/ 5064086 w 5309507"/>
              <a:gd name="connsiteY260" fmla="*/ 6004411 h 6482443"/>
              <a:gd name="connsiteX261" fmla="*/ 5064086 w 5309507"/>
              <a:gd name="connsiteY261" fmla="*/ 5946290 h 6482443"/>
              <a:gd name="connsiteX262" fmla="*/ 4905880 w 5309507"/>
              <a:gd name="connsiteY262" fmla="*/ 5946256 h 6482443"/>
              <a:gd name="connsiteX263" fmla="*/ 4905880 w 5309507"/>
              <a:gd name="connsiteY263" fmla="*/ 6004377 h 6482443"/>
              <a:gd name="connsiteX264" fmla="*/ 4916866 w 5309507"/>
              <a:gd name="connsiteY264" fmla="*/ 6004377 h 6482443"/>
              <a:gd name="connsiteX265" fmla="*/ 4916866 w 5309507"/>
              <a:gd name="connsiteY265" fmla="*/ 5980343 h 6482443"/>
              <a:gd name="connsiteX266" fmla="*/ 4919495 w 5309507"/>
              <a:gd name="connsiteY266" fmla="*/ 5972371 h 6482443"/>
              <a:gd name="connsiteX267" fmla="*/ 4926676 w 5309507"/>
              <a:gd name="connsiteY267" fmla="*/ 5969583 h 6482443"/>
              <a:gd name="connsiteX268" fmla="*/ 4933739 w 5309507"/>
              <a:gd name="connsiteY268" fmla="*/ 5972371 h 6482443"/>
              <a:gd name="connsiteX269" fmla="*/ 4936329 w 5309507"/>
              <a:gd name="connsiteY269" fmla="*/ 5980343 h 6482443"/>
              <a:gd name="connsiteX270" fmla="*/ 4936329 w 5309507"/>
              <a:gd name="connsiteY270" fmla="*/ 6004377 h 6482443"/>
              <a:gd name="connsiteX271" fmla="*/ 4947315 w 5309507"/>
              <a:gd name="connsiteY271" fmla="*/ 6004377 h 6482443"/>
              <a:gd name="connsiteX272" fmla="*/ 4947315 w 5309507"/>
              <a:gd name="connsiteY272" fmla="*/ 5978850 h 6482443"/>
              <a:gd name="connsiteX273" fmla="*/ 4945156 w 5309507"/>
              <a:gd name="connsiteY273" fmla="*/ 5968758 h 6482443"/>
              <a:gd name="connsiteX274" fmla="*/ 4939154 w 5309507"/>
              <a:gd name="connsiteY274" fmla="*/ 5962396 h 6482443"/>
              <a:gd name="connsiteX275" fmla="*/ 4930365 w 5309507"/>
              <a:gd name="connsiteY275" fmla="*/ 5960236 h 6482443"/>
              <a:gd name="connsiteX276" fmla="*/ 4922516 w 5309507"/>
              <a:gd name="connsiteY276" fmla="*/ 5961847 h 6482443"/>
              <a:gd name="connsiteX277" fmla="*/ 4916866 w 5309507"/>
              <a:gd name="connsiteY277" fmla="*/ 5966284 h 6482443"/>
              <a:gd name="connsiteX278" fmla="*/ 4916866 w 5309507"/>
              <a:gd name="connsiteY278" fmla="*/ 5946256 h 6482443"/>
              <a:gd name="connsiteX279" fmla="*/ 4621692 w 5309507"/>
              <a:gd name="connsiteY279" fmla="*/ 5946256 h 6482443"/>
              <a:gd name="connsiteX280" fmla="*/ 4621692 w 5309507"/>
              <a:gd name="connsiteY280" fmla="*/ 6004377 h 6482443"/>
              <a:gd name="connsiteX281" fmla="*/ 4632678 w 5309507"/>
              <a:gd name="connsiteY281" fmla="*/ 6004377 h 6482443"/>
              <a:gd name="connsiteX282" fmla="*/ 4632678 w 5309507"/>
              <a:gd name="connsiteY282" fmla="*/ 5980343 h 6482443"/>
              <a:gd name="connsiteX283" fmla="*/ 4635307 w 5309507"/>
              <a:gd name="connsiteY283" fmla="*/ 5972371 h 6482443"/>
              <a:gd name="connsiteX284" fmla="*/ 4642487 w 5309507"/>
              <a:gd name="connsiteY284" fmla="*/ 5969583 h 6482443"/>
              <a:gd name="connsiteX285" fmla="*/ 4649550 w 5309507"/>
              <a:gd name="connsiteY285" fmla="*/ 5972371 h 6482443"/>
              <a:gd name="connsiteX286" fmla="*/ 4652140 w 5309507"/>
              <a:gd name="connsiteY286" fmla="*/ 5980343 h 6482443"/>
              <a:gd name="connsiteX287" fmla="*/ 4652140 w 5309507"/>
              <a:gd name="connsiteY287" fmla="*/ 6004377 h 6482443"/>
              <a:gd name="connsiteX288" fmla="*/ 4663126 w 5309507"/>
              <a:gd name="connsiteY288" fmla="*/ 6004377 h 6482443"/>
              <a:gd name="connsiteX289" fmla="*/ 4663126 w 5309507"/>
              <a:gd name="connsiteY289" fmla="*/ 5978850 h 6482443"/>
              <a:gd name="connsiteX290" fmla="*/ 4660968 w 5309507"/>
              <a:gd name="connsiteY290" fmla="*/ 5968758 h 6482443"/>
              <a:gd name="connsiteX291" fmla="*/ 4654965 w 5309507"/>
              <a:gd name="connsiteY291" fmla="*/ 5962396 h 6482443"/>
              <a:gd name="connsiteX292" fmla="*/ 4646175 w 5309507"/>
              <a:gd name="connsiteY292" fmla="*/ 5960236 h 6482443"/>
              <a:gd name="connsiteX293" fmla="*/ 4638328 w 5309507"/>
              <a:gd name="connsiteY293" fmla="*/ 5961847 h 6482443"/>
              <a:gd name="connsiteX294" fmla="*/ 4632678 w 5309507"/>
              <a:gd name="connsiteY294" fmla="*/ 5966284 h 6482443"/>
              <a:gd name="connsiteX295" fmla="*/ 4632678 w 5309507"/>
              <a:gd name="connsiteY295" fmla="*/ 5946256 h 6482443"/>
              <a:gd name="connsiteX296" fmla="*/ 4394699 w 5309507"/>
              <a:gd name="connsiteY296" fmla="*/ 5937416 h 6482443"/>
              <a:gd name="connsiteX297" fmla="*/ 4484013 w 5309507"/>
              <a:gd name="connsiteY297" fmla="*/ 6026805 h 6482443"/>
              <a:gd name="connsiteX298" fmla="*/ 4573328 w 5309507"/>
              <a:gd name="connsiteY298" fmla="*/ 5937416 h 6482443"/>
              <a:gd name="connsiteX299" fmla="*/ 4529914 w 5309507"/>
              <a:gd name="connsiteY299" fmla="*/ 5937416 h 6482443"/>
              <a:gd name="connsiteX300" fmla="*/ 4484013 w 5309507"/>
              <a:gd name="connsiteY300" fmla="*/ 5983355 h 6482443"/>
              <a:gd name="connsiteX301" fmla="*/ 4438112 w 5309507"/>
              <a:gd name="connsiteY301" fmla="*/ 5937416 h 6482443"/>
              <a:gd name="connsiteX302" fmla="*/ 5278926 w 5309507"/>
              <a:gd name="connsiteY302" fmla="*/ 3706427 h 6482443"/>
              <a:gd name="connsiteX303" fmla="*/ 5064087 w 5309507"/>
              <a:gd name="connsiteY303" fmla="*/ 3921266 h 6482443"/>
              <a:gd name="connsiteX304" fmla="*/ 5064087 w 5309507"/>
              <a:gd name="connsiteY304" fmla="*/ 3928886 h 6482443"/>
              <a:gd name="connsiteX305" fmla="*/ 5282736 w 5309507"/>
              <a:gd name="connsiteY305" fmla="*/ 3710237 h 6482443"/>
              <a:gd name="connsiteX306" fmla="*/ 5240826 w 5309507"/>
              <a:gd name="connsiteY306" fmla="*/ 3706427 h 6482443"/>
              <a:gd name="connsiteX307" fmla="*/ 5064087 w 5309507"/>
              <a:gd name="connsiteY307" fmla="*/ 3883166 h 6482443"/>
              <a:gd name="connsiteX308" fmla="*/ 5064087 w 5309507"/>
              <a:gd name="connsiteY308" fmla="*/ 3890786 h 6482443"/>
              <a:gd name="connsiteX309" fmla="*/ 5244636 w 5309507"/>
              <a:gd name="connsiteY309" fmla="*/ 3710237 h 6482443"/>
              <a:gd name="connsiteX310" fmla="*/ 5202726 w 5309507"/>
              <a:gd name="connsiteY310" fmla="*/ 3706427 h 6482443"/>
              <a:gd name="connsiteX311" fmla="*/ 5064087 w 5309507"/>
              <a:gd name="connsiteY311" fmla="*/ 3845066 h 6482443"/>
              <a:gd name="connsiteX312" fmla="*/ 5064087 w 5309507"/>
              <a:gd name="connsiteY312" fmla="*/ 3852686 h 6482443"/>
              <a:gd name="connsiteX313" fmla="*/ 5206536 w 5309507"/>
              <a:gd name="connsiteY313" fmla="*/ 3710237 h 6482443"/>
              <a:gd name="connsiteX314" fmla="*/ 5164626 w 5309507"/>
              <a:gd name="connsiteY314" fmla="*/ 3706427 h 6482443"/>
              <a:gd name="connsiteX315" fmla="*/ 5064087 w 5309507"/>
              <a:gd name="connsiteY315" fmla="*/ 3806966 h 6482443"/>
              <a:gd name="connsiteX316" fmla="*/ 5064087 w 5309507"/>
              <a:gd name="connsiteY316" fmla="*/ 3814586 h 6482443"/>
              <a:gd name="connsiteX317" fmla="*/ 5168436 w 5309507"/>
              <a:gd name="connsiteY317" fmla="*/ 3710237 h 6482443"/>
              <a:gd name="connsiteX318" fmla="*/ 5126526 w 5309507"/>
              <a:gd name="connsiteY318" fmla="*/ 3706427 h 6482443"/>
              <a:gd name="connsiteX319" fmla="*/ 5064087 w 5309507"/>
              <a:gd name="connsiteY319" fmla="*/ 3768866 h 6482443"/>
              <a:gd name="connsiteX320" fmla="*/ 5064087 w 5309507"/>
              <a:gd name="connsiteY320" fmla="*/ 3776486 h 6482443"/>
              <a:gd name="connsiteX321" fmla="*/ 5130336 w 5309507"/>
              <a:gd name="connsiteY321" fmla="*/ 3710237 h 6482443"/>
              <a:gd name="connsiteX322" fmla="*/ 5088426 w 5309507"/>
              <a:gd name="connsiteY322" fmla="*/ 3706427 h 6482443"/>
              <a:gd name="connsiteX323" fmla="*/ 5064087 w 5309507"/>
              <a:gd name="connsiteY323" fmla="*/ 3730766 h 6482443"/>
              <a:gd name="connsiteX324" fmla="*/ 5064087 w 5309507"/>
              <a:gd name="connsiteY324" fmla="*/ 3738386 h 6482443"/>
              <a:gd name="connsiteX325" fmla="*/ 5092236 w 5309507"/>
              <a:gd name="connsiteY325" fmla="*/ 3710237 h 6482443"/>
              <a:gd name="connsiteX326" fmla="*/ 0 w 5309507"/>
              <a:gd name="connsiteY326" fmla="*/ 0 h 6482443"/>
              <a:gd name="connsiteX327" fmla="*/ 5309507 w 5309507"/>
              <a:gd name="connsiteY327" fmla="*/ 0 h 6482443"/>
              <a:gd name="connsiteX328" fmla="*/ 5309507 w 5309507"/>
              <a:gd name="connsiteY328" fmla="*/ 3713946 h 6482443"/>
              <a:gd name="connsiteX329" fmla="*/ 5064087 w 5309507"/>
              <a:gd name="connsiteY329" fmla="*/ 3959366 h 6482443"/>
              <a:gd name="connsiteX330" fmla="*/ 5064087 w 5309507"/>
              <a:gd name="connsiteY330" fmla="*/ 3966986 h 6482443"/>
              <a:gd name="connsiteX331" fmla="*/ 5309507 w 5309507"/>
              <a:gd name="connsiteY331" fmla="*/ 3721566 h 6482443"/>
              <a:gd name="connsiteX332" fmla="*/ 5309507 w 5309507"/>
              <a:gd name="connsiteY332" fmla="*/ 3752046 h 6482443"/>
              <a:gd name="connsiteX333" fmla="*/ 5064087 w 5309507"/>
              <a:gd name="connsiteY333" fmla="*/ 3997466 h 6482443"/>
              <a:gd name="connsiteX334" fmla="*/ 5064087 w 5309507"/>
              <a:gd name="connsiteY334" fmla="*/ 4005086 h 6482443"/>
              <a:gd name="connsiteX335" fmla="*/ 5309507 w 5309507"/>
              <a:gd name="connsiteY335" fmla="*/ 3759666 h 6482443"/>
              <a:gd name="connsiteX336" fmla="*/ 5309507 w 5309507"/>
              <a:gd name="connsiteY336" fmla="*/ 3790146 h 6482443"/>
              <a:gd name="connsiteX337" fmla="*/ 5064087 w 5309507"/>
              <a:gd name="connsiteY337" fmla="*/ 4035566 h 6482443"/>
              <a:gd name="connsiteX338" fmla="*/ 5064087 w 5309507"/>
              <a:gd name="connsiteY338" fmla="*/ 4043187 h 6482443"/>
              <a:gd name="connsiteX339" fmla="*/ 5309507 w 5309507"/>
              <a:gd name="connsiteY339" fmla="*/ 3797767 h 6482443"/>
              <a:gd name="connsiteX340" fmla="*/ 5309507 w 5309507"/>
              <a:gd name="connsiteY340" fmla="*/ 3828247 h 6482443"/>
              <a:gd name="connsiteX341" fmla="*/ 5064087 w 5309507"/>
              <a:gd name="connsiteY341" fmla="*/ 4073667 h 6482443"/>
              <a:gd name="connsiteX342" fmla="*/ 5064087 w 5309507"/>
              <a:gd name="connsiteY342" fmla="*/ 4081286 h 6482443"/>
              <a:gd name="connsiteX343" fmla="*/ 5309507 w 5309507"/>
              <a:gd name="connsiteY343" fmla="*/ 3835866 h 6482443"/>
              <a:gd name="connsiteX344" fmla="*/ 5309507 w 5309507"/>
              <a:gd name="connsiteY344" fmla="*/ 3866347 h 6482443"/>
              <a:gd name="connsiteX345" fmla="*/ 5064087 w 5309507"/>
              <a:gd name="connsiteY345" fmla="*/ 4111767 h 6482443"/>
              <a:gd name="connsiteX346" fmla="*/ 5064087 w 5309507"/>
              <a:gd name="connsiteY346" fmla="*/ 4119386 h 6482443"/>
              <a:gd name="connsiteX347" fmla="*/ 5309507 w 5309507"/>
              <a:gd name="connsiteY347" fmla="*/ 3873966 h 6482443"/>
              <a:gd name="connsiteX348" fmla="*/ 5309507 w 5309507"/>
              <a:gd name="connsiteY348" fmla="*/ 3904446 h 6482443"/>
              <a:gd name="connsiteX349" fmla="*/ 5064087 w 5309507"/>
              <a:gd name="connsiteY349" fmla="*/ 4149866 h 6482443"/>
              <a:gd name="connsiteX350" fmla="*/ 5064087 w 5309507"/>
              <a:gd name="connsiteY350" fmla="*/ 4157486 h 6482443"/>
              <a:gd name="connsiteX351" fmla="*/ 5309507 w 5309507"/>
              <a:gd name="connsiteY351" fmla="*/ 3912066 h 6482443"/>
              <a:gd name="connsiteX352" fmla="*/ 5309507 w 5309507"/>
              <a:gd name="connsiteY352" fmla="*/ 3942546 h 6482443"/>
              <a:gd name="connsiteX353" fmla="*/ 5064087 w 5309507"/>
              <a:gd name="connsiteY353" fmla="*/ 4187966 h 6482443"/>
              <a:gd name="connsiteX354" fmla="*/ 5064087 w 5309507"/>
              <a:gd name="connsiteY354" fmla="*/ 4195586 h 6482443"/>
              <a:gd name="connsiteX355" fmla="*/ 5309507 w 5309507"/>
              <a:gd name="connsiteY355" fmla="*/ 3950166 h 6482443"/>
              <a:gd name="connsiteX356" fmla="*/ 5309507 w 5309507"/>
              <a:gd name="connsiteY356" fmla="*/ 3980646 h 6482443"/>
              <a:gd name="connsiteX357" fmla="*/ 5064087 w 5309507"/>
              <a:gd name="connsiteY357" fmla="*/ 4226066 h 6482443"/>
              <a:gd name="connsiteX358" fmla="*/ 5064087 w 5309507"/>
              <a:gd name="connsiteY358" fmla="*/ 4233687 h 6482443"/>
              <a:gd name="connsiteX359" fmla="*/ 5309507 w 5309507"/>
              <a:gd name="connsiteY359" fmla="*/ 3988267 h 6482443"/>
              <a:gd name="connsiteX360" fmla="*/ 5309507 w 5309507"/>
              <a:gd name="connsiteY360" fmla="*/ 4018746 h 6482443"/>
              <a:gd name="connsiteX361" fmla="*/ 5064087 w 5309507"/>
              <a:gd name="connsiteY361" fmla="*/ 4264166 h 6482443"/>
              <a:gd name="connsiteX362" fmla="*/ 5064087 w 5309507"/>
              <a:gd name="connsiteY362" fmla="*/ 4271787 h 6482443"/>
              <a:gd name="connsiteX363" fmla="*/ 5309507 w 5309507"/>
              <a:gd name="connsiteY363" fmla="*/ 4026367 h 6482443"/>
              <a:gd name="connsiteX364" fmla="*/ 5309507 w 5309507"/>
              <a:gd name="connsiteY364" fmla="*/ 4056847 h 6482443"/>
              <a:gd name="connsiteX365" fmla="*/ 5064087 w 5309507"/>
              <a:gd name="connsiteY365" fmla="*/ 4302267 h 6482443"/>
              <a:gd name="connsiteX366" fmla="*/ 5064087 w 5309507"/>
              <a:gd name="connsiteY366" fmla="*/ 4309886 h 6482443"/>
              <a:gd name="connsiteX367" fmla="*/ 5309507 w 5309507"/>
              <a:gd name="connsiteY367" fmla="*/ 4064466 h 6482443"/>
              <a:gd name="connsiteX368" fmla="*/ 5309507 w 5309507"/>
              <a:gd name="connsiteY368" fmla="*/ 4094947 h 6482443"/>
              <a:gd name="connsiteX369" fmla="*/ 5064087 w 5309507"/>
              <a:gd name="connsiteY369" fmla="*/ 4340367 h 6482443"/>
              <a:gd name="connsiteX370" fmla="*/ 5064087 w 5309507"/>
              <a:gd name="connsiteY370" fmla="*/ 4347986 h 6482443"/>
              <a:gd name="connsiteX371" fmla="*/ 5309507 w 5309507"/>
              <a:gd name="connsiteY371" fmla="*/ 4102566 h 6482443"/>
              <a:gd name="connsiteX372" fmla="*/ 5309507 w 5309507"/>
              <a:gd name="connsiteY372" fmla="*/ 4133046 h 6482443"/>
              <a:gd name="connsiteX373" fmla="*/ 5064087 w 5309507"/>
              <a:gd name="connsiteY373" fmla="*/ 4378466 h 6482443"/>
              <a:gd name="connsiteX374" fmla="*/ 5064087 w 5309507"/>
              <a:gd name="connsiteY374" fmla="*/ 4386086 h 6482443"/>
              <a:gd name="connsiteX375" fmla="*/ 5309507 w 5309507"/>
              <a:gd name="connsiteY375" fmla="*/ 4140666 h 6482443"/>
              <a:gd name="connsiteX376" fmla="*/ 5309507 w 5309507"/>
              <a:gd name="connsiteY376" fmla="*/ 4171146 h 6482443"/>
              <a:gd name="connsiteX377" fmla="*/ 5064087 w 5309507"/>
              <a:gd name="connsiteY377" fmla="*/ 4416566 h 6482443"/>
              <a:gd name="connsiteX378" fmla="*/ 5064087 w 5309507"/>
              <a:gd name="connsiteY378" fmla="*/ 4424186 h 6482443"/>
              <a:gd name="connsiteX379" fmla="*/ 5309507 w 5309507"/>
              <a:gd name="connsiteY379" fmla="*/ 4178766 h 6482443"/>
              <a:gd name="connsiteX380" fmla="*/ 5309507 w 5309507"/>
              <a:gd name="connsiteY380" fmla="*/ 4209246 h 6482443"/>
              <a:gd name="connsiteX381" fmla="*/ 5064087 w 5309507"/>
              <a:gd name="connsiteY381" fmla="*/ 4454666 h 6482443"/>
              <a:gd name="connsiteX382" fmla="*/ 5064087 w 5309507"/>
              <a:gd name="connsiteY382" fmla="*/ 4462286 h 6482443"/>
              <a:gd name="connsiteX383" fmla="*/ 5309507 w 5309507"/>
              <a:gd name="connsiteY383" fmla="*/ 4216866 h 6482443"/>
              <a:gd name="connsiteX384" fmla="*/ 5309507 w 5309507"/>
              <a:gd name="connsiteY384" fmla="*/ 4247346 h 6482443"/>
              <a:gd name="connsiteX385" fmla="*/ 5064087 w 5309507"/>
              <a:gd name="connsiteY385" fmla="*/ 4492766 h 6482443"/>
              <a:gd name="connsiteX386" fmla="*/ 5064087 w 5309507"/>
              <a:gd name="connsiteY386" fmla="*/ 4500387 h 6482443"/>
              <a:gd name="connsiteX387" fmla="*/ 5309507 w 5309507"/>
              <a:gd name="connsiteY387" fmla="*/ 4254967 h 6482443"/>
              <a:gd name="connsiteX388" fmla="*/ 5309507 w 5309507"/>
              <a:gd name="connsiteY388" fmla="*/ 4285446 h 6482443"/>
              <a:gd name="connsiteX389" fmla="*/ 5064087 w 5309507"/>
              <a:gd name="connsiteY389" fmla="*/ 4530866 h 6482443"/>
              <a:gd name="connsiteX390" fmla="*/ 5064087 w 5309507"/>
              <a:gd name="connsiteY390" fmla="*/ 4538486 h 6482443"/>
              <a:gd name="connsiteX391" fmla="*/ 5309507 w 5309507"/>
              <a:gd name="connsiteY391" fmla="*/ 4293066 h 6482443"/>
              <a:gd name="connsiteX392" fmla="*/ 5309507 w 5309507"/>
              <a:gd name="connsiteY392" fmla="*/ 4323547 h 6482443"/>
              <a:gd name="connsiteX393" fmla="*/ 5064087 w 5309507"/>
              <a:gd name="connsiteY393" fmla="*/ 4568967 h 6482443"/>
              <a:gd name="connsiteX394" fmla="*/ 5064087 w 5309507"/>
              <a:gd name="connsiteY394" fmla="*/ 4576586 h 6482443"/>
              <a:gd name="connsiteX395" fmla="*/ 5309507 w 5309507"/>
              <a:gd name="connsiteY395" fmla="*/ 4331166 h 6482443"/>
              <a:gd name="connsiteX396" fmla="*/ 5309507 w 5309507"/>
              <a:gd name="connsiteY396" fmla="*/ 4361646 h 6482443"/>
              <a:gd name="connsiteX397" fmla="*/ 5064087 w 5309507"/>
              <a:gd name="connsiteY397" fmla="*/ 4607066 h 6482443"/>
              <a:gd name="connsiteX398" fmla="*/ 5064087 w 5309507"/>
              <a:gd name="connsiteY398" fmla="*/ 4614686 h 6482443"/>
              <a:gd name="connsiteX399" fmla="*/ 5309507 w 5309507"/>
              <a:gd name="connsiteY399" fmla="*/ 4369266 h 6482443"/>
              <a:gd name="connsiteX400" fmla="*/ 5309507 w 5309507"/>
              <a:gd name="connsiteY400" fmla="*/ 4399746 h 6482443"/>
              <a:gd name="connsiteX401" fmla="*/ 5064087 w 5309507"/>
              <a:gd name="connsiteY401" fmla="*/ 4645166 h 6482443"/>
              <a:gd name="connsiteX402" fmla="*/ 5064087 w 5309507"/>
              <a:gd name="connsiteY402" fmla="*/ 4652786 h 6482443"/>
              <a:gd name="connsiteX403" fmla="*/ 5309507 w 5309507"/>
              <a:gd name="connsiteY403" fmla="*/ 4407366 h 6482443"/>
              <a:gd name="connsiteX404" fmla="*/ 5309507 w 5309507"/>
              <a:gd name="connsiteY404" fmla="*/ 4437846 h 6482443"/>
              <a:gd name="connsiteX405" fmla="*/ 5064087 w 5309507"/>
              <a:gd name="connsiteY405" fmla="*/ 4683266 h 6482443"/>
              <a:gd name="connsiteX406" fmla="*/ 5064087 w 5309507"/>
              <a:gd name="connsiteY406" fmla="*/ 4690886 h 6482443"/>
              <a:gd name="connsiteX407" fmla="*/ 5309507 w 5309507"/>
              <a:gd name="connsiteY407" fmla="*/ 4445466 h 6482443"/>
              <a:gd name="connsiteX408" fmla="*/ 5309507 w 5309507"/>
              <a:gd name="connsiteY408" fmla="*/ 4475946 h 6482443"/>
              <a:gd name="connsiteX409" fmla="*/ 5064087 w 5309507"/>
              <a:gd name="connsiteY409" fmla="*/ 4721366 h 6482443"/>
              <a:gd name="connsiteX410" fmla="*/ 5064087 w 5309507"/>
              <a:gd name="connsiteY410" fmla="*/ 4728987 h 6482443"/>
              <a:gd name="connsiteX411" fmla="*/ 5309507 w 5309507"/>
              <a:gd name="connsiteY411" fmla="*/ 4483567 h 6482443"/>
              <a:gd name="connsiteX412" fmla="*/ 5309507 w 5309507"/>
              <a:gd name="connsiteY412" fmla="*/ 4514046 h 6482443"/>
              <a:gd name="connsiteX413" fmla="*/ 5064087 w 5309507"/>
              <a:gd name="connsiteY413" fmla="*/ 4759466 h 6482443"/>
              <a:gd name="connsiteX414" fmla="*/ 5064087 w 5309507"/>
              <a:gd name="connsiteY414" fmla="*/ 4767087 h 6482443"/>
              <a:gd name="connsiteX415" fmla="*/ 5309507 w 5309507"/>
              <a:gd name="connsiteY415" fmla="*/ 4521667 h 6482443"/>
              <a:gd name="connsiteX416" fmla="*/ 5309507 w 5309507"/>
              <a:gd name="connsiteY416" fmla="*/ 4552147 h 6482443"/>
              <a:gd name="connsiteX417" fmla="*/ 5064087 w 5309507"/>
              <a:gd name="connsiteY417" fmla="*/ 4797567 h 6482443"/>
              <a:gd name="connsiteX418" fmla="*/ 5064087 w 5309507"/>
              <a:gd name="connsiteY418" fmla="*/ 4805186 h 6482443"/>
              <a:gd name="connsiteX419" fmla="*/ 5309507 w 5309507"/>
              <a:gd name="connsiteY419" fmla="*/ 4559766 h 6482443"/>
              <a:gd name="connsiteX420" fmla="*/ 5309507 w 5309507"/>
              <a:gd name="connsiteY420" fmla="*/ 4590247 h 6482443"/>
              <a:gd name="connsiteX421" fmla="*/ 5064087 w 5309507"/>
              <a:gd name="connsiteY421" fmla="*/ 4835667 h 6482443"/>
              <a:gd name="connsiteX422" fmla="*/ 5064087 w 5309507"/>
              <a:gd name="connsiteY422" fmla="*/ 4843286 h 6482443"/>
              <a:gd name="connsiteX423" fmla="*/ 5309507 w 5309507"/>
              <a:gd name="connsiteY423" fmla="*/ 4597866 h 6482443"/>
              <a:gd name="connsiteX424" fmla="*/ 5309507 w 5309507"/>
              <a:gd name="connsiteY424" fmla="*/ 4628346 h 6482443"/>
              <a:gd name="connsiteX425" fmla="*/ 5064087 w 5309507"/>
              <a:gd name="connsiteY425" fmla="*/ 4873766 h 6482443"/>
              <a:gd name="connsiteX426" fmla="*/ 5064087 w 5309507"/>
              <a:gd name="connsiteY426" fmla="*/ 4881386 h 6482443"/>
              <a:gd name="connsiteX427" fmla="*/ 5309507 w 5309507"/>
              <a:gd name="connsiteY427" fmla="*/ 4635966 h 6482443"/>
              <a:gd name="connsiteX428" fmla="*/ 5309507 w 5309507"/>
              <a:gd name="connsiteY428" fmla="*/ 4666446 h 6482443"/>
              <a:gd name="connsiteX429" fmla="*/ 5064087 w 5309507"/>
              <a:gd name="connsiteY429" fmla="*/ 4911866 h 6482443"/>
              <a:gd name="connsiteX430" fmla="*/ 5064087 w 5309507"/>
              <a:gd name="connsiteY430" fmla="*/ 4919486 h 6482443"/>
              <a:gd name="connsiteX431" fmla="*/ 5309507 w 5309507"/>
              <a:gd name="connsiteY431" fmla="*/ 4674066 h 6482443"/>
              <a:gd name="connsiteX432" fmla="*/ 5309507 w 5309507"/>
              <a:gd name="connsiteY432" fmla="*/ 4704546 h 6482443"/>
              <a:gd name="connsiteX433" fmla="*/ 5064087 w 5309507"/>
              <a:gd name="connsiteY433" fmla="*/ 4949966 h 6482443"/>
              <a:gd name="connsiteX434" fmla="*/ 5064087 w 5309507"/>
              <a:gd name="connsiteY434" fmla="*/ 4957587 h 6482443"/>
              <a:gd name="connsiteX435" fmla="*/ 5309507 w 5309507"/>
              <a:gd name="connsiteY435" fmla="*/ 4712167 h 6482443"/>
              <a:gd name="connsiteX436" fmla="*/ 5309507 w 5309507"/>
              <a:gd name="connsiteY436" fmla="*/ 4742646 h 6482443"/>
              <a:gd name="connsiteX437" fmla="*/ 5064087 w 5309507"/>
              <a:gd name="connsiteY437" fmla="*/ 4988066 h 6482443"/>
              <a:gd name="connsiteX438" fmla="*/ 5064087 w 5309507"/>
              <a:gd name="connsiteY438" fmla="*/ 4995687 h 6482443"/>
              <a:gd name="connsiteX439" fmla="*/ 5309507 w 5309507"/>
              <a:gd name="connsiteY439" fmla="*/ 4750267 h 6482443"/>
              <a:gd name="connsiteX440" fmla="*/ 5309507 w 5309507"/>
              <a:gd name="connsiteY440" fmla="*/ 4780747 h 6482443"/>
              <a:gd name="connsiteX441" fmla="*/ 5064087 w 5309507"/>
              <a:gd name="connsiteY441" fmla="*/ 5026167 h 6482443"/>
              <a:gd name="connsiteX442" fmla="*/ 5064087 w 5309507"/>
              <a:gd name="connsiteY442" fmla="*/ 5033786 h 6482443"/>
              <a:gd name="connsiteX443" fmla="*/ 5309507 w 5309507"/>
              <a:gd name="connsiteY443" fmla="*/ 4788366 h 6482443"/>
              <a:gd name="connsiteX444" fmla="*/ 5309507 w 5309507"/>
              <a:gd name="connsiteY444" fmla="*/ 4818847 h 6482443"/>
              <a:gd name="connsiteX445" fmla="*/ 5064087 w 5309507"/>
              <a:gd name="connsiteY445" fmla="*/ 5064267 h 6482443"/>
              <a:gd name="connsiteX446" fmla="*/ 5064087 w 5309507"/>
              <a:gd name="connsiteY446" fmla="*/ 5071886 h 6482443"/>
              <a:gd name="connsiteX447" fmla="*/ 5309507 w 5309507"/>
              <a:gd name="connsiteY447" fmla="*/ 4826466 h 6482443"/>
              <a:gd name="connsiteX448" fmla="*/ 5309507 w 5309507"/>
              <a:gd name="connsiteY448" fmla="*/ 4856946 h 6482443"/>
              <a:gd name="connsiteX449" fmla="*/ 5064087 w 5309507"/>
              <a:gd name="connsiteY449" fmla="*/ 5102366 h 6482443"/>
              <a:gd name="connsiteX450" fmla="*/ 5064087 w 5309507"/>
              <a:gd name="connsiteY450" fmla="*/ 5109986 h 6482443"/>
              <a:gd name="connsiteX451" fmla="*/ 5309507 w 5309507"/>
              <a:gd name="connsiteY451" fmla="*/ 4864566 h 6482443"/>
              <a:gd name="connsiteX452" fmla="*/ 5309507 w 5309507"/>
              <a:gd name="connsiteY452" fmla="*/ 4895046 h 6482443"/>
              <a:gd name="connsiteX453" fmla="*/ 5064087 w 5309507"/>
              <a:gd name="connsiteY453" fmla="*/ 5140466 h 6482443"/>
              <a:gd name="connsiteX454" fmla="*/ 5064087 w 5309507"/>
              <a:gd name="connsiteY454" fmla="*/ 5148086 h 6482443"/>
              <a:gd name="connsiteX455" fmla="*/ 5309507 w 5309507"/>
              <a:gd name="connsiteY455" fmla="*/ 4902666 h 6482443"/>
              <a:gd name="connsiteX456" fmla="*/ 5309507 w 5309507"/>
              <a:gd name="connsiteY456" fmla="*/ 4933146 h 6482443"/>
              <a:gd name="connsiteX457" fmla="*/ 5064087 w 5309507"/>
              <a:gd name="connsiteY457" fmla="*/ 5178566 h 6482443"/>
              <a:gd name="connsiteX458" fmla="*/ 5064087 w 5309507"/>
              <a:gd name="connsiteY458" fmla="*/ 5186186 h 6482443"/>
              <a:gd name="connsiteX459" fmla="*/ 5309507 w 5309507"/>
              <a:gd name="connsiteY459" fmla="*/ 4940766 h 6482443"/>
              <a:gd name="connsiteX460" fmla="*/ 5309507 w 5309507"/>
              <a:gd name="connsiteY460" fmla="*/ 4971246 h 6482443"/>
              <a:gd name="connsiteX461" fmla="*/ 5064087 w 5309507"/>
              <a:gd name="connsiteY461" fmla="*/ 5216666 h 6482443"/>
              <a:gd name="connsiteX462" fmla="*/ 5064087 w 5309507"/>
              <a:gd name="connsiteY462" fmla="*/ 5224287 h 6482443"/>
              <a:gd name="connsiteX463" fmla="*/ 5309507 w 5309507"/>
              <a:gd name="connsiteY463" fmla="*/ 4978867 h 6482443"/>
              <a:gd name="connsiteX464" fmla="*/ 5309507 w 5309507"/>
              <a:gd name="connsiteY464" fmla="*/ 5009346 h 6482443"/>
              <a:gd name="connsiteX465" fmla="*/ 5064087 w 5309507"/>
              <a:gd name="connsiteY465" fmla="*/ 5254766 h 6482443"/>
              <a:gd name="connsiteX466" fmla="*/ 5064087 w 5309507"/>
              <a:gd name="connsiteY466" fmla="*/ 5262386 h 6482443"/>
              <a:gd name="connsiteX467" fmla="*/ 5309507 w 5309507"/>
              <a:gd name="connsiteY467" fmla="*/ 5016966 h 6482443"/>
              <a:gd name="connsiteX468" fmla="*/ 5309507 w 5309507"/>
              <a:gd name="connsiteY468" fmla="*/ 5047447 h 6482443"/>
              <a:gd name="connsiteX469" fmla="*/ 5064087 w 5309507"/>
              <a:gd name="connsiteY469" fmla="*/ 5292867 h 6482443"/>
              <a:gd name="connsiteX470" fmla="*/ 5064087 w 5309507"/>
              <a:gd name="connsiteY470" fmla="*/ 5300486 h 6482443"/>
              <a:gd name="connsiteX471" fmla="*/ 5309507 w 5309507"/>
              <a:gd name="connsiteY471" fmla="*/ 5055066 h 6482443"/>
              <a:gd name="connsiteX472" fmla="*/ 5309507 w 5309507"/>
              <a:gd name="connsiteY472" fmla="*/ 5085546 h 6482443"/>
              <a:gd name="connsiteX473" fmla="*/ 5064087 w 5309507"/>
              <a:gd name="connsiteY473" fmla="*/ 5330966 h 6482443"/>
              <a:gd name="connsiteX474" fmla="*/ 5064087 w 5309507"/>
              <a:gd name="connsiteY474" fmla="*/ 5338586 h 6482443"/>
              <a:gd name="connsiteX475" fmla="*/ 5309507 w 5309507"/>
              <a:gd name="connsiteY475" fmla="*/ 5093166 h 6482443"/>
              <a:gd name="connsiteX476" fmla="*/ 5309507 w 5309507"/>
              <a:gd name="connsiteY476" fmla="*/ 5123646 h 6482443"/>
              <a:gd name="connsiteX477" fmla="*/ 5064087 w 5309507"/>
              <a:gd name="connsiteY477" fmla="*/ 5369066 h 6482443"/>
              <a:gd name="connsiteX478" fmla="*/ 5064087 w 5309507"/>
              <a:gd name="connsiteY478" fmla="*/ 5376686 h 6482443"/>
              <a:gd name="connsiteX479" fmla="*/ 5309507 w 5309507"/>
              <a:gd name="connsiteY479" fmla="*/ 5131266 h 6482443"/>
              <a:gd name="connsiteX480" fmla="*/ 5309507 w 5309507"/>
              <a:gd name="connsiteY480" fmla="*/ 5162699 h 6482443"/>
              <a:gd name="connsiteX481" fmla="*/ 5064087 w 5309507"/>
              <a:gd name="connsiteY481" fmla="*/ 5408119 h 6482443"/>
              <a:gd name="connsiteX482" fmla="*/ 5064087 w 5309507"/>
              <a:gd name="connsiteY482" fmla="*/ 5415739 h 6482443"/>
              <a:gd name="connsiteX483" fmla="*/ 5309507 w 5309507"/>
              <a:gd name="connsiteY483" fmla="*/ 5170319 h 6482443"/>
              <a:gd name="connsiteX484" fmla="*/ 5309507 w 5309507"/>
              <a:gd name="connsiteY484" fmla="*/ 5200798 h 6482443"/>
              <a:gd name="connsiteX485" fmla="*/ 5064087 w 5309507"/>
              <a:gd name="connsiteY485" fmla="*/ 5446218 h 6482443"/>
              <a:gd name="connsiteX486" fmla="*/ 5064087 w 5309507"/>
              <a:gd name="connsiteY486" fmla="*/ 5453838 h 6482443"/>
              <a:gd name="connsiteX487" fmla="*/ 5309507 w 5309507"/>
              <a:gd name="connsiteY487" fmla="*/ 5208418 h 6482443"/>
              <a:gd name="connsiteX488" fmla="*/ 5309507 w 5309507"/>
              <a:gd name="connsiteY488" fmla="*/ 5238899 h 6482443"/>
              <a:gd name="connsiteX489" fmla="*/ 5064087 w 5309507"/>
              <a:gd name="connsiteY489" fmla="*/ 5484319 h 6482443"/>
              <a:gd name="connsiteX490" fmla="*/ 5064087 w 5309507"/>
              <a:gd name="connsiteY490" fmla="*/ 5491938 h 6482443"/>
              <a:gd name="connsiteX491" fmla="*/ 5309507 w 5309507"/>
              <a:gd name="connsiteY491" fmla="*/ 5246518 h 6482443"/>
              <a:gd name="connsiteX492" fmla="*/ 5309507 w 5309507"/>
              <a:gd name="connsiteY492" fmla="*/ 5276998 h 6482443"/>
              <a:gd name="connsiteX493" fmla="*/ 5064087 w 5309507"/>
              <a:gd name="connsiteY493" fmla="*/ 5522418 h 6482443"/>
              <a:gd name="connsiteX494" fmla="*/ 5064087 w 5309507"/>
              <a:gd name="connsiteY494" fmla="*/ 5530038 h 6482443"/>
              <a:gd name="connsiteX495" fmla="*/ 5309507 w 5309507"/>
              <a:gd name="connsiteY495" fmla="*/ 5284618 h 6482443"/>
              <a:gd name="connsiteX496" fmla="*/ 5309507 w 5309507"/>
              <a:gd name="connsiteY496" fmla="*/ 5315098 h 6482443"/>
              <a:gd name="connsiteX497" fmla="*/ 5064087 w 5309507"/>
              <a:gd name="connsiteY497" fmla="*/ 5560518 h 6482443"/>
              <a:gd name="connsiteX498" fmla="*/ 5064087 w 5309507"/>
              <a:gd name="connsiteY498" fmla="*/ 5568138 h 6482443"/>
              <a:gd name="connsiteX499" fmla="*/ 5309507 w 5309507"/>
              <a:gd name="connsiteY499" fmla="*/ 5322718 h 6482443"/>
              <a:gd name="connsiteX500" fmla="*/ 5309507 w 5309507"/>
              <a:gd name="connsiteY500" fmla="*/ 5353198 h 6482443"/>
              <a:gd name="connsiteX501" fmla="*/ 5064087 w 5309507"/>
              <a:gd name="connsiteY501" fmla="*/ 5598618 h 6482443"/>
              <a:gd name="connsiteX502" fmla="*/ 5064087 w 5309507"/>
              <a:gd name="connsiteY502" fmla="*/ 5606238 h 6482443"/>
              <a:gd name="connsiteX503" fmla="*/ 5309507 w 5309507"/>
              <a:gd name="connsiteY503" fmla="*/ 5360818 h 6482443"/>
              <a:gd name="connsiteX504" fmla="*/ 5309507 w 5309507"/>
              <a:gd name="connsiteY504" fmla="*/ 5391298 h 6482443"/>
              <a:gd name="connsiteX505" fmla="*/ 5064087 w 5309507"/>
              <a:gd name="connsiteY505" fmla="*/ 5636718 h 6482443"/>
              <a:gd name="connsiteX506" fmla="*/ 5064087 w 5309507"/>
              <a:gd name="connsiteY506" fmla="*/ 5644339 h 6482443"/>
              <a:gd name="connsiteX507" fmla="*/ 5309507 w 5309507"/>
              <a:gd name="connsiteY507" fmla="*/ 5398919 h 6482443"/>
              <a:gd name="connsiteX508" fmla="*/ 5309507 w 5309507"/>
              <a:gd name="connsiteY508" fmla="*/ 5429398 h 6482443"/>
              <a:gd name="connsiteX509" fmla="*/ 5064087 w 5309507"/>
              <a:gd name="connsiteY509" fmla="*/ 5674818 h 6482443"/>
              <a:gd name="connsiteX510" fmla="*/ 5064087 w 5309507"/>
              <a:gd name="connsiteY510" fmla="*/ 5682439 h 6482443"/>
              <a:gd name="connsiteX511" fmla="*/ 5309507 w 5309507"/>
              <a:gd name="connsiteY511" fmla="*/ 5437019 h 6482443"/>
              <a:gd name="connsiteX512" fmla="*/ 5309507 w 5309507"/>
              <a:gd name="connsiteY512" fmla="*/ 5467499 h 6482443"/>
              <a:gd name="connsiteX513" fmla="*/ 5087824 w 5309507"/>
              <a:gd name="connsiteY513" fmla="*/ 5689182 h 6482443"/>
              <a:gd name="connsiteX514" fmla="*/ 5095443 w 5309507"/>
              <a:gd name="connsiteY514" fmla="*/ 5689182 h 6482443"/>
              <a:gd name="connsiteX515" fmla="*/ 5309507 w 5309507"/>
              <a:gd name="connsiteY515" fmla="*/ 5475118 h 6482443"/>
              <a:gd name="connsiteX516" fmla="*/ 5309507 w 5309507"/>
              <a:gd name="connsiteY516" fmla="*/ 5505599 h 6482443"/>
              <a:gd name="connsiteX517" fmla="*/ 5125924 w 5309507"/>
              <a:gd name="connsiteY517" fmla="*/ 5689182 h 6482443"/>
              <a:gd name="connsiteX518" fmla="*/ 5133543 w 5309507"/>
              <a:gd name="connsiteY518" fmla="*/ 5689182 h 6482443"/>
              <a:gd name="connsiteX519" fmla="*/ 5309507 w 5309507"/>
              <a:gd name="connsiteY519" fmla="*/ 5513218 h 6482443"/>
              <a:gd name="connsiteX520" fmla="*/ 5309507 w 5309507"/>
              <a:gd name="connsiteY520" fmla="*/ 5543698 h 6482443"/>
              <a:gd name="connsiteX521" fmla="*/ 5164023 w 5309507"/>
              <a:gd name="connsiteY521" fmla="*/ 5689182 h 6482443"/>
              <a:gd name="connsiteX522" fmla="*/ 5171643 w 5309507"/>
              <a:gd name="connsiteY522" fmla="*/ 5689182 h 6482443"/>
              <a:gd name="connsiteX523" fmla="*/ 5309507 w 5309507"/>
              <a:gd name="connsiteY523" fmla="*/ 5551318 h 6482443"/>
              <a:gd name="connsiteX524" fmla="*/ 5309507 w 5309507"/>
              <a:gd name="connsiteY524" fmla="*/ 5581798 h 6482443"/>
              <a:gd name="connsiteX525" fmla="*/ 5202123 w 5309507"/>
              <a:gd name="connsiteY525" fmla="*/ 5689182 h 6482443"/>
              <a:gd name="connsiteX526" fmla="*/ 5209743 w 5309507"/>
              <a:gd name="connsiteY526" fmla="*/ 5689182 h 6482443"/>
              <a:gd name="connsiteX527" fmla="*/ 5309507 w 5309507"/>
              <a:gd name="connsiteY527" fmla="*/ 5589418 h 6482443"/>
              <a:gd name="connsiteX528" fmla="*/ 5309507 w 5309507"/>
              <a:gd name="connsiteY528" fmla="*/ 5619898 h 6482443"/>
              <a:gd name="connsiteX529" fmla="*/ 5240223 w 5309507"/>
              <a:gd name="connsiteY529" fmla="*/ 5689182 h 6482443"/>
              <a:gd name="connsiteX530" fmla="*/ 5247844 w 5309507"/>
              <a:gd name="connsiteY530" fmla="*/ 5689182 h 6482443"/>
              <a:gd name="connsiteX531" fmla="*/ 5309507 w 5309507"/>
              <a:gd name="connsiteY531" fmla="*/ 5627519 h 6482443"/>
              <a:gd name="connsiteX532" fmla="*/ 5309507 w 5309507"/>
              <a:gd name="connsiteY532" fmla="*/ 5657998 h 6482443"/>
              <a:gd name="connsiteX533" fmla="*/ 5278323 w 5309507"/>
              <a:gd name="connsiteY533" fmla="*/ 5689182 h 6482443"/>
              <a:gd name="connsiteX534" fmla="*/ 5285944 w 5309507"/>
              <a:gd name="connsiteY534" fmla="*/ 5689182 h 6482443"/>
              <a:gd name="connsiteX535" fmla="*/ 5309507 w 5309507"/>
              <a:gd name="connsiteY535" fmla="*/ 5665619 h 6482443"/>
              <a:gd name="connsiteX536" fmla="*/ 5309507 w 5309507"/>
              <a:gd name="connsiteY536" fmla="*/ 6482443 h 6482443"/>
              <a:gd name="connsiteX537" fmla="*/ 0 w 5309507"/>
              <a:gd name="connsiteY537" fmla="*/ 6482443 h 64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5309507" h="6482443">
                <a:moveTo>
                  <a:pt x="4810629" y="6091081"/>
                </a:moveTo>
                <a:cubicBezTo>
                  <a:pt x="4820220" y="6091081"/>
                  <a:pt x="4828212" y="6093817"/>
                  <a:pt x="4834606" y="6099287"/>
                </a:cubicBezTo>
                <a:cubicBezTo>
                  <a:pt x="4841001" y="6104761"/>
                  <a:pt x="4844199" y="6112124"/>
                  <a:pt x="4844199" y="6121380"/>
                </a:cubicBezTo>
                <a:lnTo>
                  <a:pt x="4775781" y="6121380"/>
                </a:lnTo>
                <a:cubicBezTo>
                  <a:pt x="4777269" y="6111705"/>
                  <a:pt x="4781161" y="6104233"/>
                  <a:pt x="4787450" y="6098970"/>
                </a:cubicBezTo>
                <a:cubicBezTo>
                  <a:pt x="4793734" y="6093715"/>
                  <a:pt x="4801463" y="6091081"/>
                  <a:pt x="4810629" y="6091081"/>
                </a:cubicBezTo>
                <a:close/>
                <a:moveTo>
                  <a:pt x="4456641" y="6050384"/>
                </a:moveTo>
                <a:lnTo>
                  <a:pt x="4456641" y="6226500"/>
                </a:lnTo>
                <a:lnTo>
                  <a:pt x="4511311" y="6226500"/>
                </a:lnTo>
                <a:lnTo>
                  <a:pt x="4511311" y="6050384"/>
                </a:lnTo>
                <a:close/>
                <a:moveTo>
                  <a:pt x="4524464" y="6050370"/>
                </a:moveTo>
                <a:lnTo>
                  <a:pt x="4587767" y="6226486"/>
                </a:lnTo>
                <a:lnTo>
                  <a:pt x="4655225" y="6226486"/>
                </a:lnTo>
                <a:lnTo>
                  <a:pt x="4718528" y="6050370"/>
                </a:lnTo>
                <a:lnTo>
                  <a:pt x="4660341" y="6050370"/>
                </a:lnTo>
                <a:lnTo>
                  <a:pt x="4621656" y="6175987"/>
                </a:lnTo>
                <a:lnTo>
                  <a:pt x="4582971" y="6050370"/>
                </a:lnTo>
                <a:close/>
                <a:moveTo>
                  <a:pt x="4249173" y="6050357"/>
                </a:moveTo>
                <a:lnTo>
                  <a:pt x="4312477" y="6226471"/>
                </a:lnTo>
                <a:lnTo>
                  <a:pt x="4379935" y="6226472"/>
                </a:lnTo>
                <a:lnTo>
                  <a:pt x="4443237" y="6050357"/>
                </a:lnTo>
                <a:lnTo>
                  <a:pt x="4385050" y="6050357"/>
                </a:lnTo>
                <a:lnTo>
                  <a:pt x="4346365" y="6175973"/>
                </a:lnTo>
                <a:lnTo>
                  <a:pt x="4307680" y="6050357"/>
                </a:lnTo>
                <a:close/>
                <a:moveTo>
                  <a:pt x="4988072" y="6047848"/>
                </a:moveTo>
                <a:cubicBezTo>
                  <a:pt x="4972938" y="6047848"/>
                  <a:pt x="4959886" y="6050269"/>
                  <a:pt x="4948908" y="6055108"/>
                </a:cubicBezTo>
                <a:cubicBezTo>
                  <a:pt x="4937930" y="6059950"/>
                  <a:pt x="4929615" y="6066524"/>
                  <a:pt x="4923973" y="6074833"/>
                </a:cubicBezTo>
                <a:cubicBezTo>
                  <a:pt x="4918320" y="6083148"/>
                  <a:pt x="4915499" y="6092350"/>
                  <a:pt x="4915499" y="6102451"/>
                </a:cubicBezTo>
                <a:cubicBezTo>
                  <a:pt x="4915499" y="6114443"/>
                  <a:pt x="4918587" y="6123966"/>
                  <a:pt x="4924770" y="6131013"/>
                </a:cubicBezTo>
                <a:cubicBezTo>
                  <a:pt x="4930949" y="6138066"/>
                  <a:pt x="4938304" y="6143218"/>
                  <a:pt x="4946829" y="6146479"/>
                </a:cubicBezTo>
                <a:cubicBezTo>
                  <a:pt x="4955352" y="6149743"/>
                  <a:pt x="4966012" y="6152845"/>
                  <a:pt x="4978801" y="6155789"/>
                </a:cubicBezTo>
                <a:cubicBezTo>
                  <a:pt x="4990733" y="6158738"/>
                  <a:pt x="4999368" y="6161422"/>
                  <a:pt x="5004698" y="6163838"/>
                </a:cubicBezTo>
                <a:cubicBezTo>
                  <a:pt x="5010022" y="6166258"/>
                  <a:pt x="5012689" y="6169992"/>
                  <a:pt x="5012689" y="6175041"/>
                </a:cubicBezTo>
                <a:cubicBezTo>
                  <a:pt x="5012689" y="6179254"/>
                  <a:pt x="5010822" y="6182671"/>
                  <a:pt x="5007096" y="6185299"/>
                </a:cubicBezTo>
                <a:cubicBezTo>
                  <a:pt x="5003364" y="6187933"/>
                  <a:pt x="4998088" y="6189246"/>
                  <a:pt x="4991271" y="6189246"/>
                </a:cubicBezTo>
                <a:cubicBezTo>
                  <a:pt x="4983806" y="6189246"/>
                  <a:pt x="4977522" y="6187352"/>
                  <a:pt x="4972407" y="6183564"/>
                </a:cubicBezTo>
                <a:cubicBezTo>
                  <a:pt x="4967291" y="6179777"/>
                  <a:pt x="4964415" y="6174835"/>
                  <a:pt x="4963774" y="6168730"/>
                </a:cubicBezTo>
                <a:lnTo>
                  <a:pt x="4909745" y="6168730"/>
                </a:lnTo>
                <a:cubicBezTo>
                  <a:pt x="4910595" y="6180092"/>
                  <a:pt x="4914539" y="6190349"/>
                  <a:pt x="4921573" y="6199503"/>
                </a:cubicBezTo>
                <a:cubicBezTo>
                  <a:pt x="4928606" y="6208656"/>
                  <a:pt x="4938199" y="6215865"/>
                  <a:pt x="4950347" y="6221123"/>
                </a:cubicBezTo>
                <a:cubicBezTo>
                  <a:pt x="4962495" y="6226385"/>
                  <a:pt x="4976348" y="6229013"/>
                  <a:pt x="4991908" y="6229013"/>
                </a:cubicBezTo>
                <a:cubicBezTo>
                  <a:pt x="5006402" y="6229013"/>
                  <a:pt x="5019133" y="6226696"/>
                  <a:pt x="5030116" y="6222070"/>
                </a:cubicBezTo>
                <a:cubicBezTo>
                  <a:pt x="5041089" y="6217443"/>
                  <a:pt x="5049507" y="6211078"/>
                  <a:pt x="5055370" y="6202974"/>
                </a:cubicBezTo>
                <a:cubicBezTo>
                  <a:pt x="5061231" y="6194876"/>
                  <a:pt x="5064163" y="6185669"/>
                  <a:pt x="5064163" y="6175359"/>
                </a:cubicBezTo>
                <a:cubicBezTo>
                  <a:pt x="5063948" y="6163156"/>
                  <a:pt x="5060698" y="6153422"/>
                  <a:pt x="5054414" y="6146163"/>
                </a:cubicBezTo>
                <a:cubicBezTo>
                  <a:pt x="5048123" y="6138904"/>
                  <a:pt x="5040824" y="6133646"/>
                  <a:pt x="5032513" y="6130382"/>
                </a:cubicBezTo>
                <a:cubicBezTo>
                  <a:pt x="5024199" y="6127122"/>
                  <a:pt x="5013435" y="6123808"/>
                  <a:pt x="5000223" y="6120440"/>
                </a:cubicBezTo>
                <a:cubicBezTo>
                  <a:pt x="4988713" y="6117915"/>
                  <a:pt x="4980240" y="6115390"/>
                  <a:pt x="4974805" y="6112865"/>
                </a:cubicBezTo>
                <a:cubicBezTo>
                  <a:pt x="4969370" y="6110340"/>
                  <a:pt x="4966654" y="6106553"/>
                  <a:pt x="4966654" y="6101502"/>
                </a:cubicBezTo>
                <a:cubicBezTo>
                  <a:pt x="4966654" y="6097296"/>
                  <a:pt x="4968355" y="6093981"/>
                  <a:pt x="4971768" y="6091561"/>
                </a:cubicBezTo>
                <a:cubicBezTo>
                  <a:pt x="4975173" y="6089144"/>
                  <a:pt x="4980080" y="6087932"/>
                  <a:pt x="4986475" y="6087932"/>
                </a:cubicBezTo>
                <a:cubicBezTo>
                  <a:pt x="4993933" y="6087932"/>
                  <a:pt x="4999953" y="6089722"/>
                  <a:pt x="5004538" y="6093296"/>
                </a:cubicBezTo>
                <a:cubicBezTo>
                  <a:pt x="5009120" y="6096877"/>
                  <a:pt x="5011838" y="6101715"/>
                  <a:pt x="5012689" y="6107815"/>
                </a:cubicBezTo>
                <a:lnTo>
                  <a:pt x="5063203" y="6107815"/>
                </a:lnTo>
                <a:cubicBezTo>
                  <a:pt x="5061287" y="6089722"/>
                  <a:pt x="5053877" y="6075204"/>
                  <a:pt x="5040984" y="6064261"/>
                </a:cubicBezTo>
                <a:cubicBezTo>
                  <a:pt x="5028086" y="6053322"/>
                  <a:pt x="5010454" y="6047848"/>
                  <a:pt x="4988072" y="6047848"/>
                </a:cubicBezTo>
                <a:close/>
                <a:moveTo>
                  <a:pt x="4811267" y="6047841"/>
                </a:moveTo>
                <a:cubicBezTo>
                  <a:pt x="4793576" y="6047841"/>
                  <a:pt x="4777909" y="6051525"/>
                  <a:pt x="4764271" y="6058887"/>
                </a:cubicBezTo>
                <a:cubicBezTo>
                  <a:pt x="4750630" y="6066256"/>
                  <a:pt x="4740022" y="6076774"/>
                  <a:pt x="4732459" y="6090449"/>
                </a:cubicBezTo>
                <a:cubicBezTo>
                  <a:pt x="4724893" y="6104130"/>
                  <a:pt x="4721111" y="6120117"/>
                  <a:pt x="4721111" y="6138423"/>
                </a:cubicBezTo>
                <a:cubicBezTo>
                  <a:pt x="4721111" y="6156730"/>
                  <a:pt x="4724948" y="6172723"/>
                  <a:pt x="4732621" y="6186398"/>
                </a:cubicBezTo>
                <a:cubicBezTo>
                  <a:pt x="4740295" y="6200077"/>
                  <a:pt x="4750948" y="6210596"/>
                  <a:pt x="4764590" y="6217960"/>
                </a:cubicBezTo>
                <a:cubicBezTo>
                  <a:pt x="4778229" y="6225327"/>
                  <a:pt x="4793790" y="6229007"/>
                  <a:pt x="4811267" y="6229007"/>
                </a:cubicBezTo>
                <a:cubicBezTo>
                  <a:pt x="4825761" y="6229007"/>
                  <a:pt x="4838869" y="6226378"/>
                  <a:pt x="4850594" y="6221117"/>
                </a:cubicBezTo>
                <a:cubicBezTo>
                  <a:pt x="4862312" y="6215859"/>
                  <a:pt x="4872065" y="6208599"/>
                  <a:pt x="4879845" y="6199337"/>
                </a:cubicBezTo>
                <a:cubicBezTo>
                  <a:pt x="4887625" y="6190081"/>
                  <a:pt x="4893005" y="6179666"/>
                  <a:pt x="4895992" y="6168092"/>
                </a:cubicBezTo>
                <a:lnTo>
                  <a:pt x="4837805" y="6168092"/>
                </a:lnTo>
                <a:cubicBezTo>
                  <a:pt x="4832475" y="6179454"/>
                  <a:pt x="4822989" y="6185134"/>
                  <a:pt x="4809350" y="6185134"/>
                </a:cubicBezTo>
                <a:cubicBezTo>
                  <a:pt x="4800183" y="6185134"/>
                  <a:pt x="4792456" y="6182245"/>
                  <a:pt x="4786171" y="6176456"/>
                </a:cubicBezTo>
                <a:cubicBezTo>
                  <a:pt x="4779881" y="6170670"/>
                  <a:pt x="4776311" y="6162307"/>
                  <a:pt x="4775461" y="6151363"/>
                </a:cubicBezTo>
                <a:lnTo>
                  <a:pt x="4899188" y="6151363"/>
                </a:lnTo>
                <a:cubicBezTo>
                  <a:pt x="4899828" y="6145896"/>
                  <a:pt x="4900147" y="6140633"/>
                  <a:pt x="4900147" y="6135584"/>
                </a:cubicBezTo>
                <a:cubicBezTo>
                  <a:pt x="4900147" y="6117908"/>
                  <a:pt x="4896361" y="6102443"/>
                  <a:pt x="4888797" y="6089187"/>
                </a:cubicBezTo>
                <a:cubicBezTo>
                  <a:pt x="4881231" y="6075930"/>
                  <a:pt x="4870734" y="6065727"/>
                  <a:pt x="4857307" y="6058572"/>
                </a:cubicBezTo>
                <a:cubicBezTo>
                  <a:pt x="4843880" y="6051421"/>
                  <a:pt x="4828534" y="6047841"/>
                  <a:pt x="4811267" y="6047841"/>
                </a:cubicBezTo>
                <a:close/>
                <a:moveTo>
                  <a:pt x="4740357" y="5969817"/>
                </a:moveTo>
                <a:cubicBezTo>
                  <a:pt x="4742398" y="5969817"/>
                  <a:pt x="4744307" y="5970327"/>
                  <a:pt x="4746087" y="5971348"/>
                </a:cubicBezTo>
                <a:cubicBezTo>
                  <a:pt x="4747864" y="5972369"/>
                  <a:pt x="4749276" y="5973836"/>
                  <a:pt x="4750323" y="5975746"/>
                </a:cubicBezTo>
                <a:cubicBezTo>
                  <a:pt x="4751370" y="5977658"/>
                  <a:pt x="4751893" y="5979949"/>
                  <a:pt x="4751893" y="5982619"/>
                </a:cubicBezTo>
                <a:cubicBezTo>
                  <a:pt x="4751893" y="5985289"/>
                  <a:pt x="4751370" y="5987581"/>
                  <a:pt x="4750323" y="5989491"/>
                </a:cubicBezTo>
                <a:cubicBezTo>
                  <a:pt x="4749276" y="5991403"/>
                  <a:pt x="4747864" y="5992869"/>
                  <a:pt x="4746087" y="5993889"/>
                </a:cubicBezTo>
                <a:cubicBezTo>
                  <a:pt x="4744307" y="5994911"/>
                  <a:pt x="4742398" y="5995421"/>
                  <a:pt x="4740357" y="5995421"/>
                </a:cubicBezTo>
                <a:cubicBezTo>
                  <a:pt x="4738368" y="5995421"/>
                  <a:pt x="4736497" y="5994898"/>
                  <a:pt x="4734746" y="5993851"/>
                </a:cubicBezTo>
                <a:cubicBezTo>
                  <a:pt x="4732992" y="5992803"/>
                  <a:pt x="4731580" y="5991298"/>
                  <a:pt x="4730508" y="5989334"/>
                </a:cubicBezTo>
                <a:cubicBezTo>
                  <a:pt x="4729435" y="5987371"/>
                  <a:pt x="4728900" y="5985080"/>
                  <a:pt x="4728900" y="5982462"/>
                </a:cubicBezTo>
                <a:cubicBezTo>
                  <a:pt x="4728900" y="5979845"/>
                  <a:pt x="4729435" y="5977580"/>
                  <a:pt x="4730508" y="5975668"/>
                </a:cubicBezTo>
                <a:cubicBezTo>
                  <a:pt x="4731580" y="5973757"/>
                  <a:pt x="4732981" y="5972305"/>
                  <a:pt x="4734706" y="5971309"/>
                </a:cubicBezTo>
                <a:cubicBezTo>
                  <a:pt x="4736434" y="5970314"/>
                  <a:pt x="4738317" y="5969817"/>
                  <a:pt x="4740357" y="5969817"/>
                </a:cubicBezTo>
                <a:close/>
                <a:moveTo>
                  <a:pt x="5024152" y="5969741"/>
                </a:moveTo>
                <a:cubicBezTo>
                  <a:pt x="5027290" y="5969741"/>
                  <a:pt x="5029945" y="5970855"/>
                  <a:pt x="5032117" y="5973080"/>
                </a:cubicBezTo>
                <a:cubicBezTo>
                  <a:pt x="5034287" y="5975306"/>
                  <a:pt x="5035373" y="5978487"/>
                  <a:pt x="5035373" y="5982622"/>
                </a:cubicBezTo>
                <a:cubicBezTo>
                  <a:pt x="5035373" y="5985398"/>
                  <a:pt x="5034849" y="5987755"/>
                  <a:pt x="5033805" y="5989691"/>
                </a:cubicBezTo>
                <a:cubicBezTo>
                  <a:pt x="5032757" y="5991629"/>
                  <a:pt x="5031357" y="5993082"/>
                  <a:pt x="5029606" y="5994050"/>
                </a:cubicBezTo>
                <a:cubicBezTo>
                  <a:pt x="5027852" y="5995019"/>
                  <a:pt x="5025982" y="5995503"/>
                  <a:pt x="5023994" y="5995503"/>
                </a:cubicBezTo>
                <a:cubicBezTo>
                  <a:pt x="5020855" y="5995503"/>
                  <a:pt x="5018252" y="5994392"/>
                  <a:pt x="5016185" y="5992165"/>
                </a:cubicBezTo>
                <a:cubicBezTo>
                  <a:pt x="5014118" y="5989941"/>
                  <a:pt x="5013086" y="5986759"/>
                  <a:pt x="5013086" y="5982622"/>
                </a:cubicBezTo>
                <a:cubicBezTo>
                  <a:pt x="5013086" y="5978487"/>
                  <a:pt x="5014146" y="5975306"/>
                  <a:pt x="5016264" y="5973080"/>
                </a:cubicBezTo>
                <a:cubicBezTo>
                  <a:pt x="5018383" y="5970855"/>
                  <a:pt x="5021013" y="5969741"/>
                  <a:pt x="5024152" y="5969741"/>
                </a:cubicBezTo>
                <a:close/>
                <a:moveTo>
                  <a:pt x="4975650" y="5969741"/>
                </a:moveTo>
                <a:cubicBezTo>
                  <a:pt x="4978788" y="5969741"/>
                  <a:pt x="4981443" y="5970855"/>
                  <a:pt x="4983615" y="5973080"/>
                </a:cubicBezTo>
                <a:cubicBezTo>
                  <a:pt x="4985785" y="5975306"/>
                  <a:pt x="4986871" y="5978487"/>
                  <a:pt x="4986871" y="5982622"/>
                </a:cubicBezTo>
                <a:cubicBezTo>
                  <a:pt x="4986871" y="5985398"/>
                  <a:pt x="4986347" y="5987755"/>
                  <a:pt x="4985303" y="5989691"/>
                </a:cubicBezTo>
                <a:cubicBezTo>
                  <a:pt x="4984255" y="5991629"/>
                  <a:pt x="4982855" y="5993082"/>
                  <a:pt x="4981104" y="5994050"/>
                </a:cubicBezTo>
                <a:cubicBezTo>
                  <a:pt x="4979351" y="5995019"/>
                  <a:pt x="4977480" y="5995503"/>
                  <a:pt x="4975492" y="5995503"/>
                </a:cubicBezTo>
                <a:cubicBezTo>
                  <a:pt x="4972353" y="5995503"/>
                  <a:pt x="4969750" y="5994392"/>
                  <a:pt x="4967683" y="5992165"/>
                </a:cubicBezTo>
                <a:cubicBezTo>
                  <a:pt x="4965616" y="5989941"/>
                  <a:pt x="4964584" y="5986759"/>
                  <a:pt x="4964584" y="5982622"/>
                </a:cubicBezTo>
                <a:cubicBezTo>
                  <a:pt x="4964584" y="5978487"/>
                  <a:pt x="4965644" y="5975306"/>
                  <a:pt x="4967762" y="5973080"/>
                </a:cubicBezTo>
                <a:cubicBezTo>
                  <a:pt x="4969881" y="5970855"/>
                  <a:pt x="4972511" y="5969741"/>
                  <a:pt x="4975650" y="5969741"/>
                </a:cubicBezTo>
                <a:close/>
                <a:moveTo>
                  <a:pt x="4691461" y="5969741"/>
                </a:moveTo>
                <a:cubicBezTo>
                  <a:pt x="4694601" y="5969741"/>
                  <a:pt x="4697255" y="5970855"/>
                  <a:pt x="4699427" y="5973080"/>
                </a:cubicBezTo>
                <a:cubicBezTo>
                  <a:pt x="4701597" y="5975306"/>
                  <a:pt x="4702684" y="5978487"/>
                  <a:pt x="4702684" y="5982622"/>
                </a:cubicBezTo>
                <a:cubicBezTo>
                  <a:pt x="4702684" y="5985398"/>
                  <a:pt x="4702159" y="5987755"/>
                  <a:pt x="4701114" y="5989691"/>
                </a:cubicBezTo>
                <a:cubicBezTo>
                  <a:pt x="4700067" y="5991629"/>
                  <a:pt x="4698667" y="5993082"/>
                  <a:pt x="4696916" y="5994050"/>
                </a:cubicBezTo>
                <a:cubicBezTo>
                  <a:pt x="4695162" y="5995019"/>
                  <a:pt x="4693292" y="5995503"/>
                  <a:pt x="4691304" y="5995503"/>
                </a:cubicBezTo>
                <a:cubicBezTo>
                  <a:pt x="4688165" y="5995503"/>
                  <a:pt x="4685562" y="5994392"/>
                  <a:pt x="4683496" y="5992165"/>
                </a:cubicBezTo>
                <a:cubicBezTo>
                  <a:pt x="4681428" y="5989941"/>
                  <a:pt x="4680396" y="5986759"/>
                  <a:pt x="4680396" y="5982622"/>
                </a:cubicBezTo>
                <a:cubicBezTo>
                  <a:pt x="4680396" y="5978487"/>
                  <a:pt x="4681456" y="5975306"/>
                  <a:pt x="4683575" y="5973080"/>
                </a:cubicBezTo>
                <a:cubicBezTo>
                  <a:pt x="4685693" y="5970855"/>
                  <a:pt x="4688323" y="5969741"/>
                  <a:pt x="4691461" y="5969741"/>
                </a:cubicBezTo>
                <a:close/>
                <a:moveTo>
                  <a:pt x="4790820" y="5969190"/>
                </a:moveTo>
                <a:cubicBezTo>
                  <a:pt x="4793697" y="5969190"/>
                  <a:pt x="4796130" y="5970042"/>
                  <a:pt x="4798119" y="5971742"/>
                </a:cubicBezTo>
                <a:cubicBezTo>
                  <a:pt x="4800108" y="5973445"/>
                  <a:pt x="4801127" y="5975709"/>
                  <a:pt x="4801180" y="5978536"/>
                </a:cubicBezTo>
                <a:lnTo>
                  <a:pt x="4780541" y="5978536"/>
                </a:lnTo>
                <a:cubicBezTo>
                  <a:pt x="4780959" y="5975605"/>
                  <a:pt x="4782096" y="5973314"/>
                  <a:pt x="4783954" y="5971664"/>
                </a:cubicBezTo>
                <a:cubicBezTo>
                  <a:pt x="4785811" y="5970015"/>
                  <a:pt x="4788099" y="5969190"/>
                  <a:pt x="4790820" y="5969190"/>
                </a:cubicBezTo>
                <a:close/>
                <a:moveTo>
                  <a:pt x="5024307" y="5960160"/>
                </a:moveTo>
                <a:cubicBezTo>
                  <a:pt x="5020122" y="5960160"/>
                  <a:pt x="5016329" y="5961090"/>
                  <a:pt x="5012929" y="5962948"/>
                </a:cubicBezTo>
                <a:cubicBezTo>
                  <a:pt x="5009527" y="5964806"/>
                  <a:pt x="5006847" y="5967438"/>
                  <a:pt x="5004885" y="5970842"/>
                </a:cubicBezTo>
                <a:cubicBezTo>
                  <a:pt x="5002924" y="5974245"/>
                  <a:pt x="5001943" y="5978172"/>
                  <a:pt x="5001943" y="5982622"/>
                </a:cubicBezTo>
                <a:cubicBezTo>
                  <a:pt x="5001943" y="5987073"/>
                  <a:pt x="5002896" y="5991001"/>
                  <a:pt x="5004807" y="5994404"/>
                </a:cubicBezTo>
                <a:cubicBezTo>
                  <a:pt x="5006716" y="5997808"/>
                  <a:pt x="5009346" y="6000439"/>
                  <a:pt x="5012693" y="6002297"/>
                </a:cubicBezTo>
                <a:cubicBezTo>
                  <a:pt x="5016041" y="6004156"/>
                  <a:pt x="5019808" y="6005086"/>
                  <a:pt x="5023994" y="6005086"/>
                </a:cubicBezTo>
                <a:cubicBezTo>
                  <a:pt x="5028232" y="6005086"/>
                  <a:pt x="5032064" y="6004156"/>
                  <a:pt x="5035491" y="6002297"/>
                </a:cubicBezTo>
                <a:cubicBezTo>
                  <a:pt x="5038917" y="6000439"/>
                  <a:pt x="5041639" y="5997808"/>
                  <a:pt x="5043653" y="5994404"/>
                </a:cubicBezTo>
                <a:cubicBezTo>
                  <a:pt x="5045667" y="5991001"/>
                  <a:pt x="5046674" y="5987073"/>
                  <a:pt x="5046674" y="5982622"/>
                </a:cubicBezTo>
                <a:cubicBezTo>
                  <a:pt x="5046674" y="5978172"/>
                  <a:pt x="5045693" y="5974245"/>
                  <a:pt x="5043731" y="5970842"/>
                </a:cubicBezTo>
                <a:cubicBezTo>
                  <a:pt x="5041770" y="5967438"/>
                  <a:pt x="5039088" y="5964806"/>
                  <a:pt x="5035688" y="5962948"/>
                </a:cubicBezTo>
                <a:cubicBezTo>
                  <a:pt x="5032286" y="5961090"/>
                  <a:pt x="5028494" y="5960160"/>
                  <a:pt x="5024307" y="5960160"/>
                </a:cubicBezTo>
                <a:close/>
                <a:moveTo>
                  <a:pt x="4975806" y="5960160"/>
                </a:moveTo>
                <a:cubicBezTo>
                  <a:pt x="4971620" y="5960160"/>
                  <a:pt x="4967827" y="5961090"/>
                  <a:pt x="4964428" y="5962948"/>
                </a:cubicBezTo>
                <a:cubicBezTo>
                  <a:pt x="4961025" y="5964806"/>
                  <a:pt x="4958345" y="5967438"/>
                  <a:pt x="4956383" y="5970842"/>
                </a:cubicBezTo>
                <a:cubicBezTo>
                  <a:pt x="4954422" y="5974245"/>
                  <a:pt x="4953440" y="5978172"/>
                  <a:pt x="4953440" y="5982622"/>
                </a:cubicBezTo>
                <a:cubicBezTo>
                  <a:pt x="4953440" y="5987073"/>
                  <a:pt x="4954394" y="5991001"/>
                  <a:pt x="4956305" y="5994404"/>
                </a:cubicBezTo>
                <a:cubicBezTo>
                  <a:pt x="4958214" y="5997808"/>
                  <a:pt x="4960844" y="6000439"/>
                  <a:pt x="4964191" y="6002297"/>
                </a:cubicBezTo>
                <a:cubicBezTo>
                  <a:pt x="4967539" y="6004156"/>
                  <a:pt x="4971306" y="6005086"/>
                  <a:pt x="4975492" y="6005086"/>
                </a:cubicBezTo>
                <a:cubicBezTo>
                  <a:pt x="4979731" y="6005086"/>
                  <a:pt x="4983562" y="6004156"/>
                  <a:pt x="4986989" y="6002297"/>
                </a:cubicBezTo>
                <a:cubicBezTo>
                  <a:pt x="4990415" y="6000439"/>
                  <a:pt x="4993137" y="5997808"/>
                  <a:pt x="4995151" y="5994404"/>
                </a:cubicBezTo>
                <a:cubicBezTo>
                  <a:pt x="4997165" y="5991001"/>
                  <a:pt x="4998172" y="5987073"/>
                  <a:pt x="4998172" y="5982622"/>
                </a:cubicBezTo>
                <a:cubicBezTo>
                  <a:pt x="4998172" y="5978172"/>
                  <a:pt x="4997192" y="5974245"/>
                  <a:pt x="4995229" y="5970842"/>
                </a:cubicBezTo>
                <a:cubicBezTo>
                  <a:pt x="4993268" y="5967438"/>
                  <a:pt x="4990586" y="5964806"/>
                  <a:pt x="4987186" y="5962948"/>
                </a:cubicBezTo>
                <a:cubicBezTo>
                  <a:pt x="4983784" y="5961090"/>
                  <a:pt x="4979992" y="5960160"/>
                  <a:pt x="4975806" y="5960160"/>
                </a:cubicBezTo>
                <a:close/>
                <a:moveTo>
                  <a:pt x="4834849" y="5960160"/>
                </a:moveTo>
                <a:cubicBezTo>
                  <a:pt x="4831343" y="5960160"/>
                  <a:pt x="4828296" y="5960738"/>
                  <a:pt x="4825706" y="5961888"/>
                </a:cubicBezTo>
                <a:cubicBezTo>
                  <a:pt x="4823116" y="5963040"/>
                  <a:pt x="4821128" y="5964611"/>
                  <a:pt x="4819742" y="5966602"/>
                </a:cubicBezTo>
                <a:cubicBezTo>
                  <a:pt x="4818355" y="5968592"/>
                  <a:pt x="4817662" y="5970790"/>
                  <a:pt x="4817662" y="5973199"/>
                </a:cubicBezTo>
                <a:cubicBezTo>
                  <a:pt x="4817662" y="5976132"/>
                  <a:pt x="4818407" y="5978461"/>
                  <a:pt x="4819898" y="5980189"/>
                </a:cubicBezTo>
                <a:cubicBezTo>
                  <a:pt x="4821391" y="5981916"/>
                  <a:pt x="4823167" y="5983200"/>
                  <a:pt x="4825235" y="5984037"/>
                </a:cubicBezTo>
                <a:cubicBezTo>
                  <a:pt x="4827302" y="5984876"/>
                  <a:pt x="4829955" y="5985687"/>
                  <a:pt x="4833200" y="5986472"/>
                </a:cubicBezTo>
                <a:cubicBezTo>
                  <a:pt x="4836339" y="5987310"/>
                  <a:pt x="4838628" y="5988082"/>
                  <a:pt x="4840066" y="5988789"/>
                </a:cubicBezTo>
                <a:cubicBezTo>
                  <a:pt x="4841504" y="5989496"/>
                  <a:pt x="4842225" y="5990556"/>
                  <a:pt x="4842225" y="5991970"/>
                </a:cubicBezTo>
                <a:cubicBezTo>
                  <a:pt x="4842225" y="5993279"/>
                  <a:pt x="4841636" y="5994353"/>
                  <a:pt x="4840460" y="5995190"/>
                </a:cubicBezTo>
                <a:cubicBezTo>
                  <a:pt x="4839282" y="5996029"/>
                  <a:pt x="4837647" y="5996447"/>
                  <a:pt x="4835553" y="5996447"/>
                </a:cubicBezTo>
                <a:cubicBezTo>
                  <a:pt x="4833408" y="5996447"/>
                  <a:pt x="4831617" y="5995898"/>
                  <a:pt x="4830179" y="5994797"/>
                </a:cubicBezTo>
                <a:cubicBezTo>
                  <a:pt x="4828738" y="5993697"/>
                  <a:pt x="4827915" y="5992312"/>
                  <a:pt x="4827707" y="5990635"/>
                </a:cubicBezTo>
                <a:lnTo>
                  <a:pt x="4816642" y="5990635"/>
                </a:lnTo>
                <a:cubicBezTo>
                  <a:pt x="4816800" y="5993305"/>
                  <a:pt x="4817701" y="5995740"/>
                  <a:pt x="4819350" y="5997940"/>
                </a:cubicBezTo>
                <a:cubicBezTo>
                  <a:pt x="4820997" y="6000139"/>
                  <a:pt x="4823234" y="6001879"/>
                  <a:pt x="4826058" y="6003162"/>
                </a:cubicBezTo>
                <a:cubicBezTo>
                  <a:pt x="4828885" y="6004445"/>
                  <a:pt x="4832075" y="6005086"/>
                  <a:pt x="4835633" y="6005086"/>
                </a:cubicBezTo>
                <a:cubicBezTo>
                  <a:pt x="4839085" y="6005086"/>
                  <a:pt x="4842107" y="6004523"/>
                  <a:pt x="4844697" y="6003398"/>
                </a:cubicBezTo>
                <a:cubicBezTo>
                  <a:pt x="4847287" y="6002273"/>
                  <a:pt x="4849274" y="6000716"/>
                  <a:pt x="4850661" y="5998725"/>
                </a:cubicBezTo>
                <a:cubicBezTo>
                  <a:pt x="4852046" y="5996735"/>
                  <a:pt x="4852740" y="5994483"/>
                  <a:pt x="4852740" y="5991970"/>
                </a:cubicBezTo>
                <a:cubicBezTo>
                  <a:pt x="4852688" y="5989091"/>
                  <a:pt x="4851917" y="5986774"/>
                  <a:pt x="4850426" y="5985020"/>
                </a:cubicBezTo>
                <a:cubicBezTo>
                  <a:pt x="4848935" y="5983265"/>
                  <a:pt x="4847168" y="5981969"/>
                  <a:pt x="4845128" y="5981131"/>
                </a:cubicBezTo>
                <a:cubicBezTo>
                  <a:pt x="4843087" y="5980294"/>
                  <a:pt x="4840499" y="5979482"/>
                  <a:pt x="4837359" y="5978697"/>
                </a:cubicBezTo>
                <a:cubicBezTo>
                  <a:pt x="4834271" y="5977911"/>
                  <a:pt x="4831996" y="5977139"/>
                  <a:pt x="4830531" y="5976379"/>
                </a:cubicBezTo>
                <a:cubicBezTo>
                  <a:pt x="4829066" y="5975621"/>
                  <a:pt x="4828335" y="5974508"/>
                  <a:pt x="4828335" y="5973041"/>
                </a:cubicBezTo>
                <a:cubicBezTo>
                  <a:pt x="4828335" y="5971733"/>
                  <a:pt x="4828870" y="5970712"/>
                  <a:pt x="4829944" y="5969978"/>
                </a:cubicBezTo>
                <a:cubicBezTo>
                  <a:pt x="4831015" y="5969246"/>
                  <a:pt x="4832545" y="5968879"/>
                  <a:pt x="4834533" y="5968879"/>
                </a:cubicBezTo>
                <a:cubicBezTo>
                  <a:pt x="4836679" y="5968879"/>
                  <a:pt x="4838391" y="5969390"/>
                  <a:pt x="4839674" y="5970411"/>
                </a:cubicBezTo>
                <a:cubicBezTo>
                  <a:pt x="4840955" y="5971432"/>
                  <a:pt x="4841675" y="5972805"/>
                  <a:pt x="4841832" y="5974533"/>
                </a:cubicBezTo>
                <a:lnTo>
                  <a:pt x="4852348" y="5974533"/>
                </a:lnTo>
                <a:cubicBezTo>
                  <a:pt x="4852035" y="5970136"/>
                  <a:pt x="4850334" y="5966640"/>
                  <a:pt x="4847247" y="5964048"/>
                </a:cubicBezTo>
                <a:cubicBezTo>
                  <a:pt x="4844160" y="5961456"/>
                  <a:pt x="4840028" y="5960160"/>
                  <a:pt x="4834849" y="5960160"/>
                </a:cubicBezTo>
                <a:close/>
                <a:moveTo>
                  <a:pt x="4691618" y="5960160"/>
                </a:moveTo>
                <a:cubicBezTo>
                  <a:pt x="4687432" y="5960160"/>
                  <a:pt x="4683639" y="5961090"/>
                  <a:pt x="4680239" y="5962948"/>
                </a:cubicBezTo>
                <a:cubicBezTo>
                  <a:pt x="4676837" y="5964806"/>
                  <a:pt x="4674157" y="5967438"/>
                  <a:pt x="4672195" y="5970842"/>
                </a:cubicBezTo>
                <a:cubicBezTo>
                  <a:pt x="4670234" y="5974245"/>
                  <a:pt x="4669252" y="5978172"/>
                  <a:pt x="4669252" y="5982622"/>
                </a:cubicBezTo>
                <a:cubicBezTo>
                  <a:pt x="4669252" y="5987073"/>
                  <a:pt x="4670206" y="5991001"/>
                  <a:pt x="4672117" y="5994404"/>
                </a:cubicBezTo>
                <a:cubicBezTo>
                  <a:pt x="4674026" y="5997808"/>
                  <a:pt x="4676656" y="6000439"/>
                  <a:pt x="4680004" y="6002297"/>
                </a:cubicBezTo>
                <a:cubicBezTo>
                  <a:pt x="4683352" y="6004156"/>
                  <a:pt x="4687118" y="6005086"/>
                  <a:pt x="4691304" y="6005086"/>
                </a:cubicBezTo>
                <a:cubicBezTo>
                  <a:pt x="4695542" y="6005086"/>
                  <a:pt x="4699373" y="6004156"/>
                  <a:pt x="4702801" y="6002297"/>
                </a:cubicBezTo>
                <a:cubicBezTo>
                  <a:pt x="4706227" y="6000439"/>
                  <a:pt x="4708948" y="5997808"/>
                  <a:pt x="4710963" y="5994404"/>
                </a:cubicBezTo>
                <a:cubicBezTo>
                  <a:pt x="4712977" y="5991001"/>
                  <a:pt x="4713984" y="5987073"/>
                  <a:pt x="4713984" y="5982622"/>
                </a:cubicBezTo>
                <a:cubicBezTo>
                  <a:pt x="4713984" y="5978172"/>
                  <a:pt x="4713004" y="5974245"/>
                  <a:pt x="4711041" y="5970842"/>
                </a:cubicBezTo>
                <a:cubicBezTo>
                  <a:pt x="4709079" y="5967438"/>
                  <a:pt x="4706398" y="5964806"/>
                  <a:pt x="4702998" y="5962948"/>
                </a:cubicBezTo>
                <a:cubicBezTo>
                  <a:pt x="4699596" y="5961090"/>
                  <a:pt x="4695804" y="5960160"/>
                  <a:pt x="4691618" y="5960160"/>
                </a:cubicBezTo>
                <a:close/>
                <a:moveTo>
                  <a:pt x="4791135" y="5960158"/>
                </a:moveTo>
                <a:cubicBezTo>
                  <a:pt x="4786845" y="5960158"/>
                  <a:pt x="4783053" y="5961074"/>
                  <a:pt x="4779755" y="5962906"/>
                </a:cubicBezTo>
                <a:cubicBezTo>
                  <a:pt x="4776460" y="5964740"/>
                  <a:pt x="4773896" y="5967358"/>
                  <a:pt x="4772064" y="5970761"/>
                </a:cubicBezTo>
                <a:cubicBezTo>
                  <a:pt x="4770234" y="5974166"/>
                  <a:pt x="4769319" y="5978119"/>
                  <a:pt x="4769319" y="5982621"/>
                </a:cubicBezTo>
                <a:cubicBezTo>
                  <a:pt x="4769319" y="5987072"/>
                  <a:pt x="4770247" y="5990999"/>
                  <a:pt x="4772103" y="5994403"/>
                </a:cubicBezTo>
                <a:cubicBezTo>
                  <a:pt x="4773961" y="5997806"/>
                  <a:pt x="4776551" y="6000438"/>
                  <a:pt x="4779873" y="6002295"/>
                </a:cubicBezTo>
                <a:cubicBezTo>
                  <a:pt x="4783195" y="6004155"/>
                  <a:pt x="4786948" y="6005084"/>
                  <a:pt x="4791135" y="6005084"/>
                </a:cubicBezTo>
                <a:cubicBezTo>
                  <a:pt x="4796313" y="6005084"/>
                  <a:pt x="4800681" y="6003737"/>
                  <a:pt x="4804241" y="6001039"/>
                </a:cubicBezTo>
                <a:cubicBezTo>
                  <a:pt x="4807797" y="5998343"/>
                  <a:pt x="4810205" y="5994900"/>
                  <a:pt x="4811459" y="5990711"/>
                </a:cubicBezTo>
                <a:lnTo>
                  <a:pt x="4799610" y="5990711"/>
                </a:lnTo>
                <a:cubicBezTo>
                  <a:pt x="4797883" y="5994219"/>
                  <a:pt x="4794980" y="5995973"/>
                  <a:pt x="4790899" y="5995973"/>
                </a:cubicBezTo>
                <a:cubicBezTo>
                  <a:pt x="4788075" y="5995973"/>
                  <a:pt x="4785693" y="5995083"/>
                  <a:pt x="4783757" y="5993302"/>
                </a:cubicBezTo>
                <a:cubicBezTo>
                  <a:pt x="4781822" y="5991523"/>
                  <a:pt x="4780723" y="5989061"/>
                  <a:pt x="4780462" y="5985919"/>
                </a:cubicBezTo>
                <a:lnTo>
                  <a:pt x="4812245" y="5985919"/>
                </a:lnTo>
                <a:cubicBezTo>
                  <a:pt x="4812454" y="5984662"/>
                  <a:pt x="4812559" y="5983249"/>
                  <a:pt x="4812559" y="5981678"/>
                </a:cubicBezTo>
                <a:cubicBezTo>
                  <a:pt x="4812559" y="5977437"/>
                  <a:pt x="4811656" y="5973680"/>
                  <a:pt x="4809850" y="5970408"/>
                </a:cubicBezTo>
                <a:cubicBezTo>
                  <a:pt x="4808046" y="5967136"/>
                  <a:pt x="4805508" y="5964609"/>
                  <a:pt x="4802240" y="5962829"/>
                </a:cubicBezTo>
                <a:cubicBezTo>
                  <a:pt x="4798969" y="5961049"/>
                  <a:pt x="4795267" y="5960158"/>
                  <a:pt x="4791135" y="5960158"/>
                </a:cubicBezTo>
                <a:close/>
                <a:moveTo>
                  <a:pt x="4878877" y="5960157"/>
                </a:moveTo>
                <a:cubicBezTo>
                  <a:pt x="4874690" y="5960157"/>
                  <a:pt x="4870977" y="5961087"/>
                  <a:pt x="4867733" y="5962945"/>
                </a:cubicBezTo>
                <a:cubicBezTo>
                  <a:pt x="4864488" y="5964804"/>
                  <a:pt x="4861953" y="5967422"/>
                  <a:pt x="4860120" y="5970800"/>
                </a:cubicBezTo>
                <a:cubicBezTo>
                  <a:pt x="4858290" y="5974177"/>
                  <a:pt x="4857374" y="5978118"/>
                  <a:pt x="4857374" y="5982620"/>
                </a:cubicBezTo>
                <a:cubicBezTo>
                  <a:pt x="4857374" y="5987124"/>
                  <a:pt x="4858290" y="5991064"/>
                  <a:pt x="4860120" y="5994441"/>
                </a:cubicBezTo>
                <a:cubicBezTo>
                  <a:pt x="4861953" y="5997818"/>
                  <a:pt x="4864488" y="6000437"/>
                  <a:pt x="4867733" y="6002295"/>
                </a:cubicBezTo>
                <a:cubicBezTo>
                  <a:pt x="4870977" y="6004154"/>
                  <a:pt x="4874690" y="6005083"/>
                  <a:pt x="4878877" y="6005083"/>
                </a:cubicBezTo>
                <a:cubicBezTo>
                  <a:pt x="4884214" y="6005083"/>
                  <a:pt x="4888659" y="6003697"/>
                  <a:pt x="4892218" y="6000921"/>
                </a:cubicBezTo>
                <a:cubicBezTo>
                  <a:pt x="4895774" y="5998146"/>
                  <a:pt x="4898154" y="5994402"/>
                  <a:pt x="4899359" y="5989689"/>
                </a:cubicBezTo>
                <a:lnTo>
                  <a:pt x="4887509" y="5989689"/>
                </a:lnTo>
                <a:cubicBezTo>
                  <a:pt x="4886148" y="5993669"/>
                  <a:pt x="4883244" y="5995659"/>
                  <a:pt x="4878798" y="5995659"/>
                </a:cubicBezTo>
                <a:cubicBezTo>
                  <a:pt x="4875660" y="5995659"/>
                  <a:pt x="4873174" y="5994519"/>
                  <a:pt x="4871343" y="5992241"/>
                </a:cubicBezTo>
                <a:cubicBezTo>
                  <a:pt x="4869510" y="5989963"/>
                  <a:pt x="4868597" y="5986757"/>
                  <a:pt x="4868597" y="5982620"/>
                </a:cubicBezTo>
                <a:cubicBezTo>
                  <a:pt x="4868597" y="5978431"/>
                  <a:pt x="4869510" y="5975198"/>
                  <a:pt x="4871343" y="5972920"/>
                </a:cubicBezTo>
                <a:cubicBezTo>
                  <a:pt x="4873174" y="5970642"/>
                  <a:pt x="4875660" y="5969504"/>
                  <a:pt x="4878798" y="5969504"/>
                </a:cubicBezTo>
                <a:cubicBezTo>
                  <a:pt x="4880996" y="5969504"/>
                  <a:pt x="4882840" y="5970041"/>
                  <a:pt x="4884330" y="5971114"/>
                </a:cubicBezTo>
                <a:cubicBezTo>
                  <a:pt x="4885821" y="5972188"/>
                  <a:pt x="4886881" y="5973666"/>
                  <a:pt x="4887509" y="5975551"/>
                </a:cubicBezTo>
                <a:lnTo>
                  <a:pt x="4899359" y="5975551"/>
                </a:lnTo>
                <a:cubicBezTo>
                  <a:pt x="4898154" y="5970682"/>
                  <a:pt x="4895789" y="5966900"/>
                  <a:pt x="4892258" y="5964202"/>
                </a:cubicBezTo>
                <a:cubicBezTo>
                  <a:pt x="4888726" y="5961506"/>
                  <a:pt x="4884265" y="5960157"/>
                  <a:pt x="4878877" y="5960157"/>
                </a:cubicBezTo>
                <a:close/>
                <a:moveTo>
                  <a:pt x="4737531" y="5960156"/>
                </a:moveTo>
                <a:cubicBezTo>
                  <a:pt x="4733816" y="5960156"/>
                  <a:pt x="4730455" y="5961073"/>
                  <a:pt x="4727447" y="5962904"/>
                </a:cubicBezTo>
                <a:cubicBezTo>
                  <a:pt x="4724439" y="5964738"/>
                  <a:pt x="4722059" y="5967356"/>
                  <a:pt x="4720307" y="5970758"/>
                </a:cubicBezTo>
                <a:cubicBezTo>
                  <a:pt x="4718553" y="5974163"/>
                  <a:pt x="4717677" y="5978063"/>
                  <a:pt x="4717677" y="5982462"/>
                </a:cubicBezTo>
                <a:cubicBezTo>
                  <a:pt x="4717677" y="5986913"/>
                  <a:pt x="4718553" y="5990853"/>
                  <a:pt x="4720307" y="5994282"/>
                </a:cubicBezTo>
                <a:cubicBezTo>
                  <a:pt x="4722059" y="5997712"/>
                  <a:pt x="4724452" y="6000369"/>
                  <a:pt x="4727486" y="6002254"/>
                </a:cubicBezTo>
                <a:cubicBezTo>
                  <a:pt x="4730521" y="6004139"/>
                  <a:pt x="4733870" y="6005082"/>
                  <a:pt x="4737531" y="6005082"/>
                </a:cubicBezTo>
                <a:cubicBezTo>
                  <a:pt x="4740723" y="6005082"/>
                  <a:pt x="4743560" y="6004400"/>
                  <a:pt x="4746047" y="6003039"/>
                </a:cubicBezTo>
                <a:cubicBezTo>
                  <a:pt x="4748530" y="6001678"/>
                  <a:pt x="4750481" y="5999976"/>
                  <a:pt x="4751893" y="5997934"/>
                </a:cubicBezTo>
                <a:lnTo>
                  <a:pt x="4751893" y="6004689"/>
                </a:lnTo>
                <a:cubicBezTo>
                  <a:pt x="4751893" y="6008564"/>
                  <a:pt x="4750899" y="6011456"/>
                  <a:pt x="4748911" y="6013368"/>
                </a:cubicBezTo>
                <a:cubicBezTo>
                  <a:pt x="4746921" y="6015278"/>
                  <a:pt x="4744333" y="6016234"/>
                  <a:pt x="4741141" y="6016234"/>
                </a:cubicBezTo>
                <a:cubicBezTo>
                  <a:pt x="4738420" y="6016234"/>
                  <a:pt x="4736106" y="6015646"/>
                  <a:pt x="4734196" y="6014467"/>
                </a:cubicBezTo>
                <a:cubicBezTo>
                  <a:pt x="4732286" y="6013290"/>
                  <a:pt x="4731044" y="6011705"/>
                  <a:pt x="4730468" y="6009716"/>
                </a:cubicBezTo>
                <a:lnTo>
                  <a:pt x="4719560" y="6009716"/>
                </a:lnTo>
                <a:cubicBezTo>
                  <a:pt x="4720084" y="6014690"/>
                  <a:pt x="4722320" y="6018616"/>
                  <a:pt x="4726270" y="6021497"/>
                </a:cubicBezTo>
                <a:cubicBezTo>
                  <a:pt x="4730220" y="6024376"/>
                  <a:pt x="4735282" y="6025817"/>
                  <a:pt x="4741456" y="6025817"/>
                </a:cubicBezTo>
                <a:cubicBezTo>
                  <a:pt x="4746058" y="6025817"/>
                  <a:pt x="4749982" y="6024886"/>
                  <a:pt x="4753226" y="6023028"/>
                </a:cubicBezTo>
                <a:cubicBezTo>
                  <a:pt x="4756471" y="6021170"/>
                  <a:pt x="4758904" y="6018656"/>
                  <a:pt x="4760525" y="6015488"/>
                </a:cubicBezTo>
                <a:cubicBezTo>
                  <a:pt x="4762146" y="6012320"/>
                  <a:pt x="4762958" y="6008720"/>
                  <a:pt x="4762958" y="6004689"/>
                </a:cubicBezTo>
                <a:lnTo>
                  <a:pt x="4762958" y="5960863"/>
                </a:lnTo>
                <a:lnTo>
                  <a:pt x="4751893" y="5960863"/>
                </a:lnTo>
                <a:lnTo>
                  <a:pt x="4751893" y="5967067"/>
                </a:lnTo>
                <a:cubicBezTo>
                  <a:pt x="4750481" y="5965025"/>
                  <a:pt x="4748544" y="5963364"/>
                  <a:pt x="4746087" y="5962081"/>
                </a:cubicBezTo>
                <a:cubicBezTo>
                  <a:pt x="4743626" y="5960797"/>
                  <a:pt x="4740775" y="5960156"/>
                  <a:pt x="4737531" y="5960156"/>
                </a:cubicBezTo>
                <a:close/>
                <a:moveTo>
                  <a:pt x="5053100" y="5946290"/>
                </a:moveTo>
                <a:lnTo>
                  <a:pt x="5053100" y="6004411"/>
                </a:lnTo>
                <a:lnTo>
                  <a:pt x="5064086" y="6004411"/>
                </a:lnTo>
                <a:lnTo>
                  <a:pt x="5064086" y="5946290"/>
                </a:lnTo>
                <a:close/>
                <a:moveTo>
                  <a:pt x="4905880" y="5946256"/>
                </a:moveTo>
                <a:lnTo>
                  <a:pt x="4905880" y="6004377"/>
                </a:lnTo>
                <a:lnTo>
                  <a:pt x="4916866" y="6004377"/>
                </a:lnTo>
                <a:lnTo>
                  <a:pt x="4916866" y="5980343"/>
                </a:lnTo>
                <a:cubicBezTo>
                  <a:pt x="4916866" y="5976887"/>
                  <a:pt x="4917742" y="5974231"/>
                  <a:pt x="4919495" y="5972371"/>
                </a:cubicBezTo>
                <a:cubicBezTo>
                  <a:pt x="4921249" y="5970513"/>
                  <a:pt x="4923642" y="5969583"/>
                  <a:pt x="4926676" y="5969583"/>
                </a:cubicBezTo>
                <a:cubicBezTo>
                  <a:pt x="4929659" y="5969583"/>
                  <a:pt x="4932012" y="5970513"/>
                  <a:pt x="4933739" y="5972371"/>
                </a:cubicBezTo>
                <a:cubicBezTo>
                  <a:pt x="4935466" y="5974231"/>
                  <a:pt x="4936329" y="5976887"/>
                  <a:pt x="4936329" y="5980343"/>
                </a:cubicBezTo>
                <a:lnTo>
                  <a:pt x="4936329" y="6004377"/>
                </a:lnTo>
                <a:lnTo>
                  <a:pt x="4947315" y="6004377"/>
                </a:lnTo>
                <a:lnTo>
                  <a:pt x="4947315" y="5978850"/>
                </a:lnTo>
                <a:cubicBezTo>
                  <a:pt x="4947315" y="5974924"/>
                  <a:pt x="4946596" y="5971560"/>
                  <a:pt x="4945156" y="5968758"/>
                </a:cubicBezTo>
                <a:cubicBezTo>
                  <a:pt x="4943718" y="5965957"/>
                  <a:pt x="4941717" y="5963837"/>
                  <a:pt x="4939154" y="5962396"/>
                </a:cubicBezTo>
                <a:cubicBezTo>
                  <a:pt x="4936590" y="5960957"/>
                  <a:pt x="4933660" y="5960236"/>
                  <a:pt x="4930365" y="5960236"/>
                </a:cubicBezTo>
                <a:cubicBezTo>
                  <a:pt x="4927487" y="5960236"/>
                  <a:pt x="4924872" y="5960774"/>
                  <a:pt x="4922516" y="5961847"/>
                </a:cubicBezTo>
                <a:cubicBezTo>
                  <a:pt x="4920163" y="5962920"/>
                  <a:pt x="4918280" y="5964399"/>
                  <a:pt x="4916866" y="5966284"/>
                </a:cubicBezTo>
                <a:lnTo>
                  <a:pt x="4916866" y="5946256"/>
                </a:lnTo>
                <a:close/>
                <a:moveTo>
                  <a:pt x="4621692" y="5946256"/>
                </a:moveTo>
                <a:lnTo>
                  <a:pt x="4621692" y="6004377"/>
                </a:lnTo>
                <a:lnTo>
                  <a:pt x="4632678" y="6004377"/>
                </a:lnTo>
                <a:lnTo>
                  <a:pt x="4632678" y="5980343"/>
                </a:lnTo>
                <a:cubicBezTo>
                  <a:pt x="4632678" y="5976887"/>
                  <a:pt x="4633553" y="5974231"/>
                  <a:pt x="4635307" y="5972371"/>
                </a:cubicBezTo>
                <a:cubicBezTo>
                  <a:pt x="4637059" y="5970513"/>
                  <a:pt x="4639453" y="5969583"/>
                  <a:pt x="4642487" y="5969583"/>
                </a:cubicBezTo>
                <a:cubicBezTo>
                  <a:pt x="4645470" y="5969583"/>
                  <a:pt x="4647824" y="5970513"/>
                  <a:pt x="4649550" y="5972371"/>
                </a:cubicBezTo>
                <a:cubicBezTo>
                  <a:pt x="4651277" y="5974231"/>
                  <a:pt x="4652140" y="5976887"/>
                  <a:pt x="4652140" y="5980343"/>
                </a:cubicBezTo>
                <a:lnTo>
                  <a:pt x="4652140" y="6004377"/>
                </a:lnTo>
                <a:lnTo>
                  <a:pt x="4663126" y="6004377"/>
                </a:lnTo>
                <a:lnTo>
                  <a:pt x="4663126" y="5978850"/>
                </a:lnTo>
                <a:cubicBezTo>
                  <a:pt x="4663126" y="5974924"/>
                  <a:pt x="4662407" y="5971560"/>
                  <a:pt x="4660968" y="5968758"/>
                </a:cubicBezTo>
                <a:cubicBezTo>
                  <a:pt x="4659528" y="5965957"/>
                  <a:pt x="4657527" y="5963837"/>
                  <a:pt x="4654965" y="5962396"/>
                </a:cubicBezTo>
                <a:cubicBezTo>
                  <a:pt x="4652401" y="5960957"/>
                  <a:pt x="4649471" y="5960236"/>
                  <a:pt x="4646175" y="5960236"/>
                </a:cubicBezTo>
                <a:cubicBezTo>
                  <a:pt x="4643298" y="5960236"/>
                  <a:pt x="4640682" y="5960774"/>
                  <a:pt x="4638328" y="5961847"/>
                </a:cubicBezTo>
                <a:cubicBezTo>
                  <a:pt x="4635974" y="5962920"/>
                  <a:pt x="4634090" y="5964399"/>
                  <a:pt x="4632678" y="5966284"/>
                </a:cubicBezTo>
                <a:lnTo>
                  <a:pt x="4632678" y="5946256"/>
                </a:lnTo>
                <a:close/>
                <a:moveTo>
                  <a:pt x="4394699" y="5937416"/>
                </a:moveTo>
                <a:cubicBezTo>
                  <a:pt x="4394699" y="5986784"/>
                  <a:pt x="4434686" y="6026805"/>
                  <a:pt x="4484013" y="6026805"/>
                </a:cubicBezTo>
                <a:cubicBezTo>
                  <a:pt x="4533340" y="6026805"/>
                  <a:pt x="4573328" y="5986784"/>
                  <a:pt x="4573328" y="5937416"/>
                </a:cubicBezTo>
                <a:lnTo>
                  <a:pt x="4529914" y="5937416"/>
                </a:lnTo>
                <a:cubicBezTo>
                  <a:pt x="4529914" y="5962788"/>
                  <a:pt x="4509363" y="5983355"/>
                  <a:pt x="4484013" y="5983355"/>
                </a:cubicBezTo>
                <a:cubicBezTo>
                  <a:pt x="4458662" y="5983355"/>
                  <a:pt x="4438112" y="5962788"/>
                  <a:pt x="4438112" y="5937416"/>
                </a:cubicBezTo>
                <a:close/>
                <a:moveTo>
                  <a:pt x="5278926" y="3706427"/>
                </a:moveTo>
                <a:lnTo>
                  <a:pt x="5064087" y="3921266"/>
                </a:lnTo>
                <a:lnTo>
                  <a:pt x="5064087" y="3928886"/>
                </a:lnTo>
                <a:lnTo>
                  <a:pt x="5282736" y="3710237"/>
                </a:lnTo>
                <a:close/>
                <a:moveTo>
                  <a:pt x="5240826" y="3706427"/>
                </a:moveTo>
                <a:lnTo>
                  <a:pt x="5064087" y="3883166"/>
                </a:lnTo>
                <a:lnTo>
                  <a:pt x="5064087" y="3890786"/>
                </a:lnTo>
                <a:lnTo>
                  <a:pt x="5244636" y="3710237"/>
                </a:lnTo>
                <a:close/>
                <a:moveTo>
                  <a:pt x="5202726" y="3706427"/>
                </a:moveTo>
                <a:lnTo>
                  <a:pt x="5064087" y="3845066"/>
                </a:lnTo>
                <a:lnTo>
                  <a:pt x="5064087" y="3852686"/>
                </a:lnTo>
                <a:lnTo>
                  <a:pt x="5206536" y="3710237"/>
                </a:lnTo>
                <a:close/>
                <a:moveTo>
                  <a:pt x="5164626" y="3706427"/>
                </a:moveTo>
                <a:lnTo>
                  <a:pt x="5064087" y="3806966"/>
                </a:lnTo>
                <a:lnTo>
                  <a:pt x="5064087" y="3814586"/>
                </a:lnTo>
                <a:lnTo>
                  <a:pt x="5168436" y="3710237"/>
                </a:lnTo>
                <a:close/>
                <a:moveTo>
                  <a:pt x="5126526" y="3706427"/>
                </a:moveTo>
                <a:lnTo>
                  <a:pt x="5064087" y="3768866"/>
                </a:lnTo>
                <a:lnTo>
                  <a:pt x="5064087" y="3776486"/>
                </a:lnTo>
                <a:lnTo>
                  <a:pt x="5130336" y="3710237"/>
                </a:lnTo>
                <a:close/>
                <a:moveTo>
                  <a:pt x="5088426" y="3706427"/>
                </a:moveTo>
                <a:lnTo>
                  <a:pt x="5064087" y="3730766"/>
                </a:lnTo>
                <a:lnTo>
                  <a:pt x="5064087" y="3738386"/>
                </a:lnTo>
                <a:lnTo>
                  <a:pt x="5092236" y="3710237"/>
                </a:lnTo>
                <a:close/>
                <a:moveTo>
                  <a:pt x="0" y="0"/>
                </a:moveTo>
                <a:lnTo>
                  <a:pt x="5309507" y="0"/>
                </a:lnTo>
                <a:lnTo>
                  <a:pt x="5309507" y="3713946"/>
                </a:lnTo>
                <a:lnTo>
                  <a:pt x="5064087" y="3959366"/>
                </a:lnTo>
                <a:lnTo>
                  <a:pt x="5064087" y="3966986"/>
                </a:lnTo>
                <a:lnTo>
                  <a:pt x="5309507" y="3721566"/>
                </a:lnTo>
                <a:lnTo>
                  <a:pt x="5309507" y="3752046"/>
                </a:lnTo>
                <a:lnTo>
                  <a:pt x="5064087" y="3997466"/>
                </a:lnTo>
                <a:lnTo>
                  <a:pt x="5064087" y="4005086"/>
                </a:lnTo>
                <a:lnTo>
                  <a:pt x="5309507" y="3759666"/>
                </a:lnTo>
                <a:lnTo>
                  <a:pt x="5309507" y="3790146"/>
                </a:lnTo>
                <a:lnTo>
                  <a:pt x="5064087" y="4035566"/>
                </a:lnTo>
                <a:lnTo>
                  <a:pt x="5064087" y="4043187"/>
                </a:lnTo>
                <a:lnTo>
                  <a:pt x="5309507" y="3797767"/>
                </a:lnTo>
                <a:lnTo>
                  <a:pt x="5309507" y="3828247"/>
                </a:lnTo>
                <a:lnTo>
                  <a:pt x="5064087" y="4073667"/>
                </a:lnTo>
                <a:lnTo>
                  <a:pt x="5064087" y="4081286"/>
                </a:lnTo>
                <a:lnTo>
                  <a:pt x="5309507" y="3835866"/>
                </a:lnTo>
                <a:lnTo>
                  <a:pt x="5309507" y="3866347"/>
                </a:lnTo>
                <a:lnTo>
                  <a:pt x="5064087" y="4111767"/>
                </a:lnTo>
                <a:lnTo>
                  <a:pt x="5064087" y="4119386"/>
                </a:lnTo>
                <a:lnTo>
                  <a:pt x="5309507" y="3873966"/>
                </a:lnTo>
                <a:lnTo>
                  <a:pt x="5309507" y="3904446"/>
                </a:lnTo>
                <a:lnTo>
                  <a:pt x="5064087" y="4149866"/>
                </a:lnTo>
                <a:lnTo>
                  <a:pt x="5064087" y="4157486"/>
                </a:lnTo>
                <a:lnTo>
                  <a:pt x="5309507" y="3912066"/>
                </a:lnTo>
                <a:lnTo>
                  <a:pt x="5309507" y="3942546"/>
                </a:lnTo>
                <a:lnTo>
                  <a:pt x="5064087" y="4187966"/>
                </a:lnTo>
                <a:lnTo>
                  <a:pt x="5064087" y="4195586"/>
                </a:lnTo>
                <a:lnTo>
                  <a:pt x="5309507" y="3950166"/>
                </a:lnTo>
                <a:lnTo>
                  <a:pt x="5309507" y="3980646"/>
                </a:lnTo>
                <a:lnTo>
                  <a:pt x="5064087" y="4226066"/>
                </a:lnTo>
                <a:lnTo>
                  <a:pt x="5064087" y="4233687"/>
                </a:lnTo>
                <a:lnTo>
                  <a:pt x="5309507" y="3988267"/>
                </a:lnTo>
                <a:lnTo>
                  <a:pt x="5309507" y="4018746"/>
                </a:lnTo>
                <a:lnTo>
                  <a:pt x="5064087" y="4264166"/>
                </a:lnTo>
                <a:lnTo>
                  <a:pt x="5064087" y="4271787"/>
                </a:lnTo>
                <a:lnTo>
                  <a:pt x="5309507" y="4026367"/>
                </a:lnTo>
                <a:lnTo>
                  <a:pt x="5309507" y="4056847"/>
                </a:lnTo>
                <a:lnTo>
                  <a:pt x="5064087" y="4302267"/>
                </a:lnTo>
                <a:lnTo>
                  <a:pt x="5064087" y="4309886"/>
                </a:lnTo>
                <a:lnTo>
                  <a:pt x="5309507" y="4064466"/>
                </a:lnTo>
                <a:lnTo>
                  <a:pt x="5309507" y="4094947"/>
                </a:lnTo>
                <a:lnTo>
                  <a:pt x="5064087" y="4340367"/>
                </a:lnTo>
                <a:lnTo>
                  <a:pt x="5064087" y="4347986"/>
                </a:lnTo>
                <a:lnTo>
                  <a:pt x="5309507" y="4102566"/>
                </a:lnTo>
                <a:lnTo>
                  <a:pt x="5309507" y="4133046"/>
                </a:lnTo>
                <a:lnTo>
                  <a:pt x="5064087" y="4378466"/>
                </a:lnTo>
                <a:lnTo>
                  <a:pt x="5064087" y="4386086"/>
                </a:lnTo>
                <a:lnTo>
                  <a:pt x="5309507" y="4140666"/>
                </a:lnTo>
                <a:lnTo>
                  <a:pt x="5309507" y="4171146"/>
                </a:lnTo>
                <a:lnTo>
                  <a:pt x="5064087" y="4416566"/>
                </a:lnTo>
                <a:lnTo>
                  <a:pt x="5064087" y="4424186"/>
                </a:lnTo>
                <a:lnTo>
                  <a:pt x="5309507" y="4178766"/>
                </a:lnTo>
                <a:lnTo>
                  <a:pt x="5309507" y="4209246"/>
                </a:lnTo>
                <a:lnTo>
                  <a:pt x="5064087" y="4454666"/>
                </a:lnTo>
                <a:lnTo>
                  <a:pt x="5064087" y="4462286"/>
                </a:lnTo>
                <a:lnTo>
                  <a:pt x="5309507" y="4216866"/>
                </a:lnTo>
                <a:lnTo>
                  <a:pt x="5309507" y="4247346"/>
                </a:lnTo>
                <a:lnTo>
                  <a:pt x="5064087" y="4492766"/>
                </a:lnTo>
                <a:lnTo>
                  <a:pt x="5064087" y="4500387"/>
                </a:lnTo>
                <a:lnTo>
                  <a:pt x="5309507" y="4254967"/>
                </a:lnTo>
                <a:lnTo>
                  <a:pt x="5309507" y="4285446"/>
                </a:lnTo>
                <a:lnTo>
                  <a:pt x="5064087" y="4530866"/>
                </a:lnTo>
                <a:lnTo>
                  <a:pt x="5064087" y="4538486"/>
                </a:lnTo>
                <a:lnTo>
                  <a:pt x="5309507" y="4293066"/>
                </a:lnTo>
                <a:lnTo>
                  <a:pt x="5309507" y="4323547"/>
                </a:lnTo>
                <a:lnTo>
                  <a:pt x="5064087" y="4568967"/>
                </a:lnTo>
                <a:lnTo>
                  <a:pt x="5064087" y="4576586"/>
                </a:lnTo>
                <a:lnTo>
                  <a:pt x="5309507" y="4331166"/>
                </a:lnTo>
                <a:lnTo>
                  <a:pt x="5309507" y="4361646"/>
                </a:lnTo>
                <a:lnTo>
                  <a:pt x="5064087" y="4607066"/>
                </a:lnTo>
                <a:lnTo>
                  <a:pt x="5064087" y="4614686"/>
                </a:lnTo>
                <a:lnTo>
                  <a:pt x="5309507" y="4369266"/>
                </a:lnTo>
                <a:lnTo>
                  <a:pt x="5309507" y="4399746"/>
                </a:lnTo>
                <a:lnTo>
                  <a:pt x="5064087" y="4645166"/>
                </a:lnTo>
                <a:lnTo>
                  <a:pt x="5064087" y="4652786"/>
                </a:lnTo>
                <a:lnTo>
                  <a:pt x="5309507" y="4407366"/>
                </a:lnTo>
                <a:lnTo>
                  <a:pt x="5309507" y="4437846"/>
                </a:lnTo>
                <a:lnTo>
                  <a:pt x="5064087" y="4683266"/>
                </a:lnTo>
                <a:lnTo>
                  <a:pt x="5064087" y="4690886"/>
                </a:lnTo>
                <a:lnTo>
                  <a:pt x="5309507" y="4445466"/>
                </a:lnTo>
                <a:lnTo>
                  <a:pt x="5309507" y="4475946"/>
                </a:lnTo>
                <a:lnTo>
                  <a:pt x="5064087" y="4721366"/>
                </a:lnTo>
                <a:lnTo>
                  <a:pt x="5064087" y="4728987"/>
                </a:lnTo>
                <a:lnTo>
                  <a:pt x="5309507" y="4483567"/>
                </a:lnTo>
                <a:lnTo>
                  <a:pt x="5309507" y="4514046"/>
                </a:lnTo>
                <a:lnTo>
                  <a:pt x="5064087" y="4759466"/>
                </a:lnTo>
                <a:lnTo>
                  <a:pt x="5064087" y="4767087"/>
                </a:lnTo>
                <a:lnTo>
                  <a:pt x="5309507" y="4521667"/>
                </a:lnTo>
                <a:lnTo>
                  <a:pt x="5309507" y="4552147"/>
                </a:lnTo>
                <a:lnTo>
                  <a:pt x="5064087" y="4797567"/>
                </a:lnTo>
                <a:lnTo>
                  <a:pt x="5064087" y="4805186"/>
                </a:lnTo>
                <a:lnTo>
                  <a:pt x="5309507" y="4559766"/>
                </a:lnTo>
                <a:lnTo>
                  <a:pt x="5309507" y="4590247"/>
                </a:lnTo>
                <a:lnTo>
                  <a:pt x="5064087" y="4835667"/>
                </a:lnTo>
                <a:lnTo>
                  <a:pt x="5064087" y="4843286"/>
                </a:lnTo>
                <a:lnTo>
                  <a:pt x="5309507" y="4597866"/>
                </a:lnTo>
                <a:lnTo>
                  <a:pt x="5309507" y="4628346"/>
                </a:lnTo>
                <a:lnTo>
                  <a:pt x="5064087" y="4873766"/>
                </a:lnTo>
                <a:lnTo>
                  <a:pt x="5064087" y="4881386"/>
                </a:lnTo>
                <a:lnTo>
                  <a:pt x="5309507" y="4635966"/>
                </a:lnTo>
                <a:lnTo>
                  <a:pt x="5309507" y="4666446"/>
                </a:lnTo>
                <a:lnTo>
                  <a:pt x="5064087" y="4911866"/>
                </a:lnTo>
                <a:lnTo>
                  <a:pt x="5064087" y="4919486"/>
                </a:lnTo>
                <a:lnTo>
                  <a:pt x="5309507" y="4674066"/>
                </a:lnTo>
                <a:lnTo>
                  <a:pt x="5309507" y="4704546"/>
                </a:lnTo>
                <a:lnTo>
                  <a:pt x="5064087" y="4949966"/>
                </a:lnTo>
                <a:lnTo>
                  <a:pt x="5064087" y="4957587"/>
                </a:lnTo>
                <a:lnTo>
                  <a:pt x="5309507" y="4712167"/>
                </a:lnTo>
                <a:lnTo>
                  <a:pt x="5309507" y="4742646"/>
                </a:lnTo>
                <a:lnTo>
                  <a:pt x="5064087" y="4988066"/>
                </a:lnTo>
                <a:lnTo>
                  <a:pt x="5064087" y="4995687"/>
                </a:lnTo>
                <a:lnTo>
                  <a:pt x="5309507" y="4750267"/>
                </a:lnTo>
                <a:lnTo>
                  <a:pt x="5309507" y="4780747"/>
                </a:lnTo>
                <a:lnTo>
                  <a:pt x="5064087" y="5026167"/>
                </a:lnTo>
                <a:lnTo>
                  <a:pt x="5064087" y="5033786"/>
                </a:lnTo>
                <a:lnTo>
                  <a:pt x="5309507" y="4788366"/>
                </a:lnTo>
                <a:lnTo>
                  <a:pt x="5309507" y="4818847"/>
                </a:lnTo>
                <a:lnTo>
                  <a:pt x="5064087" y="5064267"/>
                </a:lnTo>
                <a:lnTo>
                  <a:pt x="5064087" y="5071886"/>
                </a:lnTo>
                <a:lnTo>
                  <a:pt x="5309507" y="4826466"/>
                </a:lnTo>
                <a:lnTo>
                  <a:pt x="5309507" y="4856946"/>
                </a:lnTo>
                <a:lnTo>
                  <a:pt x="5064087" y="5102366"/>
                </a:lnTo>
                <a:lnTo>
                  <a:pt x="5064087" y="5109986"/>
                </a:lnTo>
                <a:lnTo>
                  <a:pt x="5309507" y="4864566"/>
                </a:lnTo>
                <a:lnTo>
                  <a:pt x="5309507" y="4895046"/>
                </a:lnTo>
                <a:lnTo>
                  <a:pt x="5064087" y="5140466"/>
                </a:lnTo>
                <a:lnTo>
                  <a:pt x="5064087" y="5148086"/>
                </a:lnTo>
                <a:lnTo>
                  <a:pt x="5309507" y="4902666"/>
                </a:lnTo>
                <a:lnTo>
                  <a:pt x="5309507" y="4933146"/>
                </a:lnTo>
                <a:lnTo>
                  <a:pt x="5064087" y="5178566"/>
                </a:lnTo>
                <a:lnTo>
                  <a:pt x="5064087" y="5186186"/>
                </a:lnTo>
                <a:lnTo>
                  <a:pt x="5309507" y="4940766"/>
                </a:lnTo>
                <a:lnTo>
                  <a:pt x="5309507" y="4971246"/>
                </a:lnTo>
                <a:lnTo>
                  <a:pt x="5064087" y="5216666"/>
                </a:lnTo>
                <a:lnTo>
                  <a:pt x="5064087" y="5224287"/>
                </a:lnTo>
                <a:lnTo>
                  <a:pt x="5309507" y="4978867"/>
                </a:lnTo>
                <a:lnTo>
                  <a:pt x="5309507" y="5009346"/>
                </a:lnTo>
                <a:lnTo>
                  <a:pt x="5064087" y="5254766"/>
                </a:lnTo>
                <a:lnTo>
                  <a:pt x="5064087" y="5262386"/>
                </a:lnTo>
                <a:lnTo>
                  <a:pt x="5309507" y="5016966"/>
                </a:lnTo>
                <a:lnTo>
                  <a:pt x="5309507" y="5047447"/>
                </a:lnTo>
                <a:lnTo>
                  <a:pt x="5064087" y="5292867"/>
                </a:lnTo>
                <a:lnTo>
                  <a:pt x="5064087" y="5300486"/>
                </a:lnTo>
                <a:lnTo>
                  <a:pt x="5309507" y="5055066"/>
                </a:lnTo>
                <a:lnTo>
                  <a:pt x="5309507" y="5085546"/>
                </a:lnTo>
                <a:lnTo>
                  <a:pt x="5064087" y="5330966"/>
                </a:lnTo>
                <a:lnTo>
                  <a:pt x="5064087" y="5338586"/>
                </a:lnTo>
                <a:lnTo>
                  <a:pt x="5309507" y="5093166"/>
                </a:lnTo>
                <a:lnTo>
                  <a:pt x="5309507" y="5123646"/>
                </a:lnTo>
                <a:lnTo>
                  <a:pt x="5064087" y="5369066"/>
                </a:lnTo>
                <a:lnTo>
                  <a:pt x="5064087" y="5376686"/>
                </a:lnTo>
                <a:lnTo>
                  <a:pt x="5309507" y="5131266"/>
                </a:lnTo>
                <a:lnTo>
                  <a:pt x="5309507" y="5162699"/>
                </a:lnTo>
                <a:lnTo>
                  <a:pt x="5064087" y="5408119"/>
                </a:lnTo>
                <a:lnTo>
                  <a:pt x="5064087" y="5415739"/>
                </a:lnTo>
                <a:lnTo>
                  <a:pt x="5309507" y="5170319"/>
                </a:lnTo>
                <a:lnTo>
                  <a:pt x="5309507" y="5200798"/>
                </a:lnTo>
                <a:lnTo>
                  <a:pt x="5064087" y="5446218"/>
                </a:lnTo>
                <a:lnTo>
                  <a:pt x="5064087" y="5453838"/>
                </a:lnTo>
                <a:lnTo>
                  <a:pt x="5309507" y="5208418"/>
                </a:lnTo>
                <a:lnTo>
                  <a:pt x="5309507" y="5238899"/>
                </a:lnTo>
                <a:lnTo>
                  <a:pt x="5064087" y="5484319"/>
                </a:lnTo>
                <a:lnTo>
                  <a:pt x="5064087" y="5491938"/>
                </a:lnTo>
                <a:lnTo>
                  <a:pt x="5309507" y="5246518"/>
                </a:lnTo>
                <a:lnTo>
                  <a:pt x="5309507" y="5276998"/>
                </a:lnTo>
                <a:lnTo>
                  <a:pt x="5064087" y="5522418"/>
                </a:lnTo>
                <a:lnTo>
                  <a:pt x="5064087" y="5530038"/>
                </a:lnTo>
                <a:lnTo>
                  <a:pt x="5309507" y="5284618"/>
                </a:lnTo>
                <a:lnTo>
                  <a:pt x="5309507" y="5315098"/>
                </a:lnTo>
                <a:lnTo>
                  <a:pt x="5064087" y="5560518"/>
                </a:lnTo>
                <a:lnTo>
                  <a:pt x="5064087" y="5568138"/>
                </a:lnTo>
                <a:lnTo>
                  <a:pt x="5309507" y="5322718"/>
                </a:lnTo>
                <a:lnTo>
                  <a:pt x="5309507" y="5353198"/>
                </a:lnTo>
                <a:lnTo>
                  <a:pt x="5064087" y="5598618"/>
                </a:lnTo>
                <a:lnTo>
                  <a:pt x="5064087" y="5606238"/>
                </a:lnTo>
                <a:lnTo>
                  <a:pt x="5309507" y="5360818"/>
                </a:lnTo>
                <a:lnTo>
                  <a:pt x="5309507" y="5391298"/>
                </a:lnTo>
                <a:lnTo>
                  <a:pt x="5064087" y="5636718"/>
                </a:lnTo>
                <a:lnTo>
                  <a:pt x="5064087" y="5644339"/>
                </a:lnTo>
                <a:lnTo>
                  <a:pt x="5309507" y="5398919"/>
                </a:lnTo>
                <a:lnTo>
                  <a:pt x="5309507" y="5429398"/>
                </a:lnTo>
                <a:lnTo>
                  <a:pt x="5064087" y="5674818"/>
                </a:lnTo>
                <a:lnTo>
                  <a:pt x="5064087" y="5682439"/>
                </a:lnTo>
                <a:lnTo>
                  <a:pt x="5309507" y="5437019"/>
                </a:lnTo>
                <a:lnTo>
                  <a:pt x="5309507" y="5467499"/>
                </a:lnTo>
                <a:lnTo>
                  <a:pt x="5087824" y="5689182"/>
                </a:lnTo>
                <a:lnTo>
                  <a:pt x="5095443" y="5689182"/>
                </a:lnTo>
                <a:lnTo>
                  <a:pt x="5309507" y="5475118"/>
                </a:lnTo>
                <a:lnTo>
                  <a:pt x="5309507" y="5505599"/>
                </a:lnTo>
                <a:lnTo>
                  <a:pt x="5125924" y="5689182"/>
                </a:lnTo>
                <a:lnTo>
                  <a:pt x="5133543" y="5689182"/>
                </a:lnTo>
                <a:lnTo>
                  <a:pt x="5309507" y="5513218"/>
                </a:lnTo>
                <a:lnTo>
                  <a:pt x="5309507" y="5543698"/>
                </a:lnTo>
                <a:lnTo>
                  <a:pt x="5164023" y="5689182"/>
                </a:lnTo>
                <a:lnTo>
                  <a:pt x="5171643" y="5689182"/>
                </a:lnTo>
                <a:lnTo>
                  <a:pt x="5309507" y="5551318"/>
                </a:lnTo>
                <a:lnTo>
                  <a:pt x="5309507" y="5581798"/>
                </a:lnTo>
                <a:lnTo>
                  <a:pt x="5202123" y="5689182"/>
                </a:lnTo>
                <a:lnTo>
                  <a:pt x="5209743" y="5689182"/>
                </a:lnTo>
                <a:lnTo>
                  <a:pt x="5309507" y="5589418"/>
                </a:lnTo>
                <a:lnTo>
                  <a:pt x="5309507" y="5619898"/>
                </a:lnTo>
                <a:lnTo>
                  <a:pt x="5240223" y="5689182"/>
                </a:lnTo>
                <a:lnTo>
                  <a:pt x="5247844" y="5689182"/>
                </a:lnTo>
                <a:lnTo>
                  <a:pt x="5309507" y="5627519"/>
                </a:lnTo>
                <a:lnTo>
                  <a:pt x="5309507" y="5657998"/>
                </a:lnTo>
                <a:lnTo>
                  <a:pt x="5278323" y="5689182"/>
                </a:lnTo>
                <a:lnTo>
                  <a:pt x="5285944" y="5689182"/>
                </a:lnTo>
                <a:lnTo>
                  <a:pt x="5309507" y="5665619"/>
                </a:lnTo>
                <a:lnTo>
                  <a:pt x="5309507" y="6482443"/>
                </a:lnTo>
                <a:lnTo>
                  <a:pt x="0" y="6482443"/>
                </a:lnTo>
                <a:close/>
              </a:path>
            </a:pathLst>
          </a:custGeom>
          <a:solidFill>
            <a:schemeClr val="bg2">
              <a:lumMod val="60000"/>
              <a:lumOff val="40000"/>
            </a:schemeClr>
          </a:solidFill>
        </p:spPr>
        <p:txBody>
          <a:bodyPr wrap="square">
            <a:noAutofit/>
          </a:bodyPr>
          <a:lstStyle/>
          <a:p>
            <a:r>
              <a:rPr lang="nl-NL"/>
              <a:t>Klik op het pictogram als u een afbeelding wilt toevoegen</a:t>
            </a:r>
            <a:endParaRPr lang="en-GB"/>
          </a:p>
        </p:txBody>
      </p:sp>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063535" y="2342515"/>
            <a:ext cx="4550748" cy="481631"/>
          </a:xfrm>
          <a:prstGeom prst="rect">
            <a:avLst/>
          </a:prstGeom>
        </p:spPr>
        <p:txBody>
          <a:bodyPr vert="horz" lIns="0" tIns="45720" rIns="0" bIns="45720" rtlCol="0" anchor="b">
            <a:noAutofit/>
          </a:bodyPr>
          <a:lstStyle>
            <a:lvl1pPr>
              <a:defRPr sz="1800">
                <a:solidFill>
                  <a:schemeClr val="tx1"/>
                </a:solidFill>
              </a:defRPr>
            </a:lvl1pPr>
          </a:lstStyle>
          <a:p>
            <a:r>
              <a:rPr lang="nl-NL"/>
              <a:t>NAAM</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463241" y="2659010"/>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063535" y="2824146"/>
            <a:ext cx="4550748"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Functie</a:t>
            </a:r>
            <a:endParaRPr lang="en-GB"/>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hasCustomPrompt="1"/>
          </p:nvPr>
        </p:nvSpPr>
        <p:spPr>
          <a:xfrm>
            <a:off x="2063537" y="5222111"/>
            <a:ext cx="2043463" cy="306989"/>
          </a:xfrm>
          <a:solidFill>
            <a:schemeClr val="bg1"/>
          </a:solidFill>
        </p:spPr>
        <p:txBody>
          <a:bodyPr wrap="none" lIns="180000" tIns="72000" rIns="180000" bIns="72000">
            <a:spAutoFit/>
          </a:bodyPr>
          <a:lstStyle>
            <a:lvl1pPr>
              <a:defRPr sz="1050" b="1" i="0">
                <a:latin typeface="Segoe UI" panose="020B0502040204020203" pitchFamily="34" charset="0"/>
                <a:cs typeface="Segoe UI" panose="020B0502040204020203" pitchFamily="34" charset="0"/>
              </a:defRPr>
            </a:lvl1pPr>
          </a:lstStyle>
          <a:p>
            <a:pPr lvl="0"/>
            <a:r>
              <a:rPr lang="nl-NL" err="1"/>
              <a:t>Voornaam.naam@vives.be</a:t>
            </a:r>
            <a:endParaRPr lang="en-GB"/>
          </a:p>
        </p:txBody>
      </p:sp>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5" name="Tijdelijke aanduiding voor tekst 784">
            <a:extLst>
              <a:ext uri="{FF2B5EF4-FFF2-40B4-BE49-F238E27FC236}">
                <a16:creationId xmlns:a16="http://schemas.microsoft.com/office/drawing/2014/main" id="{F84283E8-E514-1C46-BEEB-423B30EA643F}"/>
              </a:ext>
            </a:extLst>
          </p:cNvPr>
          <p:cNvSpPr>
            <a:spLocks noGrp="1"/>
          </p:cNvSpPr>
          <p:nvPr>
            <p:ph type="body" sz="quarter" idx="15" hasCustomPrompt="1"/>
          </p:nvPr>
        </p:nvSpPr>
        <p:spPr>
          <a:xfrm>
            <a:off x="2063535" y="5703742"/>
            <a:ext cx="1451955" cy="306989"/>
          </a:xfrm>
          <a:solidFill>
            <a:schemeClr val="bg1"/>
          </a:solidFill>
        </p:spPr>
        <p:txBody>
          <a:bodyPr wrap="none" lIns="180000" tIns="72000" rIns="180000" bIns="72000">
            <a:spAutoFit/>
          </a:bodyPr>
          <a:lstStyle>
            <a:lvl1pPr>
              <a:defRPr sz="1050" b="1" i="0">
                <a:latin typeface="Segoe UI" panose="020B0502040204020203" pitchFamily="34" charset="0"/>
                <a:cs typeface="Segoe UI" panose="020B0502040204020203" pitchFamily="34" charset="0"/>
              </a:defRPr>
            </a:lvl1pPr>
          </a:lstStyle>
          <a:p>
            <a:pPr lvl="0"/>
            <a:r>
              <a:rPr lang="nl-NL"/>
              <a:t>+32 000 00 00 00</a:t>
            </a:r>
            <a:endParaRPr lang="en-GB"/>
          </a:p>
        </p:txBody>
      </p:sp>
      <p:grpSp>
        <p:nvGrpSpPr>
          <p:cNvPr id="11" name="Groep 10">
            <a:extLst>
              <a:ext uri="{FF2B5EF4-FFF2-40B4-BE49-F238E27FC236}">
                <a16:creationId xmlns:a16="http://schemas.microsoft.com/office/drawing/2014/main" id="{9D159A3F-0E76-40B3-997C-538753028DE9}"/>
              </a:ext>
            </a:extLst>
          </p:cNvPr>
          <p:cNvGrpSpPr/>
          <p:nvPr/>
        </p:nvGrpSpPr>
        <p:grpSpPr>
          <a:xfrm>
            <a:off x="12192000" y="3"/>
            <a:ext cx="3593091" cy="6857999"/>
            <a:chOff x="12220433" y="1"/>
            <a:chExt cx="3593091" cy="6857999"/>
          </a:xfrm>
        </p:grpSpPr>
        <p:sp>
          <p:nvSpPr>
            <p:cNvPr id="14" name="Rechthoek 13">
              <a:extLst>
                <a:ext uri="{FF2B5EF4-FFF2-40B4-BE49-F238E27FC236}">
                  <a16:creationId xmlns:a16="http://schemas.microsoft.com/office/drawing/2014/main" id="{4C37789D-7B6E-4C1C-8BFE-72E2724C5390}"/>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6" name="Ovaal 15">
              <a:extLst>
                <a:ext uri="{FF2B5EF4-FFF2-40B4-BE49-F238E27FC236}">
                  <a16:creationId xmlns:a16="http://schemas.microsoft.com/office/drawing/2014/main" id="{C40AA22D-65A0-40E2-BBEF-A6962E92B8C7}"/>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7" name="Rechthoek 16">
              <a:extLst>
                <a:ext uri="{FF2B5EF4-FFF2-40B4-BE49-F238E27FC236}">
                  <a16:creationId xmlns:a16="http://schemas.microsoft.com/office/drawing/2014/main" id="{7249F37F-0740-4AF1-9846-F7BC82F0CFA9}"/>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9" name="Groep 18">
              <a:extLst>
                <a:ext uri="{FF2B5EF4-FFF2-40B4-BE49-F238E27FC236}">
                  <a16:creationId xmlns:a16="http://schemas.microsoft.com/office/drawing/2014/main" id="{0240AD6B-29BF-4A4E-BEA0-2FE6D82C8616}"/>
                </a:ext>
              </a:extLst>
            </p:cNvPr>
            <p:cNvGrpSpPr/>
            <p:nvPr/>
          </p:nvGrpSpPr>
          <p:grpSpPr>
            <a:xfrm>
              <a:off x="12673102" y="1209303"/>
              <a:ext cx="294789" cy="318834"/>
              <a:chOff x="14466489" y="1001522"/>
              <a:chExt cx="290627" cy="314333"/>
            </a:xfrm>
          </p:grpSpPr>
          <p:sp>
            <p:nvSpPr>
              <p:cNvPr id="70" name="Rechthoek 69">
                <a:extLst>
                  <a:ext uri="{FF2B5EF4-FFF2-40B4-BE49-F238E27FC236}">
                    <a16:creationId xmlns:a16="http://schemas.microsoft.com/office/drawing/2014/main" id="{19D69138-D180-4982-A1EF-3B4D41C80C9B}"/>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1" name="Ovaal 70">
                <a:extLst>
                  <a:ext uri="{FF2B5EF4-FFF2-40B4-BE49-F238E27FC236}">
                    <a16:creationId xmlns:a16="http://schemas.microsoft.com/office/drawing/2014/main" id="{6B0CE5B4-602F-4F6D-A5F8-A2C83E80507A}"/>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2" name="Vrije vorm: vorm 101">
                <a:extLst>
                  <a:ext uri="{FF2B5EF4-FFF2-40B4-BE49-F238E27FC236}">
                    <a16:creationId xmlns:a16="http://schemas.microsoft.com/office/drawing/2014/main" id="{B214F3E7-15D5-481B-9588-2365889284AC}"/>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3" name="Rechthoek: afgeronde hoeken 102">
                <a:extLst>
                  <a:ext uri="{FF2B5EF4-FFF2-40B4-BE49-F238E27FC236}">
                    <a16:creationId xmlns:a16="http://schemas.microsoft.com/office/drawing/2014/main" id="{E08513BF-1CC3-45D2-B9AF-B38FFCDA0660}"/>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4" name="Rechte verbindingslijn 73">
                <a:extLst>
                  <a:ext uri="{FF2B5EF4-FFF2-40B4-BE49-F238E27FC236}">
                    <a16:creationId xmlns:a16="http://schemas.microsoft.com/office/drawing/2014/main" id="{C851D8A6-A458-49BA-8295-81610174EC4B}"/>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Rechte verbindingslijn 74">
                <a:extLst>
                  <a:ext uri="{FF2B5EF4-FFF2-40B4-BE49-F238E27FC236}">
                    <a16:creationId xmlns:a16="http://schemas.microsoft.com/office/drawing/2014/main" id="{E301983D-FF94-4124-ACE0-B70929F44391}"/>
                  </a:ext>
                </a:extLst>
              </p:cNvPr>
              <p:cNvCxnSpPr>
                <a:cxnSpLocks/>
                <a:stCxn id="73"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0" name="Ovaal 19">
              <a:extLst>
                <a:ext uri="{FF2B5EF4-FFF2-40B4-BE49-F238E27FC236}">
                  <a16:creationId xmlns:a16="http://schemas.microsoft.com/office/drawing/2014/main" id="{B06994A4-E391-4B5D-BBCC-9DE4935B0C00}"/>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21" name="Rechthoek 20">
              <a:extLst>
                <a:ext uri="{FF2B5EF4-FFF2-40B4-BE49-F238E27FC236}">
                  <a16:creationId xmlns:a16="http://schemas.microsoft.com/office/drawing/2014/main" id="{6A00F7A3-818A-4000-9134-2736D9DEB385}"/>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2" name="Groep 21">
              <a:extLst>
                <a:ext uri="{FF2B5EF4-FFF2-40B4-BE49-F238E27FC236}">
                  <a16:creationId xmlns:a16="http://schemas.microsoft.com/office/drawing/2014/main" id="{0BA360F1-72A9-408A-9978-4B5880BD6BB2}"/>
                </a:ext>
              </a:extLst>
            </p:cNvPr>
            <p:cNvGrpSpPr/>
            <p:nvPr/>
          </p:nvGrpSpPr>
          <p:grpSpPr>
            <a:xfrm>
              <a:off x="12695280" y="2092702"/>
              <a:ext cx="825500" cy="209550"/>
              <a:chOff x="13504624" y="2482850"/>
              <a:chExt cx="825500" cy="209550"/>
            </a:xfrm>
          </p:grpSpPr>
          <p:sp>
            <p:nvSpPr>
              <p:cNvPr id="67" name="Rechthoek 66">
                <a:extLst>
                  <a:ext uri="{FF2B5EF4-FFF2-40B4-BE49-F238E27FC236}">
                    <a16:creationId xmlns:a16="http://schemas.microsoft.com/office/drawing/2014/main" id="{8A1A0F0D-23BE-4A98-A81E-075D80449856}"/>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68" name="Rechte verbindingslijn 67">
                <a:extLst>
                  <a:ext uri="{FF2B5EF4-FFF2-40B4-BE49-F238E27FC236}">
                    <a16:creationId xmlns:a16="http://schemas.microsoft.com/office/drawing/2014/main" id="{E09A95B4-D9AE-4B4C-9837-48A2BE16F861}"/>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98">
                <a:extLst>
                  <a:ext uri="{FF2B5EF4-FFF2-40B4-BE49-F238E27FC236}">
                    <a16:creationId xmlns:a16="http://schemas.microsoft.com/office/drawing/2014/main" id="{3C0DFAC6-0197-49BF-B174-BB48DB6EA7D7}"/>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3" name="Ovaal 22">
              <a:extLst>
                <a:ext uri="{FF2B5EF4-FFF2-40B4-BE49-F238E27FC236}">
                  <a16:creationId xmlns:a16="http://schemas.microsoft.com/office/drawing/2014/main" id="{332DE0A3-0EA0-4922-AE2A-B3A6D7BAE08D}"/>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4" name="Rechthoek 23">
              <a:extLst>
                <a:ext uri="{FF2B5EF4-FFF2-40B4-BE49-F238E27FC236}">
                  <a16:creationId xmlns:a16="http://schemas.microsoft.com/office/drawing/2014/main" id="{6325CFF9-2312-440A-8759-0221ECA4DA02}"/>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5" name="Ovaal 24">
              <a:extLst>
                <a:ext uri="{FF2B5EF4-FFF2-40B4-BE49-F238E27FC236}">
                  <a16:creationId xmlns:a16="http://schemas.microsoft.com/office/drawing/2014/main" id="{D9ECC5C3-EB26-4826-800A-8045EFD23BDD}"/>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6" name="Rechthoek 25">
              <a:extLst>
                <a:ext uri="{FF2B5EF4-FFF2-40B4-BE49-F238E27FC236}">
                  <a16:creationId xmlns:a16="http://schemas.microsoft.com/office/drawing/2014/main" id="{547E9017-9925-479A-9FEE-073E9CD2EDA6}"/>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7" name="Groep 26">
              <a:extLst>
                <a:ext uri="{FF2B5EF4-FFF2-40B4-BE49-F238E27FC236}">
                  <a16:creationId xmlns:a16="http://schemas.microsoft.com/office/drawing/2014/main" id="{434373F1-1C65-46D9-B3A0-775B8DF36BD6}"/>
                </a:ext>
              </a:extLst>
            </p:cNvPr>
            <p:cNvGrpSpPr/>
            <p:nvPr/>
          </p:nvGrpSpPr>
          <p:grpSpPr>
            <a:xfrm>
              <a:off x="12598305" y="4769519"/>
              <a:ext cx="622283" cy="612919"/>
              <a:chOff x="12617641" y="3403239"/>
              <a:chExt cx="752963" cy="741634"/>
            </a:xfrm>
          </p:grpSpPr>
          <p:grpSp>
            <p:nvGrpSpPr>
              <p:cNvPr id="51" name="Groep 50">
                <a:extLst>
                  <a:ext uri="{FF2B5EF4-FFF2-40B4-BE49-F238E27FC236}">
                    <a16:creationId xmlns:a16="http://schemas.microsoft.com/office/drawing/2014/main" id="{20384746-DCCD-44F5-BAAC-6E60311B1CF9}"/>
                  </a:ext>
                </a:extLst>
              </p:cNvPr>
              <p:cNvGrpSpPr/>
              <p:nvPr/>
            </p:nvGrpSpPr>
            <p:grpSpPr>
              <a:xfrm>
                <a:off x="12771550" y="3403239"/>
                <a:ext cx="467156" cy="448491"/>
                <a:chOff x="12782177" y="3403239"/>
                <a:chExt cx="467156" cy="448491"/>
              </a:xfrm>
            </p:grpSpPr>
            <p:grpSp>
              <p:nvGrpSpPr>
                <p:cNvPr id="54" name="Groep 53">
                  <a:extLst>
                    <a:ext uri="{FF2B5EF4-FFF2-40B4-BE49-F238E27FC236}">
                      <a16:creationId xmlns:a16="http://schemas.microsoft.com/office/drawing/2014/main" id="{207BD1FA-DE91-4301-A58D-D55B7291BE79}"/>
                    </a:ext>
                  </a:extLst>
                </p:cNvPr>
                <p:cNvGrpSpPr/>
                <p:nvPr/>
              </p:nvGrpSpPr>
              <p:grpSpPr>
                <a:xfrm>
                  <a:off x="12782177" y="3403239"/>
                  <a:ext cx="412972" cy="396132"/>
                  <a:chOff x="13554906" y="3320109"/>
                  <a:chExt cx="443912" cy="425811"/>
                </a:xfrm>
              </p:grpSpPr>
              <p:grpSp>
                <p:nvGrpSpPr>
                  <p:cNvPr id="61" name="Groep 60">
                    <a:extLst>
                      <a:ext uri="{FF2B5EF4-FFF2-40B4-BE49-F238E27FC236}">
                        <a16:creationId xmlns:a16="http://schemas.microsoft.com/office/drawing/2014/main" id="{C1F22115-F03E-427C-B49D-DA619817C151}"/>
                      </a:ext>
                    </a:extLst>
                  </p:cNvPr>
                  <p:cNvGrpSpPr/>
                  <p:nvPr/>
                </p:nvGrpSpPr>
                <p:grpSpPr>
                  <a:xfrm>
                    <a:off x="13554906" y="3320109"/>
                    <a:ext cx="443912" cy="425811"/>
                    <a:chOff x="12909684" y="1276143"/>
                    <a:chExt cx="443912" cy="425811"/>
                  </a:xfrm>
                </p:grpSpPr>
                <p:sp>
                  <p:nvSpPr>
                    <p:cNvPr id="64" name="Rechthoek 63">
                      <a:extLst>
                        <a:ext uri="{FF2B5EF4-FFF2-40B4-BE49-F238E27FC236}">
                          <a16:creationId xmlns:a16="http://schemas.microsoft.com/office/drawing/2014/main" id="{A0D14F02-CC5F-44D3-AD43-2E9C3A1D5C9E}"/>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5" name="Rechthoek 64">
                      <a:extLst>
                        <a:ext uri="{FF2B5EF4-FFF2-40B4-BE49-F238E27FC236}">
                          <a16:creationId xmlns:a16="http://schemas.microsoft.com/office/drawing/2014/main" id="{2FA6B8D0-F442-4F93-8CF8-2EA538AD1900}"/>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6" name="Ovaal 65">
                      <a:extLst>
                        <a:ext uri="{FF2B5EF4-FFF2-40B4-BE49-F238E27FC236}">
                          <a16:creationId xmlns:a16="http://schemas.microsoft.com/office/drawing/2014/main" id="{73FE1E9E-DB69-49CB-A45D-7DAA62CFA1D8}"/>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2" name="Afbeelding 61">
                    <a:extLst>
                      <a:ext uri="{FF2B5EF4-FFF2-40B4-BE49-F238E27FC236}">
                        <a16:creationId xmlns:a16="http://schemas.microsoft.com/office/drawing/2014/main" id="{8667A90C-F0B3-460A-9FAC-0933601D55B0}"/>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3" name="Afbeelding 62">
                    <a:extLst>
                      <a:ext uri="{FF2B5EF4-FFF2-40B4-BE49-F238E27FC236}">
                        <a16:creationId xmlns:a16="http://schemas.microsoft.com/office/drawing/2014/main" id="{BFD98A96-56CD-459F-BE44-1635F5C28023}"/>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5" name="Groep 54">
                  <a:extLst>
                    <a:ext uri="{FF2B5EF4-FFF2-40B4-BE49-F238E27FC236}">
                      <a16:creationId xmlns:a16="http://schemas.microsoft.com/office/drawing/2014/main" id="{98BA599B-67FE-48C3-A65E-70C366AC804C}"/>
                    </a:ext>
                  </a:extLst>
                </p:cNvPr>
                <p:cNvGrpSpPr/>
                <p:nvPr/>
              </p:nvGrpSpPr>
              <p:grpSpPr>
                <a:xfrm>
                  <a:off x="13103513" y="3705268"/>
                  <a:ext cx="145820" cy="146462"/>
                  <a:chOff x="13096169" y="3602278"/>
                  <a:chExt cx="145820" cy="146462"/>
                </a:xfrm>
              </p:grpSpPr>
              <p:sp>
                <p:nvSpPr>
                  <p:cNvPr id="59" name="Rechthoek 58">
                    <a:extLst>
                      <a:ext uri="{FF2B5EF4-FFF2-40B4-BE49-F238E27FC236}">
                        <a16:creationId xmlns:a16="http://schemas.microsoft.com/office/drawing/2014/main" id="{0B2D4AED-3F25-4F9D-A9AB-C1B8FF107C7D}"/>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E968E170-6419-41DE-B450-C2044852A01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6" name="Groep 55">
                  <a:extLst>
                    <a:ext uri="{FF2B5EF4-FFF2-40B4-BE49-F238E27FC236}">
                      <a16:creationId xmlns:a16="http://schemas.microsoft.com/office/drawing/2014/main" id="{3E1FAA84-B297-4230-A0BE-E093F503CBBB}"/>
                    </a:ext>
                  </a:extLst>
                </p:cNvPr>
                <p:cNvGrpSpPr/>
                <p:nvPr/>
              </p:nvGrpSpPr>
              <p:grpSpPr>
                <a:xfrm rot="10800000">
                  <a:off x="13061402" y="3665637"/>
                  <a:ext cx="145820" cy="146462"/>
                  <a:chOff x="13096169" y="3602278"/>
                  <a:chExt cx="145820" cy="146462"/>
                </a:xfrm>
              </p:grpSpPr>
              <p:sp>
                <p:nvSpPr>
                  <p:cNvPr id="57" name="Rechthoek 56">
                    <a:extLst>
                      <a:ext uri="{FF2B5EF4-FFF2-40B4-BE49-F238E27FC236}">
                        <a16:creationId xmlns:a16="http://schemas.microsoft.com/office/drawing/2014/main" id="{15B60DCB-30F3-45D3-AD7F-D262EB8A2066}"/>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8" name="Rechthoek 57">
                    <a:extLst>
                      <a:ext uri="{FF2B5EF4-FFF2-40B4-BE49-F238E27FC236}">
                        <a16:creationId xmlns:a16="http://schemas.microsoft.com/office/drawing/2014/main" id="{CA00DA24-8352-4300-B1EE-98A7F5E1EC40}"/>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2" name="Rechthoek 51">
                <a:extLst>
                  <a:ext uri="{FF2B5EF4-FFF2-40B4-BE49-F238E27FC236}">
                    <a16:creationId xmlns:a16="http://schemas.microsoft.com/office/drawing/2014/main" id="{FE0EE1FE-7F82-4C49-89F3-90CA7B4C14D0}"/>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3" name="Gelijkbenige driehoek 78">
                <a:extLst>
                  <a:ext uri="{FF2B5EF4-FFF2-40B4-BE49-F238E27FC236}">
                    <a16:creationId xmlns:a16="http://schemas.microsoft.com/office/drawing/2014/main" id="{73A5E78E-7D94-43B2-A2C6-7717CA740ACC}"/>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8" name="Rechthoek 27">
              <a:extLst>
                <a:ext uri="{FF2B5EF4-FFF2-40B4-BE49-F238E27FC236}">
                  <a16:creationId xmlns:a16="http://schemas.microsoft.com/office/drawing/2014/main" id="{1C59760C-CA07-4C8F-A9DD-D2459BE7C70A}"/>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9" name="Groep 28">
              <a:extLst>
                <a:ext uri="{FF2B5EF4-FFF2-40B4-BE49-F238E27FC236}">
                  <a16:creationId xmlns:a16="http://schemas.microsoft.com/office/drawing/2014/main" id="{8EAC2EF3-8E27-49A6-9BF2-A7B8ABFCE70F}"/>
                </a:ext>
              </a:extLst>
            </p:cNvPr>
            <p:cNvGrpSpPr/>
            <p:nvPr/>
          </p:nvGrpSpPr>
          <p:grpSpPr>
            <a:xfrm>
              <a:off x="13521121" y="3391865"/>
              <a:ext cx="1222990" cy="563933"/>
              <a:chOff x="-2485819" y="3399207"/>
              <a:chExt cx="1222990" cy="563933"/>
            </a:xfrm>
          </p:grpSpPr>
          <p:sp>
            <p:nvSpPr>
              <p:cNvPr id="30" name="Rechthoek 29">
                <a:extLst>
                  <a:ext uri="{FF2B5EF4-FFF2-40B4-BE49-F238E27FC236}">
                    <a16:creationId xmlns:a16="http://schemas.microsoft.com/office/drawing/2014/main" id="{1F64D63C-3529-4FB1-80DA-E2350F879731}"/>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31" name="Rechthoek 30">
                <a:extLst>
                  <a:ext uri="{FF2B5EF4-FFF2-40B4-BE49-F238E27FC236}">
                    <a16:creationId xmlns:a16="http://schemas.microsoft.com/office/drawing/2014/main" id="{57F4AF97-B1D8-4198-B341-15DC229008CE}"/>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2" name="Groep 31">
                <a:extLst>
                  <a:ext uri="{FF2B5EF4-FFF2-40B4-BE49-F238E27FC236}">
                    <a16:creationId xmlns:a16="http://schemas.microsoft.com/office/drawing/2014/main" id="{BF867772-0315-485D-A8B4-E128A1555841}"/>
                  </a:ext>
                </a:extLst>
              </p:cNvPr>
              <p:cNvGrpSpPr/>
              <p:nvPr/>
            </p:nvGrpSpPr>
            <p:grpSpPr>
              <a:xfrm>
                <a:off x="-2403869" y="3460544"/>
                <a:ext cx="155951" cy="131922"/>
                <a:chOff x="12968836" y="3354170"/>
                <a:chExt cx="404806" cy="342433"/>
              </a:xfrm>
            </p:grpSpPr>
            <p:sp>
              <p:nvSpPr>
                <p:cNvPr id="45" name="Rechthoek: afgeronde hoeken 61">
                  <a:extLst>
                    <a:ext uri="{FF2B5EF4-FFF2-40B4-BE49-F238E27FC236}">
                      <a16:creationId xmlns:a16="http://schemas.microsoft.com/office/drawing/2014/main" id="{78E3EB04-70D8-45F2-A39A-6A5DEA474E6F}"/>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6BCF3E2C-D079-422A-A871-11E66F9A82ED}"/>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7" name="Rechthoek 46">
                  <a:extLst>
                    <a:ext uri="{FF2B5EF4-FFF2-40B4-BE49-F238E27FC236}">
                      <a16:creationId xmlns:a16="http://schemas.microsoft.com/office/drawing/2014/main" id="{E3EDEFEA-B9EF-4FC7-9CF7-E67B92533EB9}"/>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694C5F38-08B6-4F31-8D26-CF0B130AA836}"/>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F26C8E9A-2FA6-43C1-96FC-5858F19BDB8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87C9579D-C1B0-4B33-B725-7A5575F5146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3" name="Groep 32">
                <a:extLst>
                  <a:ext uri="{FF2B5EF4-FFF2-40B4-BE49-F238E27FC236}">
                    <a16:creationId xmlns:a16="http://schemas.microsoft.com/office/drawing/2014/main" id="{57E55E94-B8FA-4E52-A8C7-CEFE1C0C591B}"/>
                  </a:ext>
                </a:extLst>
              </p:cNvPr>
              <p:cNvGrpSpPr/>
              <p:nvPr/>
            </p:nvGrpSpPr>
            <p:grpSpPr>
              <a:xfrm>
                <a:off x="-2423424" y="3690208"/>
                <a:ext cx="166739" cy="218963"/>
                <a:chOff x="12940828" y="3950597"/>
                <a:chExt cx="432813" cy="568367"/>
              </a:xfrm>
            </p:grpSpPr>
            <p:grpSp>
              <p:nvGrpSpPr>
                <p:cNvPr id="37" name="Groep 36">
                  <a:extLst>
                    <a:ext uri="{FF2B5EF4-FFF2-40B4-BE49-F238E27FC236}">
                      <a16:creationId xmlns:a16="http://schemas.microsoft.com/office/drawing/2014/main" id="{811A37CC-C539-44A2-95A8-990A2E85BFE8}"/>
                    </a:ext>
                  </a:extLst>
                </p:cNvPr>
                <p:cNvGrpSpPr/>
                <p:nvPr/>
              </p:nvGrpSpPr>
              <p:grpSpPr>
                <a:xfrm>
                  <a:off x="13000382" y="4006891"/>
                  <a:ext cx="373259" cy="315747"/>
                  <a:chOff x="12968836" y="3354170"/>
                  <a:chExt cx="404806" cy="342433"/>
                </a:xfrm>
              </p:grpSpPr>
              <p:sp>
                <p:nvSpPr>
                  <p:cNvPr id="39" name="Rechthoek: afgeronde hoeken 55">
                    <a:extLst>
                      <a:ext uri="{FF2B5EF4-FFF2-40B4-BE49-F238E27FC236}">
                        <a16:creationId xmlns:a16="http://schemas.microsoft.com/office/drawing/2014/main" id="{CDFA5D46-7518-4673-AC13-E984189F0D7C}"/>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0" name="Rechthoek 39">
                    <a:extLst>
                      <a:ext uri="{FF2B5EF4-FFF2-40B4-BE49-F238E27FC236}">
                        <a16:creationId xmlns:a16="http://schemas.microsoft.com/office/drawing/2014/main" id="{9F4C2BBB-14F6-427C-AA6B-91B81E975EF9}"/>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1" name="Rechthoek 40">
                    <a:extLst>
                      <a:ext uri="{FF2B5EF4-FFF2-40B4-BE49-F238E27FC236}">
                        <a16:creationId xmlns:a16="http://schemas.microsoft.com/office/drawing/2014/main" id="{64B81D02-D5A7-4F99-9051-686EBEE3F16E}"/>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1C5A0CE-2227-4F85-A958-1982E206BAD2}"/>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86B90CC7-E2E6-41AD-A690-32BB7D7842BD}"/>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35B6F785-3315-4AE5-853B-E40BC6F8F6CE}"/>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38" name="Boog 37">
                  <a:extLst>
                    <a:ext uri="{FF2B5EF4-FFF2-40B4-BE49-F238E27FC236}">
                      <a16:creationId xmlns:a16="http://schemas.microsoft.com/office/drawing/2014/main" id="{4122B163-C11D-438B-B091-CFAD6543A739}"/>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4" name="Tekstvak 33">
                <a:extLst>
                  <a:ext uri="{FF2B5EF4-FFF2-40B4-BE49-F238E27FC236}">
                    <a16:creationId xmlns:a16="http://schemas.microsoft.com/office/drawing/2014/main" id="{713EBEA4-089D-487A-87E7-496953B2DAD5}"/>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5" name="Tekstvak 34">
                <a:extLst>
                  <a:ext uri="{FF2B5EF4-FFF2-40B4-BE49-F238E27FC236}">
                    <a16:creationId xmlns:a16="http://schemas.microsoft.com/office/drawing/2014/main" id="{74AD2894-4F9A-48D2-9EF9-0A2295ABB26B}"/>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6" name="Vrije vorm: vorm 52">
                <a:extLst>
                  <a:ext uri="{FF2B5EF4-FFF2-40B4-BE49-F238E27FC236}">
                    <a16:creationId xmlns:a16="http://schemas.microsoft.com/office/drawing/2014/main" id="{DDE779D4-CBDD-4F6B-BC35-9D7B7A7F1FDE}"/>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703937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orizontale voorstellin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B4717A1-461A-A14C-916B-E93F0D646F0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29212" r="33333" b="19012"/>
          <a:stretch/>
        </p:blipFill>
        <p:spPr>
          <a:xfrm>
            <a:off x="6096000" y="2"/>
            <a:ext cx="6096000" cy="2663107"/>
          </a:xfrm>
          <a:prstGeom prst="rect">
            <a:avLst/>
          </a:prstGeom>
        </p:spPr>
      </p:pic>
      <p:sp>
        <p:nvSpPr>
          <p:cNvPr id="80" name="Tijdelijke aanduiding voor afbeelding 79">
            <a:extLst>
              <a:ext uri="{FF2B5EF4-FFF2-40B4-BE49-F238E27FC236}">
                <a16:creationId xmlns:a16="http://schemas.microsoft.com/office/drawing/2014/main" id="{44A6F8B2-79EA-F749-BC5C-06593B26ED3E}"/>
              </a:ext>
            </a:extLst>
          </p:cNvPr>
          <p:cNvSpPr>
            <a:spLocks noGrp="1"/>
          </p:cNvSpPr>
          <p:nvPr>
            <p:ph type="pic" sz="quarter" idx="14"/>
          </p:nvPr>
        </p:nvSpPr>
        <p:spPr>
          <a:xfrm>
            <a:off x="2590799" y="2663106"/>
            <a:ext cx="9601200" cy="4194894"/>
          </a:xfrm>
          <a:custGeom>
            <a:avLst/>
            <a:gdLst>
              <a:gd name="connsiteX0" fmla="*/ 9102323 w 9601200"/>
              <a:gd name="connsiteY0" fmla="*/ 3803532 h 4194894"/>
              <a:gd name="connsiteX1" fmla="*/ 9126300 w 9601200"/>
              <a:gd name="connsiteY1" fmla="*/ 3811738 h 4194894"/>
              <a:gd name="connsiteX2" fmla="*/ 9135893 w 9601200"/>
              <a:gd name="connsiteY2" fmla="*/ 3833831 h 4194894"/>
              <a:gd name="connsiteX3" fmla="*/ 9067475 w 9601200"/>
              <a:gd name="connsiteY3" fmla="*/ 3833831 h 4194894"/>
              <a:gd name="connsiteX4" fmla="*/ 9079144 w 9601200"/>
              <a:gd name="connsiteY4" fmla="*/ 3811421 h 4194894"/>
              <a:gd name="connsiteX5" fmla="*/ 9102323 w 9601200"/>
              <a:gd name="connsiteY5" fmla="*/ 3803532 h 4194894"/>
              <a:gd name="connsiteX6" fmla="*/ 8748335 w 9601200"/>
              <a:gd name="connsiteY6" fmla="*/ 3762835 h 4194894"/>
              <a:gd name="connsiteX7" fmla="*/ 8748335 w 9601200"/>
              <a:gd name="connsiteY7" fmla="*/ 3938951 h 4194894"/>
              <a:gd name="connsiteX8" fmla="*/ 8803005 w 9601200"/>
              <a:gd name="connsiteY8" fmla="*/ 3938951 h 4194894"/>
              <a:gd name="connsiteX9" fmla="*/ 8803005 w 9601200"/>
              <a:gd name="connsiteY9" fmla="*/ 3762835 h 4194894"/>
              <a:gd name="connsiteX10" fmla="*/ 8816158 w 9601200"/>
              <a:gd name="connsiteY10" fmla="*/ 3762821 h 4194894"/>
              <a:gd name="connsiteX11" fmla="*/ 8879461 w 9601200"/>
              <a:gd name="connsiteY11" fmla="*/ 3938937 h 4194894"/>
              <a:gd name="connsiteX12" fmla="*/ 8946919 w 9601200"/>
              <a:gd name="connsiteY12" fmla="*/ 3938937 h 4194894"/>
              <a:gd name="connsiteX13" fmla="*/ 9010222 w 9601200"/>
              <a:gd name="connsiteY13" fmla="*/ 3762821 h 4194894"/>
              <a:gd name="connsiteX14" fmla="*/ 8952035 w 9601200"/>
              <a:gd name="connsiteY14" fmla="*/ 3762821 h 4194894"/>
              <a:gd name="connsiteX15" fmla="*/ 8913350 w 9601200"/>
              <a:gd name="connsiteY15" fmla="*/ 3888438 h 4194894"/>
              <a:gd name="connsiteX16" fmla="*/ 8874665 w 9601200"/>
              <a:gd name="connsiteY16" fmla="*/ 3762821 h 4194894"/>
              <a:gd name="connsiteX17" fmla="*/ 8540867 w 9601200"/>
              <a:gd name="connsiteY17" fmla="*/ 3762808 h 4194894"/>
              <a:gd name="connsiteX18" fmla="*/ 8604171 w 9601200"/>
              <a:gd name="connsiteY18" fmla="*/ 3938922 h 4194894"/>
              <a:gd name="connsiteX19" fmla="*/ 8671629 w 9601200"/>
              <a:gd name="connsiteY19" fmla="*/ 3938923 h 4194894"/>
              <a:gd name="connsiteX20" fmla="*/ 8734931 w 9601200"/>
              <a:gd name="connsiteY20" fmla="*/ 3762808 h 4194894"/>
              <a:gd name="connsiteX21" fmla="*/ 8676744 w 9601200"/>
              <a:gd name="connsiteY21" fmla="*/ 3762808 h 4194894"/>
              <a:gd name="connsiteX22" fmla="*/ 8638059 w 9601200"/>
              <a:gd name="connsiteY22" fmla="*/ 3888424 h 4194894"/>
              <a:gd name="connsiteX23" fmla="*/ 8599374 w 9601200"/>
              <a:gd name="connsiteY23" fmla="*/ 3762808 h 4194894"/>
              <a:gd name="connsiteX24" fmla="*/ 9279766 w 9601200"/>
              <a:gd name="connsiteY24" fmla="*/ 3760299 h 4194894"/>
              <a:gd name="connsiteX25" fmla="*/ 9240602 w 9601200"/>
              <a:gd name="connsiteY25" fmla="*/ 3767559 h 4194894"/>
              <a:gd name="connsiteX26" fmla="*/ 9215667 w 9601200"/>
              <a:gd name="connsiteY26" fmla="*/ 3787284 h 4194894"/>
              <a:gd name="connsiteX27" fmla="*/ 9207193 w 9601200"/>
              <a:gd name="connsiteY27" fmla="*/ 3814902 h 4194894"/>
              <a:gd name="connsiteX28" fmla="*/ 9216464 w 9601200"/>
              <a:gd name="connsiteY28" fmla="*/ 3843464 h 4194894"/>
              <a:gd name="connsiteX29" fmla="*/ 9238523 w 9601200"/>
              <a:gd name="connsiteY29" fmla="*/ 3858930 h 4194894"/>
              <a:gd name="connsiteX30" fmla="*/ 9270495 w 9601200"/>
              <a:gd name="connsiteY30" fmla="*/ 3868240 h 4194894"/>
              <a:gd name="connsiteX31" fmla="*/ 9296392 w 9601200"/>
              <a:gd name="connsiteY31" fmla="*/ 3876289 h 4194894"/>
              <a:gd name="connsiteX32" fmla="*/ 9304383 w 9601200"/>
              <a:gd name="connsiteY32" fmla="*/ 3887492 h 4194894"/>
              <a:gd name="connsiteX33" fmla="*/ 9298790 w 9601200"/>
              <a:gd name="connsiteY33" fmla="*/ 3897750 h 4194894"/>
              <a:gd name="connsiteX34" fmla="*/ 9282965 w 9601200"/>
              <a:gd name="connsiteY34" fmla="*/ 3901697 h 4194894"/>
              <a:gd name="connsiteX35" fmla="*/ 9264101 w 9601200"/>
              <a:gd name="connsiteY35" fmla="*/ 3896015 h 4194894"/>
              <a:gd name="connsiteX36" fmla="*/ 9255468 w 9601200"/>
              <a:gd name="connsiteY36" fmla="*/ 3881181 h 4194894"/>
              <a:gd name="connsiteX37" fmla="*/ 9201439 w 9601200"/>
              <a:gd name="connsiteY37" fmla="*/ 3881181 h 4194894"/>
              <a:gd name="connsiteX38" fmla="*/ 9213267 w 9601200"/>
              <a:gd name="connsiteY38" fmla="*/ 3911954 h 4194894"/>
              <a:gd name="connsiteX39" fmla="*/ 9242041 w 9601200"/>
              <a:gd name="connsiteY39" fmla="*/ 3933574 h 4194894"/>
              <a:gd name="connsiteX40" fmla="*/ 9283602 w 9601200"/>
              <a:gd name="connsiteY40" fmla="*/ 3941464 h 4194894"/>
              <a:gd name="connsiteX41" fmla="*/ 9321810 w 9601200"/>
              <a:gd name="connsiteY41" fmla="*/ 3934521 h 4194894"/>
              <a:gd name="connsiteX42" fmla="*/ 9347064 w 9601200"/>
              <a:gd name="connsiteY42" fmla="*/ 3915425 h 4194894"/>
              <a:gd name="connsiteX43" fmla="*/ 9355857 w 9601200"/>
              <a:gd name="connsiteY43" fmla="*/ 3887810 h 4194894"/>
              <a:gd name="connsiteX44" fmla="*/ 9346108 w 9601200"/>
              <a:gd name="connsiteY44" fmla="*/ 3858614 h 4194894"/>
              <a:gd name="connsiteX45" fmla="*/ 9324207 w 9601200"/>
              <a:gd name="connsiteY45" fmla="*/ 3842833 h 4194894"/>
              <a:gd name="connsiteX46" fmla="*/ 9291917 w 9601200"/>
              <a:gd name="connsiteY46" fmla="*/ 3832891 h 4194894"/>
              <a:gd name="connsiteX47" fmla="*/ 9266499 w 9601200"/>
              <a:gd name="connsiteY47" fmla="*/ 3825316 h 4194894"/>
              <a:gd name="connsiteX48" fmla="*/ 9258348 w 9601200"/>
              <a:gd name="connsiteY48" fmla="*/ 3813953 h 4194894"/>
              <a:gd name="connsiteX49" fmla="*/ 9263462 w 9601200"/>
              <a:gd name="connsiteY49" fmla="*/ 3804012 h 4194894"/>
              <a:gd name="connsiteX50" fmla="*/ 9278169 w 9601200"/>
              <a:gd name="connsiteY50" fmla="*/ 3800383 h 4194894"/>
              <a:gd name="connsiteX51" fmla="*/ 9296232 w 9601200"/>
              <a:gd name="connsiteY51" fmla="*/ 3805747 h 4194894"/>
              <a:gd name="connsiteX52" fmla="*/ 9304383 w 9601200"/>
              <a:gd name="connsiteY52" fmla="*/ 3820266 h 4194894"/>
              <a:gd name="connsiteX53" fmla="*/ 9354897 w 9601200"/>
              <a:gd name="connsiteY53" fmla="*/ 3820266 h 4194894"/>
              <a:gd name="connsiteX54" fmla="*/ 9332678 w 9601200"/>
              <a:gd name="connsiteY54" fmla="*/ 3776712 h 4194894"/>
              <a:gd name="connsiteX55" fmla="*/ 9279766 w 9601200"/>
              <a:gd name="connsiteY55" fmla="*/ 3760299 h 4194894"/>
              <a:gd name="connsiteX56" fmla="*/ 9102961 w 9601200"/>
              <a:gd name="connsiteY56" fmla="*/ 3760292 h 4194894"/>
              <a:gd name="connsiteX57" fmla="*/ 9055965 w 9601200"/>
              <a:gd name="connsiteY57" fmla="*/ 3771338 h 4194894"/>
              <a:gd name="connsiteX58" fmla="*/ 9024153 w 9601200"/>
              <a:gd name="connsiteY58" fmla="*/ 3802900 h 4194894"/>
              <a:gd name="connsiteX59" fmla="*/ 9012805 w 9601200"/>
              <a:gd name="connsiteY59" fmla="*/ 3850874 h 4194894"/>
              <a:gd name="connsiteX60" fmla="*/ 9024315 w 9601200"/>
              <a:gd name="connsiteY60" fmla="*/ 3898849 h 4194894"/>
              <a:gd name="connsiteX61" fmla="*/ 9056284 w 9601200"/>
              <a:gd name="connsiteY61" fmla="*/ 3930411 h 4194894"/>
              <a:gd name="connsiteX62" fmla="*/ 9102961 w 9601200"/>
              <a:gd name="connsiteY62" fmla="*/ 3941458 h 4194894"/>
              <a:gd name="connsiteX63" fmla="*/ 9142288 w 9601200"/>
              <a:gd name="connsiteY63" fmla="*/ 3933568 h 4194894"/>
              <a:gd name="connsiteX64" fmla="*/ 9171539 w 9601200"/>
              <a:gd name="connsiteY64" fmla="*/ 3911788 h 4194894"/>
              <a:gd name="connsiteX65" fmla="*/ 9187686 w 9601200"/>
              <a:gd name="connsiteY65" fmla="*/ 3880543 h 4194894"/>
              <a:gd name="connsiteX66" fmla="*/ 9129499 w 9601200"/>
              <a:gd name="connsiteY66" fmla="*/ 3880543 h 4194894"/>
              <a:gd name="connsiteX67" fmla="*/ 9101044 w 9601200"/>
              <a:gd name="connsiteY67" fmla="*/ 3897585 h 4194894"/>
              <a:gd name="connsiteX68" fmla="*/ 9077865 w 9601200"/>
              <a:gd name="connsiteY68" fmla="*/ 3888907 h 4194894"/>
              <a:gd name="connsiteX69" fmla="*/ 9067155 w 9601200"/>
              <a:gd name="connsiteY69" fmla="*/ 3863814 h 4194894"/>
              <a:gd name="connsiteX70" fmla="*/ 9190882 w 9601200"/>
              <a:gd name="connsiteY70" fmla="*/ 3863814 h 4194894"/>
              <a:gd name="connsiteX71" fmla="*/ 9191841 w 9601200"/>
              <a:gd name="connsiteY71" fmla="*/ 3848035 h 4194894"/>
              <a:gd name="connsiteX72" fmla="*/ 9180491 w 9601200"/>
              <a:gd name="connsiteY72" fmla="*/ 3801638 h 4194894"/>
              <a:gd name="connsiteX73" fmla="*/ 9149001 w 9601200"/>
              <a:gd name="connsiteY73" fmla="*/ 3771023 h 4194894"/>
              <a:gd name="connsiteX74" fmla="*/ 9102961 w 9601200"/>
              <a:gd name="connsiteY74" fmla="*/ 3760292 h 4194894"/>
              <a:gd name="connsiteX75" fmla="*/ 9032051 w 9601200"/>
              <a:gd name="connsiteY75" fmla="*/ 3682268 h 4194894"/>
              <a:gd name="connsiteX76" fmla="*/ 9037781 w 9601200"/>
              <a:gd name="connsiteY76" fmla="*/ 3683799 h 4194894"/>
              <a:gd name="connsiteX77" fmla="*/ 9042017 w 9601200"/>
              <a:gd name="connsiteY77" fmla="*/ 3688197 h 4194894"/>
              <a:gd name="connsiteX78" fmla="*/ 9043587 w 9601200"/>
              <a:gd name="connsiteY78" fmla="*/ 3695070 h 4194894"/>
              <a:gd name="connsiteX79" fmla="*/ 9042017 w 9601200"/>
              <a:gd name="connsiteY79" fmla="*/ 3701942 h 4194894"/>
              <a:gd name="connsiteX80" fmla="*/ 9037781 w 9601200"/>
              <a:gd name="connsiteY80" fmla="*/ 3706340 h 4194894"/>
              <a:gd name="connsiteX81" fmla="*/ 9032051 w 9601200"/>
              <a:gd name="connsiteY81" fmla="*/ 3707872 h 4194894"/>
              <a:gd name="connsiteX82" fmla="*/ 9026440 w 9601200"/>
              <a:gd name="connsiteY82" fmla="*/ 3706302 h 4194894"/>
              <a:gd name="connsiteX83" fmla="*/ 9022202 w 9601200"/>
              <a:gd name="connsiteY83" fmla="*/ 3701785 h 4194894"/>
              <a:gd name="connsiteX84" fmla="*/ 9020594 w 9601200"/>
              <a:gd name="connsiteY84" fmla="*/ 3694913 h 4194894"/>
              <a:gd name="connsiteX85" fmla="*/ 9022202 w 9601200"/>
              <a:gd name="connsiteY85" fmla="*/ 3688119 h 4194894"/>
              <a:gd name="connsiteX86" fmla="*/ 9026400 w 9601200"/>
              <a:gd name="connsiteY86" fmla="*/ 3683760 h 4194894"/>
              <a:gd name="connsiteX87" fmla="*/ 9032051 w 9601200"/>
              <a:gd name="connsiteY87" fmla="*/ 3682268 h 4194894"/>
              <a:gd name="connsiteX88" fmla="*/ 9315846 w 9601200"/>
              <a:gd name="connsiteY88" fmla="*/ 3682192 h 4194894"/>
              <a:gd name="connsiteX89" fmla="*/ 9323811 w 9601200"/>
              <a:gd name="connsiteY89" fmla="*/ 3685531 h 4194894"/>
              <a:gd name="connsiteX90" fmla="*/ 9327067 w 9601200"/>
              <a:gd name="connsiteY90" fmla="*/ 3695073 h 4194894"/>
              <a:gd name="connsiteX91" fmla="*/ 9325499 w 9601200"/>
              <a:gd name="connsiteY91" fmla="*/ 3702142 h 4194894"/>
              <a:gd name="connsiteX92" fmla="*/ 9321300 w 9601200"/>
              <a:gd name="connsiteY92" fmla="*/ 3706501 h 4194894"/>
              <a:gd name="connsiteX93" fmla="*/ 9315688 w 9601200"/>
              <a:gd name="connsiteY93" fmla="*/ 3707954 h 4194894"/>
              <a:gd name="connsiteX94" fmla="*/ 9307879 w 9601200"/>
              <a:gd name="connsiteY94" fmla="*/ 3704616 h 4194894"/>
              <a:gd name="connsiteX95" fmla="*/ 9304780 w 9601200"/>
              <a:gd name="connsiteY95" fmla="*/ 3695073 h 4194894"/>
              <a:gd name="connsiteX96" fmla="*/ 9307958 w 9601200"/>
              <a:gd name="connsiteY96" fmla="*/ 3685531 h 4194894"/>
              <a:gd name="connsiteX97" fmla="*/ 9315846 w 9601200"/>
              <a:gd name="connsiteY97" fmla="*/ 3682192 h 4194894"/>
              <a:gd name="connsiteX98" fmla="*/ 9267344 w 9601200"/>
              <a:gd name="connsiteY98" fmla="*/ 3682192 h 4194894"/>
              <a:gd name="connsiteX99" fmla="*/ 9275309 w 9601200"/>
              <a:gd name="connsiteY99" fmla="*/ 3685531 h 4194894"/>
              <a:gd name="connsiteX100" fmla="*/ 9278565 w 9601200"/>
              <a:gd name="connsiteY100" fmla="*/ 3695073 h 4194894"/>
              <a:gd name="connsiteX101" fmla="*/ 9276997 w 9601200"/>
              <a:gd name="connsiteY101" fmla="*/ 3702142 h 4194894"/>
              <a:gd name="connsiteX102" fmla="*/ 9272798 w 9601200"/>
              <a:gd name="connsiteY102" fmla="*/ 3706501 h 4194894"/>
              <a:gd name="connsiteX103" fmla="*/ 9267186 w 9601200"/>
              <a:gd name="connsiteY103" fmla="*/ 3707954 h 4194894"/>
              <a:gd name="connsiteX104" fmla="*/ 9259377 w 9601200"/>
              <a:gd name="connsiteY104" fmla="*/ 3704616 h 4194894"/>
              <a:gd name="connsiteX105" fmla="*/ 9256278 w 9601200"/>
              <a:gd name="connsiteY105" fmla="*/ 3695073 h 4194894"/>
              <a:gd name="connsiteX106" fmla="*/ 9259456 w 9601200"/>
              <a:gd name="connsiteY106" fmla="*/ 3685531 h 4194894"/>
              <a:gd name="connsiteX107" fmla="*/ 9267344 w 9601200"/>
              <a:gd name="connsiteY107" fmla="*/ 3682192 h 4194894"/>
              <a:gd name="connsiteX108" fmla="*/ 8983155 w 9601200"/>
              <a:gd name="connsiteY108" fmla="*/ 3682192 h 4194894"/>
              <a:gd name="connsiteX109" fmla="*/ 8991121 w 9601200"/>
              <a:gd name="connsiteY109" fmla="*/ 3685531 h 4194894"/>
              <a:gd name="connsiteX110" fmla="*/ 8994378 w 9601200"/>
              <a:gd name="connsiteY110" fmla="*/ 3695073 h 4194894"/>
              <a:gd name="connsiteX111" fmla="*/ 8992808 w 9601200"/>
              <a:gd name="connsiteY111" fmla="*/ 3702142 h 4194894"/>
              <a:gd name="connsiteX112" fmla="*/ 8988610 w 9601200"/>
              <a:gd name="connsiteY112" fmla="*/ 3706501 h 4194894"/>
              <a:gd name="connsiteX113" fmla="*/ 8982998 w 9601200"/>
              <a:gd name="connsiteY113" fmla="*/ 3707954 h 4194894"/>
              <a:gd name="connsiteX114" fmla="*/ 8975190 w 9601200"/>
              <a:gd name="connsiteY114" fmla="*/ 3704616 h 4194894"/>
              <a:gd name="connsiteX115" fmla="*/ 8972090 w 9601200"/>
              <a:gd name="connsiteY115" fmla="*/ 3695073 h 4194894"/>
              <a:gd name="connsiteX116" fmla="*/ 8975269 w 9601200"/>
              <a:gd name="connsiteY116" fmla="*/ 3685531 h 4194894"/>
              <a:gd name="connsiteX117" fmla="*/ 8983155 w 9601200"/>
              <a:gd name="connsiteY117" fmla="*/ 3682192 h 4194894"/>
              <a:gd name="connsiteX118" fmla="*/ 9082514 w 9601200"/>
              <a:gd name="connsiteY118" fmla="*/ 3681641 h 4194894"/>
              <a:gd name="connsiteX119" fmla="*/ 9089813 w 9601200"/>
              <a:gd name="connsiteY119" fmla="*/ 3684193 h 4194894"/>
              <a:gd name="connsiteX120" fmla="*/ 9092874 w 9601200"/>
              <a:gd name="connsiteY120" fmla="*/ 3690987 h 4194894"/>
              <a:gd name="connsiteX121" fmla="*/ 9072235 w 9601200"/>
              <a:gd name="connsiteY121" fmla="*/ 3690987 h 4194894"/>
              <a:gd name="connsiteX122" fmla="*/ 9075648 w 9601200"/>
              <a:gd name="connsiteY122" fmla="*/ 3684115 h 4194894"/>
              <a:gd name="connsiteX123" fmla="*/ 9082514 w 9601200"/>
              <a:gd name="connsiteY123" fmla="*/ 3681641 h 4194894"/>
              <a:gd name="connsiteX124" fmla="*/ 9316001 w 9601200"/>
              <a:gd name="connsiteY124" fmla="*/ 3672611 h 4194894"/>
              <a:gd name="connsiteX125" fmla="*/ 9304623 w 9601200"/>
              <a:gd name="connsiteY125" fmla="*/ 3675399 h 4194894"/>
              <a:gd name="connsiteX126" fmla="*/ 9296579 w 9601200"/>
              <a:gd name="connsiteY126" fmla="*/ 3683293 h 4194894"/>
              <a:gd name="connsiteX127" fmla="*/ 9293637 w 9601200"/>
              <a:gd name="connsiteY127" fmla="*/ 3695073 h 4194894"/>
              <a:gd name="connsiteX128" fmla="*/ 9296501 w 9601200"/>
              <a:gd name="connsiteY128" fmla="*/ 3706855 h 4194894"/>
              <a:gd name="connsiteX129" fmla="*/ 9304387 w 9601200"/>
              <a:gd name="connsiteY129" fmla="*/ 3714748 h 4194894"/>
              <a:gd name="connsiteX130" fmla="*/ 9315688 w 9601200"/>
              <a:gd name="connsiteY130" fmla="*/ 3717537 h 4194894"/>
              <a:gd name="connsiteX131" fmla="*/ 9327185 w 9601200"/>
              <a:gd name="connsiteY131" fmla="*/ 3714748 h 4194894"/>
              <a:gd name="connsiteX132" fmla="*/ 9335347 w 9601200"/>
              <a:gd name="connsiteY132" fmla="*/ 3706855 h 4194894"/>
              <a:gd name="connsiteX133" fmla="*/ 9338368 w 9601200"/>
              <a:gd name="connsiteY133" fmla="*/ 3695073 h 4194894"/>
              <a:gd name="connsiteX134" fmla="*/ 9335425 w 9601200"/>
              <a:gd name="connsiteY134" fmla="*/ 3683293 h 4194894"/>
              <a:gd name="connsiteX135" fmla="*/ 9327382 w 9601200"/>
              <a:gd name="connsiteY135" fmla="*/ 3675399 h 4194894"/>
              <a:gd name="connsiteX136" fmla="*/ 9316001 w 9601200"/>
              <a:gd name="connsiteY136" fmla="*/ 3672611 h 4194894"/>
              <a:gd name="connsiteX137" fmla="*/ 9267500 w 9601200"/>
              <a:gd name="connsiteY137" fmla="*/ 3672611 h 4194894"/>
              <a:gd name="connsiteX138" fmla="*/ 9256122 w 9601200"/>
              <a:gd name="connsiteY138" fmla="*/ 3675399 h 4194894"/>
              <a:gd name="connsiteX139" fmla="*/ 9248077 w 9601200"/>
              <a:gd name="connsiteY139" fmla="*/ 3683293 h 4194894"/>
              <a:gd name="connsiteX140" fmla="*/ 9245134 w 9601200"/>
              <a:gd name="connsiteY140" fmla="*/ 3695073 h 4194894"/>
              <a:gd name="connsiteX141" fmla="*/ 9247999 w 9601200"/>
              <a:gd name="connsiteY141" fmla="*/ 3706855 h 4194894"/>
              <a:gd name="connsiteX142" fmla="*/ 9255885 w 9601200"/>
              <a:gd name="connsiteY142" fmla="*/ 3714748 h 4194894"/>
              <a:gd name="connsiteX143" fmla="*/ 9267186 w 9601200"/>
              <a:gd name="connsiteY143" fmla="*/ 3717537 h 4194894"/>
              <a:gd name="connsiteX144" fmla="*/ 9278683 w 9601200"/>
              <a:gd name="connsiteY144" fmla="*/ 3714748 h 4194894"/>
              <a:gd name="connsiteX145" fmla="*/ 9286845 w 9601200"/>
              <a:gd name="connsiteY145" fmla="*/ 3706855 h 4194894"/>
              <a:gd name="connsiteX146" fmla="*/ 9289866 w 9601200"/>
              <a:gd name="connsiteY146" fmla="*/ 3695073 h 4194894"/>
              <a:gd name="connsiteX147" fmla="*/ 9286923 w 9601200"/>
              <a:gd name="connsiteY147" fmla="*/ 3683293 h 4194894"/>
              <a:gd name="connsiteX148" fmla="*/ 9278880 w 9601200"/>
              <a:gd name="connsiteY148" fmla="*/ 3675399 h 4194894"/>
              <a:gd name="connsiteX149" fmla="*/ 9267500 w 9601200"/>
              <a:gd name="connsiteY149" fmla="*/ 3672611 h 4194894"/>
              <a:gd name="connsiteX150" fmla="*/ 9126543 w 9601200"/>
              <a:gd name="connsiteY150" fmla="*/ 3672611 h 4194894"/>
              <a:gd name="connsiteX151" fmla="*/ 9117400 w 9601200"/>
              <a:gd name="connsiteY151" fmla="*/ 3674339 h 4194894"/>
              <a:gd name="connsiteX152" fmla="*/ 9111436 w 9601200"/>
              <a:gd name="connsiteY152" fmla="*/ 3679053 h 4194894"/>
              <a:gd name="connsiteX153" fmla="*/ 9109356 w 9601200"/>
              <a:gd name="connsiteY153" fmla="*/ 3685650 h 4194894"/>
              <a:gd name="connsiteX154" fmla="*/ 9111592 w 9601200"/>
              <a:gd name="connsiteY154" fmla="*/ 3692640 h 4194894"/>
              <a:gd name="connsiteX155" fmla="*/ 9116929 w 9601200"/>
              <a:gd name="connsiteY155" fmla="*/ 3696488 h 4194894"/>
              <a:gd name="connsiteX156" fmla="*/ 9124894 w 9601200"/>
              <a:gd name="connsiteY156" fmla="*/ 3698923 h 4194894"/>
              <a:gd name="connsiteX157" fmla="*/ 9131760 w 9601200"/>
              <a:gd name="connsiteY157" fmla="*/ 3701240 h 4194894"/>
              <a:gd name="connsiteX158" fmla="*/ 9133919 w 9601200"/>
              <a:gd name="connsiteY158" fmla="*/ 3704421 h 4194894"/>
              <a:gd name="connsiteX159" fmla="*/ 9132154 w 9601200"/>
              <a:gd name="connsiteY159" fmla="*/ 3707641 h 4194894"/>
              <a:gd name="connsiteX160" fmla="*/ 9127247 w 9601200"/>
              <a:gd name="connsiteY160" fmla="*/ 3708898 h 4194894"/>
              <a:gd name="connsiteX161" fmla="*/ 9121873 w 9601200"/>
              <a:gd name="connsiteY161" fmla="*/ 3707248 h 4194894"/>
              <a:gd name="connsiteX162" fmla="*/ 9119401 w 9601200"/>
              <a:gd name="connsiteY162" fmla="*/ 3703086 h 4194894"/>
              <a:gd name="connsiteX163" fmla="*/ 9108336 w 9601200"/>
              <a:gd name="connsiteY163" fmla="*/ 3703086 h 4194894"/>
              <a:gd name="connsiteX164" fmla="*/ 9111044 w 9601200"/>
              <a:gd name="connsiteY164" fmla="*/ 3710391 h 4194894"/>
              <a:gd name="connsiteX165" fmla="*/ 9117752 w 9601200"/>
              <a:gd name="connsiteY165" fmla="*/ 3715613 h 4194894"/>
              <a:gd name="connsiteX166" fmla="*/ 9127327 w 9601200"/>
              <a:gd name="connsiteY166" fmla="*/ 3717537 h 4194894"/>
              <a:gd name="connsiteX167" fmla="*/ 9136391 w 9601200"/>
              <a:gd name="connsiteY167" fmla="*/ 3715849 h 4194894"/>
              <a:gd name="connsiteX168" fmla="*/ 9142355 w 9601200"/>
              <a:gd name="connsiteY168" fmla="*/ 3711176 h 4194894"/>
              <a:gd name="connsiteX169" fmla="*/ 9144434 w 9601200"/>
              <a:gd name="connsiteY169" fmla="*/ 3704421 h 4194894"/>
              <a:gd name="connsiteX170" fmla="*/ 9142120 w 9601200"/>
              <a:gd name="connsiteY170" fmla="*/ 3697471 h 4194894"/>
              <a:gd name="connsiteX171" fmla="*/ 9136822 w 9601200"/>
              <a:gd name="connsiteY171" fmla="*/ 3693582 h 4194894"/>
              <a:gd name="connsiteX172" fmla="*/ 9129053 w 9601200"/>
              <a:gd name="connsiteY172" fmla="*/ 3691148 h 4194894"/>
              <a:gd name="connsiteX173" fmla="*/ 9122225 w 9601200"/>
              <a:gd name="connsiteY173" fmla="*/ 3688830 h 4194894"/>
              <a:gd name="connsiteX174" fmla="*/ 9120029 w 9601200"/>
              <a:gd name="connsiteY174" fmla="*/ 3685492 h 4194894"/>
              <a:gd name="connsiteX175" fmla="*/ 9121638 w 9601200"/>
              <a:gd name="connsiteY175" fmla="*/ 3682429 h 4194894"/>
              <a:gd name="connsiteX176" fmla="*/ 9126227 w 9601200"/>
              <a:gd name="connsiteY176" fmla="*/ 3681330 h 4194894"/>
              <a:gd name="connsiteX177" fmla="*/ 9131368 w 9601200"/>
              <a:gd name="connsiteY177" fmla="*/ 3682862 h 4194894"/>
              <a:gd name="connsiteX178" fmla="*/ 9133526 w 9601200"/>
              <a:gd name="connsiteY178" fmla="*/ 3686984 h 4194894"/>
              <a:gd name="connsiteX179" fmla="*/ 9144042 w 9601200"/>
              <a:gd name="connsiteY179" fmla="*/ 3686984 h 4194894"/>
              <a:gd name="connsiteX180" fmla="*/ 9138941 w 9601200"/>
              <a:gd name="connsiteY180" fmla="*/ 3676499 h 4194894"/>
              <a:gd name="connsiteX181" fmla="*/ 9126543 w 9601200"/>
              <a:gd name="connsiteY181" fmla="*/ 3672611 h 4194894"/>
              <a:gd name="connsiteX182" fmla="*/ 8983312 w 9601200"/>
              <a:gd name="connsiteY182" fmla="*/ 3672611 h 4194894"/>
              <a:gd name="connsiteX183" fmla="*/ 8971933 w 9601200"/>
              <a:gd name="connsiteY183" fmla="*/ 3675399 h 4194894"/>
              <a:gd name="connsiteX184" fmla="*/ 8963889 w 9601200"/>
              <a:gd name="connsiteY184" fmla="*/ 3683293 h 4194894"/>
              <a:gd name="connsiteX185" fmla="*/ 8960946 w 9601200"/>
              <a:gd name="connsiteY185" fmla="*/ 3695073 h 4194894"/>
              <a:gd name="connsiteX186" fmla="*/ 8963811 w 9601200"/>
              <a:gd name="connsiteY186" fmla="*/ 3706855 h 4194894"/>
              <a:gd name="connsiteX187" fmla="*/ 8971698 w 9601200"/>
              <a:gd name="connsiteY187" fmla="*/ 3714748 h 4194894"/>
              <a:gd name="connsiteX188" fmla="*/ 8982998 w 9601200"/>
              <a:gd name="connsiteY188" fmla="*/ 3717537 h 4194894"/>
              <a:gd name="connsiteX189" fmla="*/ 8994495 w 9601200"/>
              <a:gd name="connsiteY189" fmla="*/ 3714748 h 4194894"/>
              <a:gd name="connsiteX190" fmla="*/ 9002657 w 9601200"/>
              <a:gd name="connsiteY190" fmla="*/ 3706855 h 4194894"/>
              <a:gd name="connsiteX191" fmla="*/ 9005678 w 9601200"/>
              <a:gd name="connsiteY191" fmla="*/ 3695073 h 4194894"/>
              <a:gd name="connsiteX192" fmla="*/ 9002735 w 9601200"/>
              <a:gd name="connsiteY192" fmla="*/ 3683293 h 4194894"/>
              <a:gd name="connsiteX193" fmla="*/ 8994692 w 9601200"/>
              <a:gd name="connsiteY193" fmla="*/ 3675399 h 4194894"/>
              <a:gd name="connsiteX194" fmla="*/ 8983312 w 9601200"/>
              <a:gd name="connsiteY194" fmla="*/ 3672611 h 4194894"/>
              <a:gd name="connsiteX195" fmla="*/ 9082829 w 9601200"/>
              <a:gd name="connsiteY195" fmla="*/ 3672609 h 4194894"/>
              <a:gd name="connsiteX196" fmla="*/ 9071449 w 9601200"/>
              <a:gd name="connsiteY196" fmla="*/ 3675357 h 4194894"/>
              <a:gd name="connsiteX197" fmla="*/ 9063758 w 9601200"/>
              <a:gd name="connsiteY197" fmla="*/ 3683212 h 4194894"/>
              <a:gd name="connsiteX198" fmla="*/ 9061013 w 9601200"/>
              <a:gd name="connsiteY198" fmla="*/ 3695072 h 4194894"/>
              <a:gd name="connsiteX199" fmla="*/ 9063797 w 9601200"/>
              <a:gd name="connsiteY199" fmla="*/ 3706854 h 4194894"/>
              <a:gd name="connsiteX200" fmla="*/ 9071567 w 9601200"/>
              <a:gd name="connsiteY200" fmla="*/ 3714746 h 4194894"/>
              <a:gd name="connsiteX201" fmla="*/ 9082829 w 9601200"/>
              <a:gd name="connsiteY201" fmla="*/ 3717535 h 4194894"/>
              <a:gd name="connsiteX202" fmla="*/ 9095935 w 9601200"/>
              <a:gd name="connsiteY202" fmla="*/ 3713490 h 4194894"/>
              <a:gd name="connsiteX203" fmla="*/ 9103153 w 9601200"/>
              <a:gd name="connsiteY203" fmla="*/ 3703162 h 4194894"/>
              <a:gd name="connsiteX204" fmla="*/ 9091304 w 9601200"/>
              <a:gd name="connsiteY204" fmla="*/ 3703162 h 4194894"/>
              <a:gd name="connsiteX205" fmla="*/ 9082593 w 9601200"/>
              <a:gd name="connsiteY205" fmla="*/ 3708424 h 4194894"/>
              <a:gd name="connsiteX206" fmla="*/ 9075451 w 9601200"/>
              <a:gd name="connsiteY206" fmla="*/ 3705753 h 4194894"/>
              <a:gd name="connsiteX207" fmla="*/ 9072156 w 9601200"/>
              <a:gd name="connsiteY207" fmla="*/ 3698370 h 4194894"/>
              <a:gd name="connsiteX208" fmla="*/ 9103939 w 9601200"/>
              <a:gd name="connsiteY208" fmla="*/ 3698370 h 4194894"/>
              <a:gd name="connsiteX209" fmla="*/ 9104253 w 9601200"/>
              <a:gd name="connsiteY209" fmla="*/ 3694129 h 4194894"/>
              <a:gd name="connsiteX210" fmla="*/ 9101544 w 9601200"/>
              <a:gd name="connsiteY210" fmla="*/ 3682859 h 4194894"/>
              <a:gd name="connsiteX211" fmla="*/ 9093934 w 9601200"/>
              <a:gd name="connsiteY211" fmla="*/ 3675280 h 4194894"/>
              <a:gd name="connsiteX212" fmla="*/ 9082829 w 9601200"/>
              <a:gd name="connsiteY212" fmla="*/ 3672609 h 4194894"/>
              <a:gd name="connsiteX213" fmla="*/ 9170571 w 9601200"/>
              <a:gd name="connsiteY213" fmla="*/ 3672608 h 4194894"/>
              <a:gd name="connsiteX214" fmla="*/ 9159427 w 9601200"/>
              <a:gd name="connsiteY214" fmla="*/ 3675396 h 4194894"/>
              <a:gd name="connsiteX215" fmla="*/ 9151814 w 9601200"/>
              <a:gd name="connsiteY215" fmla="*/ 3683251 h 4194894"/>
              <a:gd name="connsiteX216" fmla="*/ 9149068 w 9601200"/>
              <a:gd name="connsiteY216" fmla="*/ 3695071 h 4194894"/>
              <a:gd name="connsiteX217" fmla="*/ 9151814 w 9601200"/>
              <a:gd name="connsiteY217" fmla="*/ 3706892 h 4194894"/>
              <a:gd name="connsiteX218" fmla="*/ 9159427 w 9601200"/>
              <a:gd name="connsiteY218" fmla="*/ 3714746 h 4194894"/>
              <a:gd name="connsiteX219" fmla="*/ 9170571 w 9601200"/>
              <a:gd name="connsiteY219" fmla="*/ 3717534 h 4194894"/>
              <a:gd name="connsiteX220" fmla="*/ 9183912 w 9601200"/>
              <a:gd name="connsiteY220" fmla="*/ 3713372 h 4194894"/>
              <a:gd name="connsiteX221" fmla="*/ 9191053 w 9601200"/>
              <a:gd name="connsiteY221" fmla="*/ 3702140 h 4194894"/>
              <a:gd name="connsiteX222" fmla="*/ 9179203 w 9601200"/>
              <a:gd name="connsiteY222" fmla="*/ 3702140 h 4194894"/>
              <a:gd name="connsiteX223" fmla="*/ 9170492 w 9601200"/>
              <a:gd name="connsiteY223" fmla="*/ 3708110 h 4194894"/>
              <a:gd name="connsiteX224" fmla="*/ 9163037 w 9601200"/>
              <a:gd name="connsiteY224" fmla="*/ 3704692 h 4194894"/>
              <a:gd name="connsiteX225" fmla="*/ 9160291 w 9601200"/>
              <a:gd name="connsiteY225" fmla="*/ 3695071 h 4194894"/>
              <a:gd name="connsiteX226" fmla="*/ 9163037 w 9601200"/>
              <a:gd name="connsiteY226" fmla="*/ 3685371 h 4194894"/>
              <a:gd name="connsiteX227" fmla="*/ 9170492 w 9601200"/>
              <a:gd name="connsiteY227" fmla="*/ 3681955 h 4194894"/>
              <a:gd name="connsiteX228" fmla="*/ 9176024 w 9601200"/>
              <a:gd name="connsiteY228" fmla="*/ 3683565 h 4194894"/>
              <a:gd name="connsiteX229" fmla="*/ 9179203 w 9601200"/>
              <a:gd name="connsiteY229" fmla="*/ 3688002 h 4194894"/>
              <a:gd name="connsiteX230" fmla="*/ 9191053 w 9601200"/>
              <a:gd name="connsiteY230" fmla="*/ 3688002 h 4194894"/>
              <a:gd name="connsiteX231" fmla="*/ 9183952 w 9601200"/>
              <a:gd name="connsiteY231" fmla="*/ 3676653 h 4194894"/>
              <a:gd name="connsiteX232" fmla="*/ 9170571 w 9601200"/>
              <a:gd name="connsiteY232" fmla="*/ 3672608 h 4194894"/>
              <a:gd name="connsiteX233" fmla="*/ 9029225 w 9601200"/>
              <a:gd name="connsiteY233" fmla="*/ 3672607 h 4194894"/>
              <a:gd name="connsiteX234" fmla="*/ 9019141 w 9601200"/>
              <a:gd name="connsiteY234" fmla="*/ 3675355 h 4194894"/>
              <a:gd name="connsiteX235" fmla="*/ 9012001 w 9601200"/>
              <a:gd name="connsiteY235" fmla="*/ 3683209 h 4194894"/>
              <a:gd name="connsiteX236" fmla="*/ 9009371 w 9601200"/>
              <a:gd name="connsiteY236" fmla="*/ 3694913 h 4194894"/>
              <a:gd name="connsiteX237" fmla="*/ 9012001 w 9601200"/>
              <a:gd name="connsiteY237" fmla="*/ 3706733 h 4194894"/>
              <a:gd name="connsiteX238" fmla="*/ 9019180 w 9601200"/>
              <a:gd name="connsiteY238" fmla="*/ 3714705 h 4194894"/>
              <a:gd name="connsiteX239" fmla="*/ 9029225 w 9601200"/>
              <a:gd name="connsiteY239" fmla="*/ 3717533 h 4194894"/>
              <a:gd name="connsiteX240" fmla="*/ 9037741 w 9601200"/>
              <a:gd name="connsiteY240" fmla="*/ 3715490 h 4194894"/>
              <a:gd name="connsiteX241" fmla="*/ 9043587 w 9601200"/>
              <a:gd name="connsiteY241" fmla="*/ 3710385 h 4194894"/>
              <a:gd name="connsiteX242" fmla="*/ 9043587 w 9601200"/>
              <a:gd name="connsiteY242" fmla="*/ 3717140 h 4194894"/>
              <a:gd name="connsiteX243" fmla="*/ 9040605 w 9601200"/>
              <a:gd name="connsiteY243" fmla="*/ 3725819 h 4194894"/>
              <a:gd name="connsiteX244" fmla="*/ 9032835 w 9601200"/>
              <a:gd name="connsiteY244" fmla="*/ 3728685 h 4194894"/>
              <a:gd name="connsiteX245" fmla="*/ 9025890 w 9601200"/>
              <a:gd name="connsiteY245" fmla="*/ 3726918 h 4194894"/>
              <a:gd name="connsiteX246" fmla="*/ 9022162 w 9601200"/>
              <a:gd name="connsiteY246" fmla="*/ 3722167 h 4194894"/>
              <a:gd name="connsiteX247" fmla="*/ 9011254 w 9601200"/>
              <a:gd name="connsiteY247" fmla="*/ 3722167 h 4194894"/>
              <a:gd name="connsiteX248" fmla="*/ 9017964 w 9601200"/>
              <a:gd name="connsiteY248" fmla="*/ 3733948 h 4194894"/>
              <a:gd name="connsiteX249" fmla="*/ 9033150 w 9601200"/>
              <a:gd name="connsiteY249" fmla="*/ 3738268 h 4194894"/>
              <a:gd name="connsiteX250" fmla="*/ 9044920 w 9601200"/>
              <a:gd name="connsiteY250" fmla="*/ 3735479 h 4194894"/>
              <a:gd name="connsiteX251" fmla="*/ 9052219 w 9601200"/>
              <a:gd name="connsiteY251" fmla="*/ 3727939 h 4194894"/>
              <a:gd name="connsiteX252" fmla="*/ 9054652 w 9601200"/>
              <a:gd name="connsiteY252" fmla="*/ 3717140 h 4194894"/>
              <a:gd name="connsiteX253" fmla="*/ 9054652 w 9601200"/>
              <a:gd name="connsiteY253" fmla="*/ 3673314 h 4194894"/>
              <a:gd name="connsiteX254" fmla="*/ 9043587 w 9601200"/>
              <a:gd name="connsiteY254" fmla="*/ 3673314 h 4194894"/>
              <a:gd name="connsiteX255" fmla="*/ 9043587 w 9601200"/>
              <a:gd name="connsiteY255" fmla="*/ 3679518 h 4194894"/>
              <a:gd name="connsiteX256" fmla="*/ 9037781 w 9601200"/>
              <a:gd name="connsiteY256" fmla="*/ 3674532 h 4194894"/>
              <a:gd name="connsiteX257" fmla="*/ 9029225 w 9601200"/>
              <a:gd name="connsiteY257" fmla="*/ 3672607 h 4194894"/>
              <a:gd name="connsiteX258" fmla="*/ 9344794 w 9601200"/>
              <a:gd name="connsiteY258" fmla="*/ 3658741 h 4194894"/>
              <a:gd name="connsiteX259" fmla="*/ 9344794 w 9601200"/>
              <a:gd name="connsiteY259" fmla="*/ 3716862 h 4194894"/>
              <a:gd name="connsiteX260" fmla="*/ 9355780 w 9601200"/>
              <a:gd name="connsiteY260" fmla="*/ 3716862 h 4194894"/>
              <a:gd name="connsiteX261" fmla="*/ 9355780 w 9601200"/>
              <a:gd name="connsiteY261" fmla="*/ 3658741 h 4194894"/>
              <a:gd name="connsiteX262" fmla="*/ 9197574 w 9601200"/>
              <a:gd name="connsiteY262" fmla="*/ 3658707 h 4194894"/>
              <a:gd name="connsiteX263" fmla="*/ 9197574 w 9601200"/>
              <a:gd name="connsiteY263" fmla="*/ 3716828 h 4194894"/>
              <a:gd name="connsiteX264" fmla="*/ 9208560 w 9601200"/>
              <a:gd name="connsiteY264" fmla="*/ 3716828 h 4194894"/>
              <a:gd name="connsiteX265" fmla="*/ 9208560 w 9601200"/>
              <a:gd name="connsiteY265" fmla="*/ 3692794 h 4194894"/>
              <a:gd name="connsiteX266" fmla="*/ 9211189 w 9601200"/>
              <a:gd name="connsiteY266" fmla="*/ 3684822 h 4194894"/>
              <a:gd name="connsiteX267" fmla="*/ 9218370 w 9601200"/>
              <a:gd name="connsiteY267" fmla="*/ 3682034 h 4194894"/>
              <a:gd name="connsiteX268" fmla="*/ 9225433 w 9601200"/>
              <a:gd name="connsiteY268" fmla="*/ 3684822 h 4194894"/>
              <a:gd name="connsiteX269" fmla="*/ 9228023 w 9601200"/>
              <a:gd name="connsiteY269" fmla="*/ 3692794 h 4194894"/>
              <a:gd name="connsiteX270" fmla="*/ 9228023 w 9601200"/>
              <a:gd name="connsiteY270" fmla="*/ 3716828 h 4194894"/>
              <a:gd name="connsiteX271" fmla="*/ 9239009 w 9601200"/>
              <a:gd name="connsiteY271" fmla="*/ 3716828 h 4194894"/>
              <a:gd name="connsiteX272" fmla="*/ 9239009 w 9601200"/>
              <a:gd name="connsiteY272" fmla="*/ 3691301 h 4194894"/>
              <a:gd name="connsiteX273" fmla="*/ 9236850 w 9601200"/>
              <a:gd name="connsiteY273" fmla="*/ 3681209 h 4194894"/>
              <a:gd name="connsiteX274" fmla="*/ 9230848 w 9601200"/>
              <a:gd name="connsiteY274" fmla="*/ 3674847 h 4194894"/>
              <a:gd name="connsiteX275" fmla="*/ 9222059 w 9601200"/>
              <a:gd name="connsiteY275" fmla="*/ 3672687 h 4194894"/>
              <a:gd name="connsiteX276" fmla="*/ 9214210 w 9601200"/>
              <a:gd name="connsiteY276" fmla="*/ 3674298 h 4194894"/>
              <a:gd name="connsiteX277" fmla="*/ 9208560 w 9601200"/>
              <a:gd name="connsiteY277" fmla="*/ 3678735 h 4194894"/>
              <a:gd name="connsiteX278" fmla="*/ 9208560 w 9601200"/>
              <a:gd name="connsiteY278" fmla="*/ 3658707 h 4194894"/>
              <a:gd name="connsiteX279" fmla="*/ 8913386 w 9601200"/>
              <a:gd name="connsiteY279" fmla="*/ 3658707 h 4194894"/>
              <a:gd name="connsiteX280" fmla="*/ 8913386 w 9601200"/>
              <a:gd name="connsiteY280" fmla="*/ 3716828 h 4194894"/>
              <a:gd name="connsiteX281" fmla="*/ 8924372 w 9601200"/>
              <a:gd name="connsiteY281" fmla="*/ 3716828 h 4194894"/>
              <a:gd name="connsiteX282" fmla="*/ 8924372 w 9601200"/>
              <a:gd name="connsiteY282" fmla="*/ 3692794 h 4194894"/>
              <a:gd name="connsiteX283" fmla="*/ 8927001 w 9601200"/>
              <a:gd name="connsiteY283" fmla="*/ 3684822 h 4194894"/>
              <a:gd name="connsiteX284" fmla="*/ 8934181 w 9601200"/>
              <a:gd name="connsiteY284" fmla="*/ 3682034 h 4194894"/>
              <a:gd name="connsiteX285" fmla="*/ 8941244 w 9601200"/>
              <a:gd name="connsiteY285" fmla="*/ 3684822 h 4194894"/>
              <a:gd name="connsiteX286" fmla="*/ 8943834 w 9601200"/>
              <a:gd name="connsiteY286" fmla="*/ 3692794 h 4194894"/>
              <a:gd name="connsiteX287" fmla="*/ 8943834 w 9601200"/>
              <a:gd name="connsiteY287" fmla="*/ 3716828 h 4194894"/>
              <a:gd name="connsiteX288" fmla="*/ 8954820 w 9601200"/>
              <a:gd name="connsiteY288" fmla="*/ 3716828 h 4194894"/>
              <a:gd name="connsiteX289" fmla="*/ 8954820 w 9601200"/>
              <a:gd name="connsiteY289" fmla="*/ 3691301 h 4194894"/>
              <a:gd name="connsiteX290" fmla="*/ 8952662 w 9601200"/>
              <a:gd name="connsiteY290" fmla="*/ 3681209 h 4194894"/>
              <a:gd name="connsiteX291" fmla="*/ 8946659 w 9601200"/>
              <a:gd name="connsiteY291" fmla="*/ 3674847 h 4194894"/>
              <a:gd name="connsiteX292" fmla="*/ 8937869 w 9601200"/>
              <a:gd name="connsiteY292" fmla="*/ 3672687 h 4194894"/>
              <a:gd name="connsiteX293" fmla="*/ 8930022 w 9601200"/>
              <a:gd name="connsiteY293" fmla="*/ 3674298 h 4194894"/>
              <a:gd name="connsiteX294" fmla="*/ 8924372 w 9601200"/>
              <a:gd name="connsiteY294" fmla="*/ 3678735 h 4194894"/>
              <a:gd name="connsiteX295" fmla="*/ 8924372 w 9601200"/>
              <a:gd name="connsiteY295" fmla="*/ 3658707 h 4194894"/>
              <a:gd name="connsiteX296" fmla="*/ 8686393 w 9601200"/>
              <a:gd name="connsiteY296" fmla="*/ 3649867 h 4194894"/>
              <a:gd name="connsiteX297" fmla="*/ 8775707 w 9601200"/>
              <a:gd name="connsiteY297" fmla="*/ 3739256 h 4194894"/>
              <a:gd name="connsiteX298" fmla="*/ 8865022 w 9601200"/>
              <a:gd name="connsiteY298" fmla="*/ 3649867 h 4194894"/>
              <a:gd name="connsiteX299" fmla="*/ 8821608 w 9601200"/>
              <a:gd name="connsiteY299" fmla="*/ 3649867 h 4194894"/>
              <a:gd name="connsiteX300" fmla="*/ 8775707 w 9601200"/>
              <a:gd name="connsiteY300" fmla="*/ 3695806 h 4194894"/>
              <a:gd name="connsiteX301" fmla="*/ 8729806 w 9601200"/>
              <a:gd name="connsiteY301" fmla="*/ 3649867 h 4194894"/>
              <a:gd name="connsiteX302" fmla="*/ 9570620 w 9601200"/>
              <a:gd name="connsiteY302" fmla="*/ 1418878 h 4194894"/>
              <a:gd name="connsiteX303" fmla="*/ 9355781 w 9601200"/>
              <a:gd name="connsiteY303" fmla="*/ 1633717 h 4194894"/>
              <a:gd name="connsiteX304" fmla="*/ 9355781 w 9601200"/>
              <a:gd name="connsiteY304" fmla="*/ 1641337 h 4194894"/>
              <a:gd name="connsiteX305" fmla="*/ 9574430 w 9601200"/>
              <a:gd name="connsiteY305" fmla="*/ 1422688 h 4194894"/>
              <a:gd name="connsiteX306" fmla="*/ 9532520 w 9601200"/>
              <a:gd name="connsiteY306" fmla="*/ 1418878 h 4194894"/>
              <a:gd name="connsiteX307" fmla="*/ 9355781 w 9601200"/>
              <a:gd name="connsiteY307" fmla="*/ 1595617 h 4194894"/>
              <a:gd name="connsiteX308" fmla="*/ 9355781 w 9601200"/>
              <a:gd name="connsiteY308" fmla="*/ 1603237 h 4194894"/>
              <a:gd name="connsiteX309" fmla="*/ 9536330 w 9601200"/>
              <a:gd name="connsiteY309" fmla="*/ 1422688 h 4194894"/>
              <a:gd name="connsiteX310" fmla="*/ 9494420 w 9601200"/>
              <a:gd name="connsiteY310" fmla="*/ 1418878 h 4194894"/>
              <a:gd name="connsiteX311" fmla="*/ 9355781 w 9601200"/>
              <a:gd name="connsiteY311" fmla="*/ 1557517 h 4194894"/>
              <a:gd name="connsiteX312" fmla="*/ 9355781 w 9601200"/>
              <a:gd name="connsiteY312" fmla="*/ 1565137 h 4194894"/>
              <a:gd name="connsiteX313" fmla="*/ 9498230 w 9601200"/>
              <a:gd name="connsiteY313" fmla="*/ 1422688 h 4194894"/>
              <a:gd name="connsiteX314" fmla="*/ 9456320 w 9601200"/>
              <a:gd name="connsiteY314" fmla="*/ 1418878 h 4194894"/>
              <a:gd name="connsiteX315" fmla="*/ 9355781 w 9601200"/>
              <a:gd name="connsiteY315" fmla="*/ 1519417 h 4194894"/>
              <a:gd name="connsiteX316" fmla="*/ 9355781 w 9601200"/>
              <a:gd name="connsiteY316" fmla="*/ 1527037 h 4194894"/>
              <a:gd name="connsiteX317" fmla="*/ 9460130 w 9601200"/>
              <a:gd name="connsiteY317" fmla="*/ 1422688 h 4194894"/>
              <a:gd name="connsiteX318" fmla="*/ 9418220 w 9601200"/>
              <a:gd name="connsiteY318" fmla="*/ 1418878 h 4194894"/>
              <a:gd name="connsiteX319" fmla="*/ 9355781 w 9601200"/>
              <a:gd name="connsiteY319" fmla="*/ 1481317 h 4194894"/>
              <a:gd name="connsiteX320" fmla="*/ 9355781 w 9601200"/>
              <a:gd name="connsiteY320" fmla="*/ 1488937 h 4194894"/>
              <a:gd name="connsiteX321" fmla="*/ 9422030 w 9601200"/>
              <a:gd name="connsiteY321" fmla="*/ 1422688 h 4194894"/>
              <a:gd name="connsiteX322" fmla="*/ 9380120 w 9601200"/>
              <a:gd name="connsiteY322" fmla="*/ 1418878 h 4194894"/>
              <a:gd name="connsiteX323" fmla="*/ 9355781 w 9601200"/>
              <a:gd name="connsiteY323" fmla="*/ 1443217 h 4194894"/>
              <a:gd name="connsiteX324" fmla="*/ 9355781 w 9601200"/>
              <a:gd name="connsiteY324" fmla="*/ 1450837 h 4194894"/>
              <a:gd name="connsiteX325" fmla="*/ 9383930 w 9601200"/>
              <a:gd name="connsiteY325" fmla="*/ 1422688 h 4194894"/>
              <a:gd name="connsiteX326" fmla="*/ 0 w 9601200"/>
              <a:gd name="connsiteY326" fmla="*/ 0 h 4194894"/>
              <a:gd name="connsiteX327" fmla="*/ 3649813 w 9601200"/>
              <a:gd name="connsiteY327" fmla="*/ 0 h 4194894"/>
              <a:gd name="connsiteX328" fmla="*/ 5398520 w 9601200"/>
              <a:gd name="connsiteY328" fmla="*/ 0 h 4194894"/>
              <a:gd name="connsiteX329" fmla="*/ 5398520 w 9601200"/>
              <a:gd name="connsiteY329" fmla="*/ 1 h 4194894"/>
              <a:gd name="connsiteX330" fmla="*/ 9601199 w 9601200"/>
              <a:gd name="connsiteY330" fmla="*/ 1 h 4194894"/>
              <a:gd name="connsiteX331" fmla="*/ 9601199 w 9601200"/>
              <a:gd name="connsiteY331" fmla="*/ 0 h 4194894"/>
              <a:gd name="connsiteX332" fmla="*/ 9601200 w 9601200"/>
              <a:gd name="connsiteY332" fmla="*/ 0 h 4194894"/>
              <a:gd name="connsiteX333" fmla="*/ 9601200 w 9601200"/>
              <a:gd name="connsiteY333" fmla="*/ 1426398 h 4194894"/>
              <a:gd name="connsiteX334" fmla="*/ 9355781 w 9601200"/>
              <a:gd name="connsiteY334" fmla="*/ 1671817 h 4194894"/>
              <a:gd name="connsiteX335" fmla="*/ 9355781 w 9601200"/>
              <a:gd name="connsiteY335" fmla="*/ 1679437 h 4194894"/>
              <a:gd name="connsiteX336" fmla="*/ 9601200 w 9601200"/>
              <a:gd name="connsiteY336" fmla="*/ 1434018 h 4194894"/>
              <a:gd name="connsiteX337" fmla="*/ 9601200 w 9601200"/>
              <a:gd name="connsiteY337" fmla="*/ 1464498 h 4194894"/>
              <a:gd name="connsiteX338" fmla="*/ 9355781 w 9601200"/>
              <a:gd name="connsiteY338" fmla="*/ 1709917 h 4194894"/>
              <a:gd name="connsiteX339" fmla="*/ 9355781 w 9601200"/>
              <a:gd name="connsiteY339" fmla="*/ 1717537 h 4194894"/>
              <a:gd name="connsiteX340" fmla="*/ 9601200 w 9601200"/>
              <a:gd name="connsiteY340" fmla="*/ 1472118 h 4194894"/>
              <a:gd name="connsiteX341" fmla="*/ 9601200 w 9601200"/>
              <a:gd name="connsiteY341" fmla="*/ 1502598 h 4194894"/>
              <a:gd name="connsiteX342" fmla="*/ 9355781 w 9601200"/>
              <a:gd name="connsiteY342" fmla="*/ 1748017 h 4194894"/>
              <a:gd name="connsiteX343" fmla="*/ 9355781 w 9601200"/>
              <a:gd name="connsiteY343" fmla="*/ 1755638 h 4194894"/>
              <a:gd name="connsiteX344" fmla="*/ 9601200 w 9601200"/>
              <a:gd name="connsiteY344" fmla="*/ 1510219 h 4194894"/>
              <a:gd name="connsiteX345" fmla="*/ 9601200 w 9601200"/>
              <a:gd name="connsiteY345" fmla="*/ 1540699 h 4194894"/>
              <a:gd name="connsiteX346" fmla="*/ 9355781 w 9601200"/>
              <a:gd name="connsiteY346" fmla="*/ 1786118 h 4194894"/>
              <a:gd name="connsiteX347" fmla="*/ 9355781 w 9601200"/>
              <a:gd name="connsiteY347" fmla="*/ 1793737 h 4194894"/>
              <a:gd name="connsiteX348" fmla="*/ 9601200 w 9601200"/>
              <a:gd name="connsiteY348" fmla="*/ 1548318 h 4194894"/>
              <a:gd name="connsiteX349" fmla="*/ 9601200 w 9601200"/>
              <a:gd name="connsiteY349" fmla="*/ 1578799 h 4194894"/>
              <a:gd name="connsiteX350" fmla="*/ 9355781 w 9601200"/>
              <a:gd name="connsiteY350" fmla="*/ 1824218 h 4194894"/>
              <a:gd name="connsiteX351" fmla="*/ 9355781 w 9601200"/>
              <a:gd name="connsiteY351" fmla="*/ 1831837 h 4194894"/>
              <a:gd name="connsiteX352" fmla="*/ 9601200 w 9601200"/>
              <a:gd name="connsiteY352" fmla="*/ 1586418 h 4194894"/>
              <a:gd name="connsiteX353" fmla="*/ 9601200 w 9601200"/>
              <a:gd name="connsiteY353" fmla="*/ 1616898 h 4194894"/>
              <a:gd name="connsiteX354" fmla="*/ 9355781 w 9601200"/>
              <a:gd name="connsiteY354" fmla="*/ 1862317 h 4194894"/>
              <a:gd name="connsiteX355" fmla="*/ 9355781 w 9601200"/>
              <a:gd name="connsiteY355" fmla="*/ 1869937 h 4194894"/>
              <a:gd name="connsiteX356" fmla="*/ 9601200 w 9601200"/>
              <a:gd name="connsiteY356" fmla="*/ 1624518 h 4194894"/>
              <a:gd name="connsiteX357" fmla="*/ 9601200 w 9601200"/>
              <a:gd name="connsiteY357" fmla="*/ 1654998 h 4194894"/>
              <a:gd name="connsiteX358" fmla="*/ 9355781 w 9601200"/>
              <a:gd name="connsiteY358" fmla="*/ 1900417 h 4194894"/>
              <a:gd name="connsiteX359" fmla="*/ 9355781 w 9601200"/>
              <a:gd name="connsiteY359" fmla="*/ 1908037 h 4194894"/>
              <a:gd name="connsiteX360" fmla="*/ 9601200 w 9601200"/>
              <a:gd name="connsiteY360" fmla="*/ 1662618 h 4194894"/>
              <a:gd name="connsiteX361" fmla="*/ 9601200 w 9601200"/>
              <a:gd name="connsiteY361" fmla="*/ 1693098 h 4194894"/>
              <a:gd name="connsiteX362" fmla="*/ 9355781 w 9601200"/>
              <a:gd name="connsiteY362" fmla="*/ 1938517 h 4194894"/>
              <a:gd name="connsiteX363" fmla="*/ 9355781 w 9601200"/>
              <a:gd name="connsiteY363" fmla="*/ 1946138 h 4194894"/>
              <a:gd name="connsiteX364" fmla="*/ 9601200 w 9601200"/>
              <a:gd name="connsiteY364" fmla="*/ 1700719 h 4194894"/>
              <a:gd name="connsiteX365" fmla="*/ 9601200 w 9601200"/>
              <a:gd name="connsiteY365" fmla="*/ 1731198 h 4194894"/>
              <a:gd name="connsiteX366" fmla="*/ 9355781 w 9601200"/>
              <a:gd name="connsiteY366" fmla="*/ 1976617 h 4194894"/>
              <a:gd name="connsiteX367" fmla="*/ 9355781 w 9601200"/>
              <a:gd name="connsiteY367" fmla="*/ 1984238 h 4194894"/>
              <a:gd name="connsiteX368" fmla="*/ 9601200 w 9601200"/>
              <a:gd name="connsiteY368" fmla="*/ 1738819 h 4194894"/>
              <a:gd name="connsiteX369" fmla="*/ 9601200 w 9601200"/>
              <a:gd name="connsiteY369" fmla="*/ 1769299 h 4194894"/>
              <a:gd name="connsiteX370" fmla="*/ 9355781 w 9601200"/>
              <a:gd name="connsiteY370" fmla="*/ 2014718 h 4194894"/>
              <a:gd name="connsiteX371" fmla="*/ 9355781 w 9601200"/>
              <a:gd name="connsiteY371" fmla="*/ 2022337 h 4194894"/>
              <a:gd name="connsiteX372" fmla="*/ 9601200 w 9601200"/>
              <a:gd name="connsiteY372" fmla="*/ 1776918 h 4194894"/>
              <a:gd name="connsiteX373" fmla="*/ 9601200 w 9601200"/>
              <a:gd name="connsiteY373" fmla="*/ 1807399 h 4194894"/>
              <a:gd name="connsiteX374" fmla="*/ 9355781 w 9601200"/>
              <a:gd name="connsiteY374" fmla="*/ 2052818 h 4194894"/>
              <a:gd name="connsiteX375" fmla="*/ 9355781 w 9601200"/>
              <a:gd name="connsiteY375" fmla="*/ 2060437 h 4194894"/>
              <a:gd name="connsiteX376" fmla="*/ 9601200 w 9601200"/>
              <a:gd name="connsiteY376" fmla="*/ 1815018 h 4194894"/>
              <a:gd name="connsiteX377" fmla="*/ 9601200 w 9601200"/>
              <a:gd name="connsiteY377" fmla="*/ 1845498 h 4194894"/>
              <a:gd name="connsiteX378" fmla="*/ 9355781 w 9601200"/>
              <a:gd name="connsiteY378" fmla="*/ 2090917 h 4194894"/>
              <a:gd name="connsiteX379" fmla="*/ 9355781 w 9601200"/>
              <a:gd name="connsiteY379" fmla="*/ 2098537 h 4194894"/>
              <a:gd name="connsiteX380" fmla="*/ 9601200 w 9601200"/>
              <a:gd name="connsiteY380" fmla="*/ 1853118 h 4194894"/>
              <a:gd name="connsiteX381" fmla="*/ 9601200 w 9601200"/>
              <a:gd name="connsiteY381" fmla="*/ 1883598 h 4194894"/>
              <a:gd name="connsiteX382" fmla="*/ 9355781 w 9601200"/>
              <a:gd name="connsiteY382" fmla="*/ 2129017 h 4194894"/>
              <a:gd name="connsiteX383" fmla="*/ 9355781 w 9601200"/>
              <a:gd name="connsiteY383" fmla="*/ 2136637 h 4194894"/>
              <a:gd name="connsiteX384" fmla="*/ 9601200 w 9601200"/>
              <a:gd name="connsiteY384" fmla="*/ 1891218 h 4194894"/>
              <a:gd name="connsiteX385" fmla="*/ 9601200 w 9601200"/>
              <a:gd name="connsiteY385" fmla="*/ 1921698 h 4194894"/>
              <a:gd name="connsiteX386" fmla="*/ 9355781 w 9601200"/>
              <a:gd name="connsiteY386" fmla="*/ 2167117 h 4194894"/>
              <a:gd name="connsiteX387" fmla="*/ 9355781 w 9601200"/>
              <a:gd name="connsiteY387" fmla="*/ 2174737 h 4194894"/>
              <a:gd name="connsiteX388" fmla="*/ 9601200 w 9601200"/>
              <a:gd name="connsiteY388" fmla="*/ 1929318 h 4194894"/>
              <a:gd name="connsiteX389" fmla="*/ 9601200 w 9601200"/>
              <a:gd name="connsiteY389" fmla="*/ 1959798 h 4194894"/>
              <a:gd name="connsiteX390" fmla="*/ 9355781 w 9601200"/>
              <a:gd name="connsiteY390" fmla="*/ 2205217 h 4194894"/>
              <a:gd name="connsiteX391" fmla="*/ 9355781 w 9601200"/>
              <a:gd name="connsiteY391" fmla="*/ 2212838 h 4194894"/>
              <a:gd name="connsiteX392" fmla="*/ 9601200 w 9601200"/>
              <a:gd name="connsiteY392" fmla="*/ 1967419 h 4194894"/>
              <a:gd name="connsiteX393" fmla="*/ 9601200 w 9601200"/>
              <a:gd name="connsiteY393" fmla="*/ 1997898 h 4194894"/>
              <a:gd name="connsiteX394" fmla="*/ 9355781 w 9601200"/>
              <a:gd name="connsiteY394" fmla="*/ 2243317 h 4194894"/>
              <a:gd name="connsiteX395" fmla="*/ 9355781 w 9601200"/>
              <a:gd name="connsiteY395" fmla="*/ 2250937 h 4194894"/>
              <a:gd name="connsiteX396" fmla="*/ 9601200 w 9601200"/>
              <a:gd name="connsiteY396" fmla="*/ 2005518 h 4194894"/>
              <a:gd name="connsiteX397" fmla="*/ 9601200 w 9601200"/>
              <a:gd name="connsiteY397" fmla="*/ 2035999 h 4194894"/>
              <a:gd name="connsiteX398" fmla="*/ 9355781 w 9601200"/>
              <a:gd name="connsiteY398" fmla="*/ 2281418 h 4194894"/>
              <a:gd name="connsiteX399" fmla="*/ 9355781 w 9601200"/>
              <a:gd name="connsiteY399" fmla="*/ 2289037 h 4194894"/>
              <a:gd name="connsiteX400" fmla="*/ 9601200 w 9601200"/>
              <a:gd name="connsiteY400" fmla="*/ 2043618 h 4194894"/>
              <a:gd name="connsiteX401" fmla="*/ 9601200 w 9601200"/>
              <a:gd name="connsiteY401" fmla="*/ 2074098 h 4194894"/>
              <a:gd name="connsiteX402" fmla="*/ 9355781 w 9601200"/>
              <a:gd name="connsiteY402" fmla="*/ 2319517 h 4194894"/>
              <a:gd name="connsiteX403" fmla="*/ 9355781 w 9601200"/>
              <a:gd name="connsiteY403" fmla="*/ 2327137 h 4194894"/>
              <a:gd name="connsiteX404" fmla="*/ 9601200 w 9601200"/>
              <a:gd name="connsiteY404" fmla="*/ 2081718 h 4194894"/>
              <a:gd name="connsiteX405" fmla="*/ 9601200 w 9601200"/>
              <a:gd name="connsiteY405" fmla="*/ 2112198 h 4194894"/>
              <a:gd name="connsiteX406" fmla="*/ 9355781 w 9601200"/>
              <a:gd name="connsiteY406" fmla="*/ 2357617 h 4194894"/>
              <a:gd name="connsiteX407" fmla="*/ 9355781 w 9601200"/>
              <a:gd name="connsiteY407" fmla="*/ 2365237 h 4194894"/>
              <a:gd name="connsiteX408" fmla="*/ 9601200 w 9601200"/>
              <a:gd name="connsiteY408" fmla="*/ 2119818 h 4194894"/>
              <a:gd name="connsiteX409" fmla="*/ 9601200 w 9601200"/>
              <a:gd name="connsiteY409" fmla="*/ 2150298 h 4194894"/>
              <a:gd name="connsiteX410" fmla="*/ 9355781 w 9601200"/>
              <a:gd name="connsiteY410" fmla="*/ 2395717 h 4194894"/>
              <a:gd name="connsiteX411" fmla="*/ 9355781 w 9601200"/>
              <a:gd name="connsiteY411" fmla="*/ 2403337 h 4194894"/>
              <a:gd name="connsiteX412" fmla="*/ 9601200 w 9601200"/>
              <a:gd name="connsiteY412" fmla="*/ 2157918 h 4194894"/>
              <a:gd name="connsiteX413" fmla="*/ 9601200 w 9601200"/>
              <a:gd name="connsiteY413" fmla="*/ 2188398 h 4194894"/>
              <a:gd name="connsiteX414" fmla="*/ 9355781 w 9601200"/>
              <a:gd name="connsiteY414" fmla="*/ 2433817 h 4194894"/>
              <a:gd name="connsiteX415" fmla="*/ 9355781 w 9601200"/>
              <a:gd name="connsiteY415" fmla="*/ 2441438 h 4194894"/>
              <a:gd name="connsiteX416" fmla="*/ 9601200 w 9601200"/>
              <a:gd name="connsiteY416" fmla="*/ 2196019 h 4194894"/>
              <a:gd name="connsiteX417" fmla="*/ 9601200 w 9601200"/>
              <a:gd name="connsiteY417" fmla="*/ 2226498 h 4194894"/>
              <a:gd name="connsiteX418" fmla="*/ 9355781 w 9601200"/>
              <a:gd name="connsiteY418" fmla="*/ 2471917 h 4194894"/>
              <a:gd name="connsiteX419" fmla="*/ 9355781 w 9601200"/>
              <a:gd name="connsiteY419" fmla="*/ 2479538 h 4194894"/>
              <a:gd name="connsiteX420" fmla="*/ 9601200 w 9601200"/>
              <a:gd name="connsiteY420" fmla="*/ 2234119 h 4194894"/>
              <a:gd name="connsiteX421" fmla="*/ 9601200 w 9601200"/>
              <a:gd name="connsiteY421" fmla="*/ 2264599 h 4194894"/>
              <a:gd name="connsiteX422" fmla="*/ 9355781 w 9601200"/>
              <a:gd name="connsiteY422" fmla="*/ 2510018 h 4194894"/>
              <a:gd name="connsiteX423" fmla="*/ 9355781 w 9601200"/>
              <a:gd name="connsiteY423" fmla="*/ 2517637 h 4194894"/>
              <a:gd name="connsiteX424" fmla="*/ 9601200 w 9601200"/>
              <a:gd name="connsiteY424" fmla="*/ 2272218 h 4194894"/>
              <a:gd name="connsiteX425" fmla="*/ 9601200 w 9601200"/>
              <a:gd name="connsiteY425" fmla="*/ 2302699 h 4194894"/>
              <a:gd name="connsiteX426" fmla="*/ 9355781 w 9601200"/>
              <a:gd name="connsiteY426" fmla="*/ 2548118 h 4194894"/>
              <a:gd name="connsiteX427" fmla="*/ 9355781 w 9601200"/>
              <a:gd name="connsiteY427" fmla="*/ 2555737 h 4194894"/>
              <a:gd name="connsiteX428" fmla="*/ 9601200 w 9601200"/>
              <a:gd name="connsiteY428" fmla="*/ 2310318 h 4194894"/>
              <a:gd name="connsiteX429" fmla="*/ 9601200 w 9601200"/>
              <a:gd name="connsiteY429" fmla="*/ 2340798 h 4194894"/>
              <a:gd name="connsiteX430" fmla="*/ 9355781 w 9601200"/>
              <a:gd name="connsiteY430" fmla="*/ 2586217 h 4194894"/>
              <a:gd name="connsiteX431" fmla="*/ 9355781 w 9601200"/>
              <a:gd name="connsiteY431" fmla="*/ 2593837 h 4194894"/>
              <a:gd name="connsiteX432" fmla="*/ 9601200 w 9601200"/>
              <a:gd name="connsiteY432" fmla="*/ 2348418 h 4194894"/>
              <a:gd name="connsiteX433" fmla="*/ 9601200 w 9601200"/>
              <a:gd name="connsiteY433" fmla="*/ 2378898 h 4194894"/>
              <a:gd name="connsiteX434" fmla="*/ 9355781 w 9601200"/>
              <a:gd name="connsiteY434" fmla="*/ 2624317 h 4194894"/>
              <a:gd name="connsiteX435" fmla="*/ 9355781 w 9601200"/>
              <a:gd name="connsiteY435" fmla="*/ 2631937 h 4194894"/>
              <a:gd name="connsiteX436" fmla="*/ 9601200 w 9601200"/>
              <a:gd name="connsiteY436" fmla="*/ 2386518 h 4194894"/>
              <a:gd name="connsiteX437" fmla="*/ 9601200 w 9601200"/>
              <a:gd name="connsiteY437" fmla="*/ 2416998 h 4194894"/>
              <a:gd name="connsiteX438" fmla="*/ 9355781 w 9601200"/>
              <a:gd name="connsiteY438" fmla="*/ 2662417 h 4194894"/>
              <a:gd name="connsiteX439" fmla="*/ 9355781 w 9601200"/>
              <a:gd name="connsiteY439" fmla="*/ 2670038 h 4194894"/>
              <a:gd name="connsiteX440" fmla="*/ 9601200 w 9601200"/>
              <a:gd name="connsiteY440" fmla="*/ 2424619 h 4194894"/>
              <a:gd name="connsiteX441" fmla="*/ 9601200 w 9601200"/>
              <a:gd name="connsiteY441" fmla="*/ 2455098 h 4194894"/>
              <a:gd name="connsiteX442" fmla="*/ 9355781 w 9601200"/>
              <a:gd name="connsiteY442" fmla="*/ 2700517 h 4194894"/>
              <a:gd name="connsiteX443" fmla="*/ 9355781 w 9601200"/>
              <a:gd name="connsiteY443" fmla="*/ 2708138 h 4194894"/>
              <a:gd name="connsiteX444" fmla="*/ 9601200 w 9601200"/>
              <a:gd name="connsiteY444" fmla="*/ 2462719 h 4194894"/>
              <a:gd name="connsiteX445" fmla="*/ 9601200 w 9601200"/>
              <a:gd name="connsiteY445" fmla="*/ 2493199 h 4194894"/>
              <a:gd name="connsiteX446" fmla="*/ 9355781 w 9601200"/>
              <a:gd name="connsiteY446" fmla="*/ 2738618 h 4194894"/>
              <a:gd name="connsiteX447" fmla="*/ 9355781 w 9601200"/>
              <a:gd name="connsiteY447" fmla="*/ 2746237 h 4194894"/>
              <a:gd name="connsiteX448" fmla="*/ 9601200 w 9601200"/>
              <a:gd name="connsiteY448" fmla="*/ 2500818 h 4194894"/>
              <a:gd name="connsiteX449" fmla="*/ 9601200 w 9601200"/>
              <a:gd name="connsiteY449" fmla="*/ 2531299 h 4194894"/>
              <a:gd name="connsiteX450" fmla="*/ 9355781 w 9601200"/>
              <a:gd name="connsiteY450" fmla="*/ 2776718 h 4194894"/>
              <a:gd name="connsiteX451" fmla="*/ 9355781 w 9601200"/>
              <a:gd name="connsiteY451" fmla="*/ 2784337 h 4194894"/>
              <a:gd name="connsiteX452" fmla="*/ 9601200 w 9601200"/>
              <a:gd name="connsiteY452" fmla="*/ 2538918 h 4194894"/>
              <a:gd name="connsiteX453" fmla="*/ 9601200 w 9601200"/>
              <a:gd name="connsiteY453" fmla="*/ 2569398 h 4194894"/>
              <a:gd name="connsiteX454" fmla="*/ 9355781 w 9601200"/>
              <a:gd name="connsiteY454" fmla="*/ 2814817 h 4194894"/>
              <a:gd name="connsiteX455" fmla="*/ 9355781 w 9601200"/>
              <a:gd name="connsiteY455" fmla="*/ 2822437 h 4194894"/>
              <a:gd name="connsiteX456" fmla="*/ 9601200 w 9601200"/>
              <a:gd name="connsiteY456" fmla="*/ 2577018 h 4194894"/>
              <a:gd name="connsiteX457" fmla="*/ 9601200 w 9601200"/>
              <a:gd name="connsiteY457" fmla="*/ 2607498 h 4194894"/>
              <a:gd name="connsiteX458" fmla="*/ 9355781 w 9601200"/>
              <a:gd name="connsiteY458" fmla="*/ 2852917 h 4194894"/>
              <a:gd name="connsiteX459" fmla="*/ 9355781 w 9601200"/>
              <a:gd name="connsiteY459" fmla="*/ 2860537 h 4194894"/>
              <a:gd name="connsiteX460" fmla="*/ 9601200 w 9601200"/>
              <a:gd name="connsiteY460" fmla="*/ 2615118 h 4194894"/>
              <a:gd name="connsiteX461" fmla="*/ 9601200 w 9601200"/>
              <a:gd name="connsiteY461" fmla="*/ 2645598 h 4194894"/>
              <a:gd name="connsiteX462" fmla="*/ 9355781 w 9601200"/>
              <a:gd name="connsiteY462" fmla="*/ 2891017 h 4194894"/>
              <a:gd name="connsiteX463" fmla="*/ 9355781 w 9601200"/>
              <a:gd name="connsiteY463" fmla="*/ 2898637 h 4194894"/>
              <a:gd name="connsiteX464" fmla="*/ 9601200 w 9601200"/>
              <a:gd name="connsiteY464" fmla="*/ 2653218 h 4194894"/>
              <a:gd name="connsiteX465" fmla="*/ 9601200 w 9601200"/>
              <a:gd name="connsiteY465" fmla="*/ 2683698 h 4194894"/>
              <a:gd name="connsiteX466" fmla="*/ 9355781 w 9601200"/>
              <a:gd name="connsiteY466" fmla="*/ 2929117 h 4194894"/>
              <a:gd name="connsiteX467" fmla="*/ 9355781 w 9601200"/>
              <a:gd name="connsiteY467" fmla="*/ 2936738 h 4194894"/>
              <a:gd name="connsiteX468" fmla="*/ 9601200 w 9601200"/>
              <a:gd name="connsiteY468" fmla="*/ 2691319 h 4194894"/>
              <a:gd name="connsiteX469" fmla="*/ 9601200 w 9601200"/>
              <a:gd name="connsiteY469" fmla="*/ 2721798 h 4194894"/>
              <a:gd name="connsiteX470" fmla="*/ 9355781 w 9601200"/>
              <a:gd name="connsiteY470" fmla="*/ 2967217 h 4194894"/>
              <a:gd name="connsiteX471" fmla="*/ 9355781 w 9601200"/>
              <a:gd name="connsiteY471" fmla="*/ 2974837 h 4194894"/>
              <a:gd name="connsiteX472" fmla="*/ 9601200 w 9601200"/>
              <a:gd name="connsiteY472" fmla="*/ 2729418 h 4194894"/>
              <a:gd name="connsiteX473" fmla="*/ 9601200 w 9601200"/>
              <a:gd name="connsiteY473" fmla="*/ 2759899 h 4194894"/>
              <a:gd name="connsiteX474" fmla="*/ 9355781 w 9601200"/>
              <a:gd name="connsiteY474" fmla="*/ 3005318 h 4194894"/>
              <a:gd name="connsiteX475" fmla="*/ 9355781 w 9601200"/>
              <a:gd name="connsiteY475" fmla="*/ 3012937 h 4194894"/>
              <a:gd name="connsiteX476" fmla="*/ 9601200 w 9601200"/>
              <a:gd name="connsiteY476" fmla="*/ 2767518 h 4194894"/>
              <a:gd name="connsiteX477" fmla="*/ 9601200 w 9601200"/>
              <a:gd name="connsiteY477" fmla="*/ 2797998 h 4194894"/>
              <a:gd name="connsiteX478" fmla="*/ 9355781 w 9601200"/>
              <a:gd name="connsiteY478" fmla="*/ 3043417 h 4194894"/>
              <a:gd name="connsiteX479" fmla="*/ 9355781 w 9601200"/>
              <a:gd name="connsiteY479" fmla="*/ 3051037 h 4194894"/>
              <a:gd name="connsiteX480" fmla="*/ 9601200 w 9601200"/>
              <a:gd name="connsiteY480" fmla="*/ 2805618 h 4194894"/>
              <a:gd name="connsiteX481" fmla="*/ 9601200 w 9601200"/>
              <a:gd name="connsiteY481" fmla="*/ 2836098 h 4194894"/>
              <a:gd name="connsiteX482" fmla="*/ 9355781 w 9601200"/>
              <a:gd name="connsiteY482" fmla="*/ 3081517 h 4194894"/>
              <a:gd name="connsiteX483" fmla="*/ 9355781 w 9601200"/>
              <a:gd name="connsiteY483" fmla="*/ 3089137 h 4194894"/>
              <a:gd name="connsiteX484" fmla="*/ 9601200 w 9601200"/>
              <a:gd name="connsiteY484" fmla="*/ 2843718 h 4194894"/>
              <a:gd name="connsiteX485" fmla="*/ 9601200 w 9601200"/>
              <a:gd name="connsiteY485" fmla="*/ 2875151 h 4194894"/>
              <a:gd name="connsiteX486" fmla="*/ 9355781 w 9601200"/>
              <a:gd name="connsiteY486" fmla="*/ 3120570 h 4194894"/>
              <a:gd name="connsiteX487" fmla="*/ 9355781 w 9601200"/>
              <a:gd name="connsiteY487" fmla="*/ 3128190 h 4194894"/>
              <a:gd name="connsiteX488" fmla="*/ 9601200 w 9601200"/>
              <a:gd name="connsiteY488" fmla="*/ 2882771 h 4194894"/>
              <a:gd name="connsiteX489" fmla="*/ 9601200 w 9601200"/>
              <a:gd name="connsiteY489" fmla="*/ 2913250 h 4194894"/>
              <a:gd name="connsiteX490" fmla="*/ 9355781 w 9601200"/>
              <a:gd name="connsiteY490" fmla="*/ 3158669 h 4194894"/>
              <a:gd name="connsiteX491" fmla="*/ 9355781 w 9601200"/>
              <a:gd name="connsiteY491" fmla="*/ 3166289 h 4194894"/>
              <a:gd name="connsiteX492" fmla="*/ 9601200 w 9601200"/>
              <a:gd name="connsiteY492" fmla="*/ 2920870 h 4194894"/>
              <a:gd name="connsiteX493" fmla="*/ 9601200 w 9601200"/>
              <a:gd name="connsiteY493" fmla="*/ 2951351 h 4194894"/>
              <a:gd name="connsiteX494" fmla="*/ 9355781 w 9601200"/>
              <a:gd name="connsiteY494" fmla="*/ 3196770 h 4194894"/>
              <a:gd name="connsiteX495" fmla="*/ 9355781 w 9601200"/>
              <a:gd name="connsiteY495" fmla="*/ 3204389 h 4194894"/>
              <a:gd name="connsiteX496" fmla="*/ 9601200 w 9601200"/>
              <a:gd name="connsiteY496" fmla="*/ 2958970 h 4194894"/>
              <a:gd name="connsiteX497" fmla="*/ 9601200 w 9601200"/>
              <a:gd name="connsiteY497" fmla="*/ 2989450 h 4194894"/>
              <a:gd name="connsiteX498" fmla="*/ 9355781 w 9601200"/>
              <a:gd name="connsiteY498" fmla="*/ 3234869 h 4194894"/>
              <a:gd name="connsiteX499" fmla="*/ 9355781 w 9601200"/>
              <a:gd name="connsiteY499" fmla="*/ 3242489 h 4194894"/>
              <a:gd name="connsiteX500" fmla="*/ 9601200 w 9601200"/>
              <a:gd name="connsiteY500" fmla="*/ 2997070 h 4194894"/>
              <a:gd name="connsiteX501" fmla="*/ 9601200 w 9601200"/>
              <a:gd name="connsiteY501" fmla="*/ 3027550 h 4194894"/>
              <a:gd name="connsiteX502" fmla="*/ 9355781 w 9601200"/>
              <a:gd name="connsiteY502" fmla="*/ 3272969 h 4194894"/>
              <a:gd name="connsiteX503" fmla="*/ 9355781 w 9601200"/>
              <a:gd name="connsiteY503" fmla="*/ 3280589 h 4194894"/>
              <a:gd name="connsiteX504" fmla="*/ 9601200 w 9601200"/>
              <a:gd name="connsiteY504" fmla="*/ 3035170 h 4194894"/>
              <a:gd name="connsiteX505" fmla="*/ 9601200 w 9601200"/>
              <a:gd name="connsiteY505" fmla="*/ 3065650 h 4194894"/>
              <a:gd name="connsiteX506" fmla="*/ 9355781 w 9601200"/>
              <a:gd name="connsiteY506" fmla="*/ 3311069 h 4194894"/>
              <a:gd name="connsiteX507" fmla="*/ 9355781 w 9601200"/>
              <a:gd name="connsiteY507" fmla="*/ 3318689 h 4194894"/>
              <a:gd name="connsiteX508" fmla="*/ 9601200 w 9601200"/>
              <a:gd name="connsiteY508" fmla="*/ 3073270 h 4194894"/>
              <a:gd name="connsiteX509" fmla="*/ 9601200 w 9601200"/>
              <a:gd name="connsiteY509" fmla="*/ 3103750 h 4194894"/>
              <a:gd name="connsiteX510" fmla="*/ 9355781 w 9601200"/>
              <a:gd name="connsiteY510" fmla="*/ 3349169 h 4194894"/>
              <a:gd name="connsiteX511" fmla="*/ 9355781 w 9601200"/>
              <a:gd name="connsiteY511" fmla="*/ 3356790 h 4194894"/>
              <a:gd name="connsiteX512" fmla="*/ 9601200 w 9601200"/>
              <a:gd name="connsiteY512" fmla="*/ 3111371 h 4194894"/>
              <a:gd name="connsiteX513" fmla="*/ 9601200 w 9601200"/>
              <a:gd name="connsiteY513" fmla="*/ 3141850 h 4194894"/>
              <a:gd name="connsiteX514" fmla="*/ 9355781 w 9601200"/>
              <a:gd name="connsiteY514" fmla="*/ 3387269 h 4194894"/>
              <a:gd name="connsiteX515" fmla="*/ 9355781 w 9601200"/>
              <a:gd name="connsiteY515" fmla="*/ 3394890 h 4194894"/>
              <a:gd name="connsiteX516" fmla="*/ 9601200 w 9601200"/>
              <a:gd name="connsiteY516" fmla="*/ 3149471 h 4194894"/>
              <a:gd name="connsiteX517" fmla="*/ 9601200 w 9601200"/>
              <a:gd name="connsiteY517" fmla="*/ 3179951 h 4194894"/>
              <a:gd name="connsiteX518" fmla="*/ 9379518 w 9601200"/>
              <a:gd name="connsiteY518" fmla="*/ 3401633 h 4194894"/>
              <a:gd name="connsiteX519" fmla="*/ 9387137 w 9601200"/>
              <a:gd name="connsiteY519" fmla="*/ 3401633 h 4194894"/>
              <a:gd name="connsiteX520" fmla="*/ 9601200 w 9601200"/>
              <a:gd name="connsiteY520" fmla="*/ 3187570 h 4194894"/>
              <a:gd name="connsiteX521" fmla="*/ 9601200 w 9601200"/>
              <a:gd name="connsiteY521" fmla="*/ 3218051 h 4194894"/>
              <a:gd name="connsiteX522" fmla="*/ 9417618 w 9601200"/>
              <a:gd name="connsiteY522" fmla="*/ 3401633 h 4194894"/>
              <a:gd name="connsiteX523" fmla="*/ 9425237 w 9601200"/>
              <a:gd name="connsiteY523" fmla="*/ 3401633 h 4194894"/>
              <a:gd name="connsiteX524" fmla="*/ 9601200 w 9601200"/>
              <a:gd name="connsiteY524" fmla="*/ 3225670 h 4194894"/>
              <a:gd name="connsiteX525" fmla="*/ 9601200 w 9601200"/>
              <a:gd name="connsiteY525" fmla="*/ 3256150 h 4194894"/>
              <a:gd name="connsiteX526" fmla="*/ 9455717 w 9601200"/>
              <a:gd name="connsiteY526" fmla="*/ 3401633 h 4194894"/>
              <a:gd name="connsiteX527" fmla="*/ 9463337 w 9601200"/>
              <a:gd name="connsiteY527" fmla="*/ 3401633 h 4194894"/>
              <a:gd name="connsiteX528" fmla="*/ 9601200 w 9601200"/>
              <a:gd name="connsiteY528" fmla="*/ 3263770 h 4194894"/>
              <a:gd name="connsiteX529" fmla="*/ 9601200 w 9601200"/>
              <a:gd name="connsiteY529" fmla="*/ 3294250 h 4194894"/>
              <a:gd name="connsiteX530" fmla="*/ 9493817 w 9601200"/>
              <a:gd name="connsiteY530" fmla="*/ 3401633 h 4194894"/>
              <a:gd name="connsiteX531" fmla="*/ 9501437 w 9601200"/>
              <a:gd name="connsiteY531" fmla="*/ 3401633 h 4194894"/>
              <a:gd name="connsiteX532" fmla="*/ 9601200 w 9601200"/>
              <a:gd name="connsiteY532" fmla="*/ 3301870 h 4194894"/>
              <a:gd name="connsiteX533" fmla="*/ 9601200 w 9601200"/>
              <a:gd name="connsiteY533" fmla="*/ 3332350 h 4194894"/>
              <a:gd name="connsiteX534" fmla="*/ 9531917 w 9601200"/>
              <a:gd name="connsiteY534" fmla="*/ 3401633 h 4194894"/>
              <a:gd name="connsiteX535" fmla="*/ 9539538 w 9601200"/>
              <a:gd name="connsiteY535" fmla="*/ 3401633 h 4194894"/>
              <a:gd name="connsiteX536" fmla="*/ 9601200 w 9601200"/>
              <a:gd name="connsiteY536" fmla="*/ 3339971 h 4194894"/>
              <a:gd name="connsiteX537" fmla="*/ 9601200 w 9601200"/>
              <a:gd name="connsiteY537" fmla="*/ 3370450 h 4194894"/>
              <a:gd name="connsiteX538" fmla="*/ 9570017 w 9601200"/>
              <a:gd name="connsiteY538" fmla="*/ 3401633 h 4194894"/>
              <a:gd name="connsiteX539" fmla="*/ 9577638 w 9601200"/>
              <a:gd name="connsiteY539" fmla="*/ 3401633 h 4194894"/>
              <a:gd name="connsiteX540" fmla="*/ 9601200 w 9601200"/>
              <a:gd name="connsiteY540" fmla="*/ 3378071 h 4194894"/>
              <a:gd name="connsiteX541" fmla="*/ 9601200 w 9601200"/>
              <a:gd name="connsiteY541" fmla="*/ 4194894 h 4194894"/>
              <a:gd name="connsiteX542" fmla="*/ 4291693 w 9601200"/>
              <a:gd name="connsiteY542" fmla="*/ 4194894 h 4194894"/>
              <a:gd name="connsiteX543" fmla="*/ 4291693 w 9601200"/>
              <a:gd name="connsiteY543" fmla="*/ 4194893 h 4194894"/>
              <a:gd name="connsiteX544" fmla="*/ 0 w 9601200"/>
              <a:gd name="connsiteY544" fmla="*/ 4194893 h 419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Lst>
            <a:rect l="l" t="t" r="r" b="b"/>
            <a:pathLst>
              <a:path w="9601200" h="4194894">
                <a:moveTo>
                  <a:pt x="9102323" y="3803532"/>
                </a:moveTo>
                <a:cubicBezTo>
                  <a:pt x="9111914" y="3803532"/>
                  <a:pt x="9119906" y="3806268"/>
                  <a:pt x="9126300" y="3811738"/>
                </a:cubicBezTo>
                <a:cubicBezTo>
                  <a:pt x="9132695" y="3817212"/>
                  <a:pt x="9135893" y="3824575"/>
                  <a:pt x="9135893" y="3833831"/>
                </a:cubicBezTo>
                <a:lnTo>
                  <a:pt x="9067475" y="3833831"/>
                </a:lnTo>
                <a:cubicBezTo>
                  <a:pt x="9068963" y="3824156"/>
                  <a:pt x="9072855" y="3816684"/>
                  <a:pt x="9079144" y="3811421"/>
                </a:cubicBezTo>
                <a:cubicBezTo>
                  <a:pt x="9085428" y="3806166"/>
                  <a:pt x="9093157" y="3803532"/>
                  <a:pt x="9102323" y="3803532"/>
                </a:cubicBezTo>
                <a:close/>
                <a:moveTo>
                  <a:pt x="8748335" y="3762835"/>
                </a:moveTo>
                <a:lnTo>
                  <a:pt x="8748335" y="3938951"/>
                </a:lnTo>
                <a:lnTo>
                  <a:pt x="8803005" y="3938951"/>
                </a:lnTo>
                <a:lnTo>
                  <a:pt x="8803005" y="3762835"/>
                </a:lnTo>
                <a:close/>
                <a:moveTo>
                  <a:pt x="8816158" y="3762821"/>
                </a:moveTo>
                <a:lnTo>
                  <a:pt x="8879461" y="3938937"/>
                </a:lnTo>
                <a:lnTo>
                  <a:pt x="8946919" y="3938937"/>
                </a:lnTo>
                <a:lnTo>
                  <a:pt x="9010222" y="3762821"/>
                </a:lnTo>
                <a:lnTo>
                  <a:pt x="8952035" y="3762821"/>
                </a:lnTo>
                <a:lnTo>
                  <a:pt x="8913350" y="3888438"/>
                </a:lnTo>
                <a:lnTo>
                  <a:pt x="8874665" y="3762821"/>
                </a:lnTo>
                <a:close/>
                <a:moveTo>
                  <a:pt x="8540867" y="3762808"/>
                </a:moveTo>
                <a:lnTo>
                  <a:pt x="8604171" y="3938922"/>
                </a:lnTo>
                <a:lnTo>
                  <a:pt x="8671629" y="3938923"/>
                </a:lnTo>
                <a:lnTo>
                  <a:pt x="8734931" y="3762808"/>
                </a:lnTo>
                <a:lnTo>
                  <a:pt x="8676744" y="3762808"/>
                </a:lnTo>
                <a:lnTo>
                  <a:pt x="8638059" y="3888424"/>
                </a:lnTo>
                <a:lnTo>
                  <a:pt x="8599374" y="3762808"/>
                </a:lnTo>
                <a:close/>
                <a:moveTo>
                  <a:pt x="9279766" y="3760299"/>
                </a:moveTo>
                <a:cubicBezTo>
                  <a:pt x="9264632" y="3760299"/>
                  <a:pt x="9251580" y="3762720"/>
                  <a:pt x="9240602" y="3767559"/>
                </a:cubicBezTo>
                <a:cubicBezTo>
                  <a:pt x="9229624" y="3772401"/>
                  <a:pt x="9221309" y="3778975"/>
                  <a:pt x="9215667" y="3787284"/>
                </a:cubicBezTo>
                <a:cubicBezTo>
                  <a:pt x="9210014" y="3795599"/>
                  <a:pt x="9207193" y="3804801"/>
                  <a:pt x="9207193" y="3814902"/>
                </a:cubicBezTo>
                <a:cubicBezTo>
                  <a:pt x="9207193" y="3826894"/>
                  <a:pt x="9210281" y="3836417"/>
                  <a:pt x="9216464" y="3843464"/>
                </a:cubicBezTo>
                <a:cubicBezTo>
                  <a:pt x="9222643" y="3850517"/>
                  <a:pt x="9229998" y="3855669"/>
                  <a:pt x="9238523" y="3858930"/>
                </a:cubicBezTo>
                <a:cubicBezTo>
                  <a:pt x="9247046" y="3862194"/>
                  <a:pt x="9257706" y="3865296"/>
                  <a:pt x="9270495" y="3868240"/>
                </a:cubicBezTo>
                <a:cubicBezTo>
                  <a:pt x="9282427" y="3871189"/>
                  <a:pt x="9291062" y="3873873"/>
                  <a:pt x="9296392" y="3876289"/>
                </a:cubicBezTo>
                <a:cubicBezTo>
                  <a:pt x="9301716" y="3878709"/>
                  <a:pt x="9304383" y="3882443"/>
                  <a:pt x="9304383" y="3887492"/>
                </a:cubicBezTo>
                <a:cubicBezTo>
                  <a:pt x="9304383" y="3891705"/>
                  <a:pt x="9302516" y="3895122"/>
                  <a:pt x="9298790" y="3897750"/>
                </a:cubicBezTo>
                <a:cubicBezTo>
                  <a:pt x="9295058" y="3900384"/>
                  <a:pt x="9289782" y="3901697"/>
                  <a:pt x="9282965" y="3901697"/>
                </a:cubicBezTo>
                <a:cubicBezTo>
                  <a:pt x="9275500" y="3901697"/>
                  <a:pt x="9269216" y="3899803"/>
                  <a:pt x="9264101" y="3896015"/>
                </a:cubicBezTo>
                <a:cubicBezTo>
                  <a:pt x="9258985" y="3892228"/>
                  <a:pt x="9256109" y="3887286"/>
                  <a:pt x="9255468" y="3881181"/>
                </a:cubicBezTo>
                <a:lnTo>
                  <a:pt x="9201439" y="3881181"/>
                </a:lnTo>
                <a:cubicBezTo>
                  <a:pt x="9202289" y="3892543"/>
                  <a:pt x="9206233" y="3902800"/>
                  <a:pt x="9213267" y="3911954"/>
                </a:cubicBezTo>
                <a:cubicBezTo>
                  <a:pt x="9220300" y="3921107"/>
                  <a:pt x="9229893" y="3928316"/>
                  <a:pt x="9242041" y="3933574"/>
                </a:cubicBezTo>
                <a:cubicBezTo>
                  <a:pt x="9254189" y="3938836"/>
                  <a:pt x="9268042" y="3941464"/>
                  <a:pt x="9283602" y="3941464"/>
                </a:cubicBezTo>
                <a:cubicBezTo>
                  <a:pt x="9298096" y="3941464"/>
                  <a:pt x="9310827" y="3939147"/>
                  <a:pt x="9321810" y="3934521"/>
                </a:cubicBezTo>
                <a:cubicBezTo>
                  <a:pt x="9332783" y="3929894"/>
                  <a:pt x="9341201" y="3923529"/>
                  <a:pt x="9347064" y="3915425"/>
                </a:cubicBezTo>
                <a:cubicBezTo>
                  <a:pt x="9352925" y="3907327"/>
                  <a:pt x="9355857" y="3898120"/>
                  <a:pt x="9355857" y="3887810"/>
                </a:cubicBezTo>
                <a:cubicBezTo>
                  <a:pt x="9355642" y="3875607"/>
                  <a:pt x="9352392" y="3865873"/>
                  <a:pt x="9346108" y="3858614"/>
                </a:cubicBezTo>
                <a:cubicBezTo>
                  <a:pt x="9339817" y="3851355"/>
                  <a:pt x="9332518" y="3846097"/>
                  <a:pt x="9324207" y="3842833"/>
                </a:cubicBezTo>
                <a:cubicBezTo>
                  <a:pt x="9315893" y="3839573"/>
                  <a:pt x="9305129" y="3836259"/>
                  <a:pt x="9291917" y="3832891"/>
                </a:cubicBezTo>
                <a:cubicBezTo>
                  <a:pt x="9280407" y="3830366"/>
                  <a:pt x="9271934" y="3827841"/>
                  <a:pt x="9266499" y="3825316"/>
                </a:cubicBezTo>
                <a:cubicBezTo>
                  <a:pt x="9261064" y="3822791"/>
                  <a:pt x="9258348" y="3819004"/>
                  <a:pt x="9258348" y="3813953"/>
                </a:cubicBezTo>
                <a:cubicBezTo>
                  <a:pt x="9258348" y="3809747"/>
                  <a:pt x="9260049" y="3806432"/>
                  <a:pt x="9263462" y="3804012"/>
                </a:cubicBezTo>
                <a:cubicBezTo>
                  <a:pt x="9266867" y="3801595"/>
                  <a:pt x="9271774" y="3800383"/>
                  <a:pt x="9278169" y="3800383"/>
                </a:cubicBezTo>
                <a:cubicBezTo>
                  <a:pt x="9285627" y="3800383"/>
                  <a:pt x="9291647" y="3802173"/>
                  <a:pt x="9296232" y="3805747"/>
                </a:cubicBezTo>
                <a:cubicBezTo>
                  <a:pt x="9300814" y="3809328"/>
                  <a:pt x="9303532" y="3814166"/>
                  <a:pt x="9304383" y="3820266"/>
                </a:cubicBezTo>
                <a:lnTo>
                  <a:pt x="9354897" y="3820266"/>
                </a:lnTo>
                <a:cubicBezTo>
                  <a:pt x="9352981" y="3802173"/>
                  <a:pt x="9345571" y="3787655"/>
                  <a:pt x="9332678" y="3776712"/>
                </a:cubicBezTo>
                <a:cubicBezTo>
                  <a:pt x="9319780" y="3765773"/>
                  <a:pt x="9302148" y="3760299"/>
                  <a:pt x="9279766" y="3760299"/>
                </a:cubicBezTo>
                <a:close/>
                <a:moveTo>
                  <a:pt x="9102961" y="3760292"/>
                </a:moveTo>
                <a:cubicBezTo>
                  <a:pt x="9085270" y="3760292"/>
                  <a:pt x="9069603" y="3763976"/>
                  <a:pt x="9055965" y="3771338"/>
                </a:cubicBezTo>
                <a:cubicBezTo>
                  <a:pt x="9042324" y="3778707"/>
                  <a:pt x="9031716" y="3789225"/>
                  <a:pt x="9024153" y="3802900"/>
                </a:cubicBezTo>
                <a:cubicBezTo>
                  <a:pt x="9016587" y="3816581"/>
                  <a:pt x="9012805" y="3832568"/>
                  <a:pt x="9012805" y="3850874"/>
                </a:cubicBezTo>
                <a:cubicBezTo>
                  <a:pt x="9012805" y="3869181"/>
                  <a:pt x="9016642" y="3885174"/>
                  <a:pt x="9024315" y="3898849"/>
                </a:cubicBezTo>
                <a:cubicBezTo>
                  <a:pt x="9031989" y="3912528"/>
                  <a:pt x="9042642" y="3923047"/>
                  <a:pt x="9056284" y="3930411"/>
                </a:cubicBezTo>
                <a:cubicBezTo>
                  <a:pt x="9069923" y="3937778"/>
                  <a:pt x="9085484" y="3941458"/>
                  <a:pt x="9102961" y="3941458"/>
                </a:cubicBezTo>
                <a:cubicBezTo>
                  <a:pt x="9117455" y="3941458"/>
                  <a:pt x="9130563" y="3938829"/>
                  <a:pt x="9142288" y="3933568"/>
                </a:cubicBezTo>
                <a:cubicBezTo>
                  <a:pt x="9154006" y="3928310"/>
                  <a:pt x="9163759" y="3921050"/>
                  <a:pt x="9171539" y="3911788"/>
                </a:cubicBezTo>
                <a:cubicBezTo>
                  <a:pt x="9179319" y="3902532"/>
                  <a:pt x="9184699" y="3892117"/>
                  <a:pt x="9187686" y="3880543"/>
                </a:cubicBezTo>
                <a:lnTo>
                  <a:pt x="9129499" y="3880543"/>
                </a:lnTo>
                <a:cubicBezTo>
                  <a:pt x="9124169" y="3891905"/>
                  <a:pt x="9114683" y="3897585"/>
                  <a:pt x="9101044" y="3897585"/>
                </a:cubicBezTo>
                <a:cubicBezTo>
                  <a:pt x="9091877" y="3897585"/>
                  <a:pt x="9084150" y="3894696"/>
                  <a:pt x="9077865" y="3888907"/>
                </a:cubicBezTo>
                <a:cubicBezTo>
                  <a:pt x="9071575" y="3883121"/>
                  <a:pt x="9068005" y="3874758"/>
                  <a:pt x="9067155" y="3863814"/>
                </a:cubicBezTo>
                <a:lnTo>
                  <a:pt x="9190882" y="3863814"/>
                </a:lnTo>
                <a:cubicBezTo>
                  <a:pt x="9191522" y="3858347"/>
                  <a:pt x="9191841" y="3853084"/>
                  <a:pt x="9191841" y="3848035"/>
                </a:cubicBezTo>
                <a:cubicBezTo>
                  <a:pt x="9191841" y="3830359"/>
                  <a:pt x="9188055" y="3814894"/>
                  <a:pt x="9180491" y="3801638"/>
                </a:cubicBezTo>
                <a:cubicBezTo>
                  <a:pt x="9172925" y="3788381"/>
                  <a:pt x="9162428" y="3778178"/>
                  <a:pt x="9149001" y="3771023"/>
                </a:cubicBezTo>
                <a:cubicBezTo>
                  <a:pt x="9135574" y="3763872"/>
                  <a:pt x="9120228" y="3760292"/>
                  <a:pt x="9102961" y="3760292"/>
                </a:cubicBezTo>
                <a:close/>
                <a:moveTo>
                  <a:pt x="9032051" y="3682268"/>
                </a:moveTo>
                <a:cubicBezTo>
                  <a:pt x="9034092" y="3682268"/>
                  <a:pt x="9036001" y="3682778"/>
                  <a:pt x="9037781" y="3683799"/>
                </a:cubicBezTo>
                <a:cubicBezTo>
                  <a:pt x="9039558" y="3684820"/>
                  <a:pt x="9040970" y="3686287"/>
                  <a:pt x="9042017" y="3688197"/>
                </a:cubicBezTo>
                <a:cubicBezTo>
                  <a:pt x="9043064" y="3690109"/>
                  <a:pt x="9043587" y="3692400"/>
                  <a:pt x="9043587" y="3695070"/>
                </a:cubicBezTo>
                <a:cubicBezTo>
                  <a:pt x="9043587" y="3697740"/>
                  <a:pt x="9043064" y="3700032"/>
                  <a:pt x="9042017" y="3701942"/>
                </a:cubicBezTo>
                <a:cubicBezTo>
                  <a:pt x="9040970" y="3703854"/>
                  <a:pt x="9039558" y="3705320"/>
                  <a:pt x="9037781" y="3706340"/>
                </a:cubicBezTo>
                <a:cubicBezTo>
                  <a:pt x="9036001" y="3707362"/>
                  <a:pt x="9034092" y="3707872"/>
                  <a:pt x="9032051" y="3707872"/>
                </a:cubicBezTo>
                <a:cubicBezTo>
                  <a:pt x="9030062" y="3707872"/>
                  <a:pt x="9028191" y="3707349"/>
                  <a:pt x="9026440" y="3706302"/>
                </a:cubicBezTo>
                <a:cubicBezTo>
                  <a:pt x="9024686" y="3705254"/>
                  <a:pt x="9023274" y="3703749"/>
                  <a:pt x="9022202" y="3701785"/>
                </a:cubicBezTo>
                <a:cubicBezTo>
                  <a:pt x="9021129" y="3699822"/>
                  <a:pt x="9020594" y="3697531"/>
                  <a:pt x="9020594" y="3694913"/>
                </a:cubicBezTo>
                <a:cubicBezTo>
                  <a:pt x="9020594" y="3692296"/>
                  <a:pt x="9021129" y="3690031"/>
                  <a:pt x="9022202" y="3688119"/>
                </a:cubicBezTo>
                <a:cubicBezTo>
                  <a:pt x="9023274" y="3686208"/>
                  <a:pt x="9024675" y="3684756"/>
                  <a:pt x="9026400" y="3683760"/>
                </a:cubicBezTo>
                <a:cubicBezTo>
                  <a:pt x="9028128" y="3682765"/>
                  <a:pt x="9030011" y="3682268"/>
                  <a:pt x="9032051" y="3682268"/>
                </a:cubicBezTo>
                <a:close/>
                <a:moveTo>
                  <a:pt x="9315846" y="3682192"/>
                </a:moveTo>
                <a:cubicBezTo>
                  <a:pt x="9318984" y="3682192"/>
                  <a:pt x="9321639" y="3683306"/>
                  <a:pt x="9323811" y="3685531"/>
                </a:cubicBezTo>
                <a:cubicBezTo>
                  <a:pt x="9325981" y="3687757"/>
                  <a:pt x="9327067" y="3690938"/>
                  <a:pt x="9327067" y="3695073"/>
                </a:cubicBezTo>
                <a:cubicBezTo>
                  <a:pt x="9327067" y="3697849"/>
                  <a:pt x="9326543" y="3700206"/>
                  <a:pt x="9325499" y="3702142"/>
                </a:cubicBezTo>
                <a:cubicBezTo>
                  <a:pt x="9324451" y="3704080"/>
                  <a:pt x="9323051" y="3705533"/>
                  <a:pt x="9321300" y="3706501"/>
                </a:cubicBezTo>
                <a:cubicBezTo>
                  <a:pt x="9319546" y="3707470"/>
                  <a:pt x="9317676" y="3707954"/>
                  <a:pt x="9315688" y="3707954"/>
                </a:cubicBezTo>
                <a:cubicBezTo>
                  <a:pt x="9312549" y="3707954"/>
                  <a:pt x="9309946" y="3706843"/>
                  <a:pt x="9307879" y="3704616"/>
                </a:cubicBezTo>
                <a:cubicBezTo>
                  <a:pt x="9305812" y="3702392"/>
                  <a:pt x="9304780" y="3699210"/>
                  <a:pt x="9304780" y="3695073"/>
                </a:cubicBezTo>
                <a:cubicBezTo>
                  <a:pt x="9304780" y="3690938"/>
                  <a:pt x="9305840" y="3687757"/>
                  <a:pt x="9307958" y="3685531"/>
                </a:cubicBezTo>
                <a:cubicBezTo>
                  <a:pt x="9310077" y="3683306"/>
                  <a:pt x="9312707" y="3682192"/>
                  <a:pt x="9315846" y="3682192"/>
                </a:cubicBezTo>
                <a:close/>
                <a:moveTo>
                  <a:pt x="9267344" y="3682192"/>
                </a:moveTo>
                <a:cubicBezTo>
                  <a:pt x="9270482" y="3682192"/>
                  <a:pt x="9273137" y="3683306"/>
                  <a:pt x="9275309" y="3685531"/>
                </a:cubicBezTo>
                <a:cubicBezTo>
                  <a:pt x="9277479" y="3687757"/>
                  <a:pt x="9278565" y="3690938"/>
                  <a:pt x="9278565" y="3695073"/>
                </a:cubicBezTo>
                <a:cubicBezTo>
                  <a:pt x="9278565" y="3697849"/>
                  <a:pt x="9278041" y="3700206"/>
                  <a:pt x="9276997" y="3702142"/>
                </a:cubicBezTo>
                <a:cubicBezTo>
                  <a:pt x="9275949" y="3704080"/>
                  <a:pt x="9274549" y="3705533"/>
                  <a:pt x="9272798" y="3706501"/>
                </a:cubicBezTo>
                <a:cubicBezTo>
                  <a:pt x="9271045" y="3707470"/>
                  <a:pt x="9269174" y="3707954"/>
                  <a:pt x="9267186" y="3707954"/>
                </a:cubicBezTo>
                <a:cubicBezTo>
                  <a:pt x="9264047" y="3707954"/>
                  <a:pt x="9261444" y="3706843"/>
                  <a:pt x="9259377" y="3704616"/>
                </a:cubicBezTo>
                <a:cubicBezTo>
                  <a:pt x="9257310" y="3702392"/>
                  <a:pt x="9256278" y="3699210"/>
                  <a:pt x="9256278" y="3695073"/>
                </a:cubicBezTo>
                <a:cubicBezTo>
                  <a:pt x="9256278" y="3690938"/>
                  <a:pt x="9257338" y="3687757"/>
                  <a:pt x="9259456" y="3685531"/>
                </a:cubicBezTo>
                <a:cubicBezTo>
                  <a:pt x="9261575" y="3683306"/>
                  <a:pt x="9264205" y="3682192"/>
                  <a:pt x="9267344" y="3682192"/>
                </a:cubicBezTo>
                <a:close/>
                <a:moveTo>
                  <a:pt x="8983155" y="3682192"/>
                </a:moveTo>
                <a:cubicBezTo>
                  <a:pt x="8986295" y="3682192"/>
                  <a:pt x="8988949" y="3683306"/>
                  <a:pt x="8991121" y="3685531"/>
                </a:cubicBezTo>
                <a:cubicBezTo>
                  <a:pt x="8993291" y="3687757"/>
                  <a:pt x="8994378" y="3690938"/>
                  <a:pt x="8994378" y="3695073"/>
                </a:cubicBezTo>
                <a:cubicBezTo>
                  <a:pt x="8994378" y="3697849"/>
                  <a:pt x="8993853" y="3700206"/>
                  <a:pt x="8992808" y="3702142"/>
                </a:cubicBezTo>
                <a:cubicBezTo>
                  <a:pt x="8991761" y="3704080"/>
                  <a:pt x="8990361" y="3705533"/>
                  <a:pt x="8988610" y="3706501"/>
                </a:cubicBezTo>
                <a:cubicBezTo>
                  <a:pt x="8986856" y="3707470"/>
                  <a:pt x="8984986" y="3707954"/>
                  <a:pt x="8982998" y="3707954"/>
                </a:cubicBezTo>
                <a:cubicBezTo>
                  <a:pt x="8979859" y="3707954"/>
                  <a:pt x="8977256" y="3706843"/>
                  <a:pt x="8975190" y="3704616"/>
                </a:cubicBezTo>
                <a:cubicBezTo>
                  <a:pt x="8973122" y="3702392"/>
                  <a:pt x="8972090" y="3699210"/>
                  <a:pt x="8972090" y="3695073"/>
                </a:cubicBezTo>
                <a:cubicBezTo>
                  <a:pt x="8972090" y="3690938"/>
                  <a:pt x="8973150" y="3687757"/>
                  <a:pt x="8975269" y="3685531"/>
                </a:cubicBezTo>
                <a:cubicBezTo>
                  <a:pt x="8977387" y="3683306"/>
                  <a:pt x="8980017" y="3682192"/>
                  <a:pt x="8983155" y="3682192"/>
                </a:cubicBezTo>
                <a:close/>
                <a:moveTo>
                  <a:pt x="9082514" y="3681641"/>
                </a:moveTo>
                <a:cubicBezTo>
                  <a:pt x="9085391" y="3681641"/>
                  <a:pt x="9087824" y="3682493"/>
                  <a:pt x="9089813" y="3684193"/>
                </a:cubicBezTo>
                <a:cubicBezTo>
                  <a:pt x="9091802" y="3685896"/>
                  <a:pt x="9092821" y="3688160"/>
                  <a:pt x="9092874" y="3690987"/>
                </a:cubicBezTo>
                <a:lnTo>
                  <a:pt x="9072235" y="3690987"/>
                </a:lnTo>
                <a:cubicBezTo>
                  <a:pt x="9072653" y="3688056"/>
                  <a:pt x="9073790" y="3685765"/>
                  <a:pt x="9075648" y="3684115"/>
                </a:cubicBezTo>
                <a:cubicBezTo>
                  <a:pt x="9077505" y="3682466"/>
                  <a:pt x="9079793" y="3681641"/>
                  <a:pt x="9082514" y="3681641"/>
                </a:cubicBezTo>
                <a:close/>
                <a:moveTo>
                  <a:pt x="9316001" y="3672611"/>
                </a:moveTo>
                <a:cubicBezTo>
                  <a:pt x="9311816" y="3672611"/>
                  <a:pt x="9308023" y="3673541"/>
                  <a:pt x="9304623" y="3675399"/>
                </a:cubicBezTo>
                <a:cubicBezTo>
                  <a:pt x="9301221" y="3677257"/>
                  <a:pt x="9298541" y="3679889"/>
                  <a:pt x="9296579" y="3683293"/>
                </a:cubicBezTo>
                <a:cubicBezTo>
                  <a:pt x="9294618" y="3686696"/>
                  <a:pt x="9293637" y="3690623"/>
                  <a:pt x="9293637" y="3695073"/>
                </a:cubicBezTo>
                <a:cubicBezTo>
                  <a:pt x="9293637" y="3699524"/>
                  <a:pt x="9294590" y="3703452"/>
                  <a:pt x="9296501" y="3706855"/>
                </a:cubicBezTo>
                <a:cubicBezTo>
                  <a:pt x="9298410" y="3710259"/>
                  <a:pt x="9301040" y="3712890"/>
                  <a:pt x="9304387" y="3714748"/>
                </a:cubicBezTo>
                <a:cubicBezTo>
                  <a:pt x="9307735" y="3716607"/>
                  <a:pt x="9311502" y="3717537"/>
                  <a:pt x="9315688" y="3717537"/>
                </a:cubicBezTo>
                <a:cubicBezTo>
                  <a:pt x="9319926" y="3717537"/>
                  <a:pt x="9323758" y="3716607"/>
                  <a:pt x="9327185" y="3714748"/>
                </a:cubicBezTo>
                <a:cubicBezTo>
                  <a:pt x="9330611" y="3712890"/>
                  <a:pt x="9333333" y="3710259"/>
                  <a:pt x="9335347" y="3706855"/>
                </a:cubicBezTo>
                <a:cubicBezTo>
                  <a:pt x="9337361" y="3703452"/>
                  <a:pt x="9338368" y="3699524"/>
                  <a:pt x="9338368" y="3695073"/>
                </a:cubicBezTo>
                <a:cubicBezTo>
                  <a:pt x="9338368" y="3690623"/>
                  <a:pt x="9337387" y="3686696"/>
                  <a:pt x="9335425" y="3683293"/>
                </a:cubicBezTo>
                <a:cubicBezTo>
                  <a:pt x="9333464" y="3679889"/>
                  <a:pt x="9330782" y="3677257"/>
                  <a:pt x="9327382" y="3675399"/>
                </a:cubicBezTo>
                <a:cubicBezTo>
                  <a:pt x="9323980" y="3673541"/>
                  <a:pt x="9320188" y="3672611"/>
                  <a:pt x="9316001" y="3672611"/>
                </a:cubicBezTo>
                <a:close/>
                <a:moveTo>
                  <a:pt x="9267500" y="3672611"/>
                </a:moveTo>
                <a:cubicBezTo>
                  <a:pt x="9263314" y="3672611"/>
                  <a:pt x="9259521" y="3673541"/>
                  <a:pt x="9256122" y="3675399"/>
                </a:cubicBezTo>
                <a:cubicBezTo>
                  <a:pt x="9252719" y="3677257"/>
                  <a:pt x="9250039" y="3679889"/>
                  <a:pt x="9248077" y="3683293"/>
                </a:cubicBezTo>
                <a:cubicBezTo>
                  <a:pt x="9246116" y="3686696"/>
                  <a:pt x="9245134" y="3690623"/>
                  <a:pt x="9245134" y="3695073"/>
                </a:cubicBezTo>
                <a:cubicBezTo>
                  <a:pt x="9245134" y="3699524"/>
                  <a:pt x="9246088" y="3703452"/>
                  <a:pt x="9247999" y="3706855"/>
                </a:cubicBezTo>
                <a:cubicBezTo>
                  <a:pt x="9249908" y="3710259"/>
                  <a:pt x="9252538" y="3712890"/>
                  <a:pt x="9255885" y="3714748"/>
                </a:cubicBezTo>
                <a:cubicBezTo>
                  <a:pt x="9259233" y="3716607"/>
                  <a:pt x="9263000" y="3717537"/>
                  <a:pt x="9267186" y="3717537"/>
                </a:cubicBezTo>
                <a:cubicBezTo>
                  <a:pt x="9271425" y="3717537"/>
                  <a:pt x="9275256" y="3716607"/>
                  <a:pt x="9278683" y="3714748"/>
                </a:cubicBezTo>
                <a:cubicBezTo>
                  <a:pt x="9282109" y="3712890"/>
                  <a:pt x="9284831" y="3710259"/>
                  <a:pt x="9286845" y="3706855"/>
                </a:cubicBezTo>
                <a:cubicBezTo>
                  <a:pt x="9288859" y="3703452"/>
                  <a:pt x="9289866" y="3699524"/>
                  <a:pt x="9289866" y="3695073"/>
                </a:cubicBezTo>
                <a:cubicBezTo>
                  <a:pt x="9289866" y="3690623"/>
                  <a:pt x="9288886" y="3686696"/>
                  <a:pt x="9286923" y="3683293"/>
                </a:cubicBezTo>
                <a:cubicBezTo>
                  <a:pt x="9284962" y="3679889"/>
                  <a:pt x="9282280" y="3677257"/>
                  <a:pt x="9278880" y="3675399"/>
                </a:cubicBezTo>
                <a:cubicBezTo>
                  <a:pt x="9275478" y="3673541"/>
                  <a:pt x="9271686" y="3672611"/>
                  <a:pt x="9267500" y="3672611"/>
                </a:cubicBezTo>
                <a:close/>
                <a:moveTo>
                  <a:pt x="9126543" y="3672611"/>
                </a:moveTo>
                <a:cubicBezTo>
                  <a:pt x="9123037" y="3672611"/>
                  <a:pt x="9119990" y="3673189"/>
                  <a:pt x="9117400" y="3674339"/>
                </a:cubicBezTo>
                <a:cubicBezTo>
                  <a:pt x="9114810" y="3675491"/>
                  <a:pt x="9112822" y="3677062"/>
                  <a:pt x="9111436" y="3679053"/>
                </a:cubicBezTo>
                <a:cubicBezTo>
                  <a:pt x="9110049" y="3681043"/>
                  <a:pt x="9109356" y="3683241"/>
                  <a:pt x="9109356" y="3685650"/>
                </a:cubicBezTo>
                <a:cubicBezTo>
                  <a:pt x="9109356" y="3688583"/>
                  <a:pt x="9110101" y="3690912"/>
                  <a:pt x="9111592" y="3692640"/>
                </a:cubicBezTo>
                <a:cubicBezTo>
                  <a:pt x="9113085" y="3694367"/>
                  <a:pt x="9114861" y="3695651"/>
                  <a:pt x="9116929" y="3696488"/>
                </a:cubicBezTo>
                <a:cubicBezTo>
                  <a:pt x="9118996" y="3697327"/>
                  <a:pt x="9121649" y="3698138"/>
                  <a:pt x="9124894" y="3698923"/>
                </a:cubicBezTo>
                <a:cubicBezTo>
                  <a:pt x="9128033" y="3699761"/>
                  <a:pt x="9130322" y="3700533"/>
                  <a:pt x="9131760" y="3701240"/>
                </a:cubicBezTo>
                <a:cubicBezTo>
                  <a:pt x="9133198" y="3701947"/>
                  <a:pt x="9133919" y="3703007"/>
                  <a:pt x="9133919" y="3704421"/>
                </a:cubicBezTo>
                <a:cubicBezTo>
                  <a:pt x="9133919" y="3705730"/>
                  <a:pt x="9133330" y="3706804"/>
                  <a:pt x="9132154" y="3707641"/>
                </a:cubicBezTo>
                <a:cubicBezTo>
                  <a:pt x="9130976" y="3708480"/>
                  <a:pt x="9129341" y="3708898"/>
                  <a:pt x="9127247" y="3708898"/>
                </a:cubicBezTo>
                <a:cubicBezTo>
                  <a:pt x="9125102" y="3708898"/>
                  <a:pt x="9123311" y="3708349"/>
                  <a:pt x="9121873" y="3707248"/>
                </a:cubicBezTo>
                <a:cubicBezTo>
                  <a:pt x="9120432" y="3706148"/>
                  <a:pt x="9119609" y="3704763"/>
                  <a:pt x="9119401" y="3703086"/>
                </a:cubicBezTo>
                <a:lnTo>
                  <a:pt x="9108336" y="3703086"/>
                </a:lnTo>
                <a:cubicBezTo>
                  <a:pt x="9108494" y="3705756"/>
                  <a:pt x="9109395" y="3708191"/>
                  <a:pt x="9111044" y="3710391"/>
                </a:cubicBezTo>
                <a:cubicBezTo>
                  <a:pt x="9112691" y="3712590"/>
                  <a:pt x="9114928" y="3714330"/>
                  <a:pt x="9117752" y="3715613"/>
                </a:cubicBezTo>
                <a:cubicBezTo>
                  <a:pt x="9120579" y="3716896"/>
                  <a:pt x="9123769" y="3717537"/>
                  <a:pt x="9127327" y="3717537"/>
                </a:cubicBezTo>
                <a:cubicBezTo>
                  <a:pt x="9130779" y="3717537"/>
                  <a:pt x="9133801" y="3716974"/>
                  <a:pt x="9136391" y="3715849"/>
                </a:cubicBezTo>
                <a:cubicBezTo>
                  <a:pt x="9138981" y="3714724"/>
                  <a:pt x="9140968" y="3713167"/>
                  <a:pt x="9142355" y="3711176"/>
                </a:cubicBezTo>
                <a:cubicBezTo>
                  <a:pt x="9143740" y="3709186"/>
                  <a:pt x="9144434" y="3706934"/>
                  <a:pt x="9144434" y="3704421"/>
                </a:cubicBezTo>
                <a:cubicBezTo>
                  <a:pt x="9144382" y="3701542"/>
                  <a:pt x="9143611" y="3699225"/>
                  <a:pt x="9142120" y="3697471"/>
                </a:cubicBezTo>
                <a:cubicBezTo>
                  <a:pt x="9140629" y="3695716"/>
                  <a:pt x="9138862" y="3694420"/>
                  <a:pt x="9136822" y="3693582"/>
                </a:cubicBezTo>
                <a:cubicBezTo>
                  <a:pt x="9134781" y="3692745"/>
                  <a:pt x="9132193" y="3691933"/>
                  <a:pt x="9129053" y="3691148"/>
                </a:cubicBezTo>
                <a:cubicBezTo>
                  <a:pt x="9125965" y="3690362"/>
                  <a:pt x="9123690" y="3689590"/>
                  <a:pt x="9122225" y="3688830"/>
                </a:cubicBezTo>
                <a:cubicBezTo>
                  <a:pt x="9120760" y="3688072"/>
                  <a:pt x="9120029" y="3686959"/>
                  <a:pt x="9120029" y="3685492"/>
                </a:cubicBezTo>
                <a:cubicBezTo>
                  <a:pt x="9120029" y="3684184"/>
                  <a:pt x="9120564" y="3683163"/>
                  <a:pt x="9121638" y="3682429"/>
                </a:cubicBezTo>
                <a:cubicBezTo>
                  <a:pt x="9122709" y="3681697"/>
                  <a:pt x="9124239" y="3681330"/>
                  <a:pt x="9126227" y="3681330"/>
                </a:cubicBezTo>
                <a:cubicBezTo>
                  <a:pt x="9128373" y="3681330"/>
                  <a:pt x="9130085" y="3681841"/>
                  <a:pt x="9131368" y="3682862"/>
                </a:cubicBezTo>
                <a:cubicBezTo>
                  <a:pt x="9132649" y="3683883"/>
                  <a:pt x="9133369" y="3685256"/>
                  <a:pt x="9133526" y="3686984"/>
                </a:cubicBezTo>
                <a:lnTo>
                  <a:pt x="9144042" y="3686984"/>
                </a:lnTo>
                <a:cubicBezTo>
                  <a:pt x="9143729" y="3682587"/>
                  <a:pt x="9142028" y="3679091"/>
                  <a:pt x="9138941" y="3676499"/>
                </a:cubicBezTo>
                <a:cubicBezTo>
                  <a:pt x="9135854" y="3673907"/>
                  <a:pt x="9131722" y="3672611"/>
                  <a:pt x="9126543" y="3672611"/>
                </a:cubicBezTo>
                <a:close/>
                <a:moveTo>
                  <a:pt x="8983312" y="3672611"/>
                </a:moveTo>
                <a:cubicBezTo>
                  <a:pt x="8979126" y="3672611"/>
                  <a:pt x="8975333" y="3673541"/>
                  <a:pt x="8971933" y="3675399"/>
                </a:cubicBezTo>
                <a:cubicBezTo>
                  <a:pt x="8968531" y="3677257"/>
                  <a:pt x="8965851" y="3679889"/>
                  <a:pt x="8963889" y="3683293"/>
                </a:cubicBezTo>
                <a:cubicBezTo>
                  <a:pt x="8961928" y="3686696"/>
                  <a:pt x="8960946" y="3690623"/>
                  <a:pt x="8960946" y="3695073"/>
                </a:cubicBezTo>
                <a:cubicBezTo>
                  <a:pt x="8960946" y="3699524"/>
                  <a:pt x="8961900" y="3703452"/>
                  <a:pt x="8963811" y="3706855"/>
                </a:cubicBezTo>
                <a:cubicBezTo>
                  <a:pt x="8965720" y="3710259"/>
                  <a:pt x="8968350" y="3712890"/>
                  <a:pt x="8971698" y="3714748"/>
                </a:cubicBezTo>
                <a:cubicBezTo>
                  <a:pt x="8975046" y="3716607"/>
                  <a:pt x="8978812" y="3717537"/>
                  <a:pt x="8982998" y="3717537"/>
                </a:cubicBezTo>
                <a:cubicBezTo>
                  <a:pt x="8987236" y="3717537"/>
                  <a:pt x="8991067" y="3716607"/>
                  <a:pt x="8994495" y="3714748"/>
                </a:cubicBezTo>
                <a:cubicBezTo>
                  <a:pt x="8997921" y="3712890"/>
                  <a:pt x="9000642" y="3710259"/>
                  <a:pt x="9002657" y="3706855"/>
                </a:cubicBezTo>
                <a:cubicBezTo>
                  <a:pt x="9004671" y="3703452"/>
                  <a:pt x="9005678" y="3699524"/>
                  <a:pt x="9005678" y="3695073"/>
                </a:cubicBezTo>
                <a:cubicBezTo>
                  <a:pt x="9005678" y="3690623"/>
                  <a:pt x="9004698" y="3686696"/>
                  <a:pt x="9002735" y="3683293"/>
                </a:cubicBezTo>
                <a:cubicBezTo>
                  <a:pt x="9000773" y="3679889"/>
                  <a:pt x="8998092" y="3677257"/>
                  <a:pt x="8994692" y="3675399"/>
                </a:cubicBezTo>
                <a:cubicBezTo>
                  <a:pt x="8991290" y="3673541"/>
                  <a:pt x="8987498" y="3672611"/>
                  <a:pt x="8983312" y="3672611"/>
                </a:cubicBezTo>
                <a:close/>
                <a:moveTo>
                  <a:pt x="9082829" y="3672609"/>
                </a:moveTo>
                <a:cubicBezTo>
                  <a:pt x="9078539" y="3672609"/>
                  <a:pt x="9074747" y="3673525"/>
                  <a:pt x="9071449" y="3675357"/>
                </a:cubicBezTo>
                <a:cubicBezTo>
                  <a:pt x="9068154" y="3677191"/>
                  <a:pt x="9065590" y="3679809"/>
                  <a:pt x="9063758" y="3683212"/>
                </a:cubicBezTo>
                <a:cubicBezTo>
                  <a:pt x="9061928" y="3686617"/>
                  <a:pt x="9061013" y="3690570"/>
                  <a:pt x="9061013" y="3695072"/>
                </a:cubicBezTo>
                <a:cubicBezTo>
                  <a:pt x="9061013" y="3699523"/>
                  <a:pt x="9061941" y="3703450"/>
                  <a:pt x="9063797" y="3706854"/>
                </a:cubicBezTo>
                <a:cubicBezTo>
                  <a:pt x="9065655" y="3710257"/>
                  <a:pt x="9068245" y="3712889"/>
                  <a:pt x="9071567" y="3714746"/>
                </a:cubicBezTo>
                <a:cubicBezTo>
                  <a:pt x="9074889" y="3716606"/>
                  <a:pt x="9078642" y="3717535"/>
                  <a:pt x="9082829" y="3717535"/>
                </a:cubicBezTo>
                <a:cubicBezTo>
                  <a:pt x="9088007" y="3717535"/>
                  <a:pt x="9092375" y="3716188"/>
                  <a:pt x="9095935" y="3713490"/>
                </a:cubicBezTo>
                <a:cubicBezTo>
                  <a:pt x="9099491" y="3710794"/>
                  <a:pt x="9101899" y="3707351"/>
                  <a:pt x="9103153" y="3703162"/>
                </a:cubicBezTo>
                <a:lnTo>
                  <a:pt x="9091304" y="3703162"/>
                </a:lnTo>
                <a:cubicBezTo>
                  <a:pt x="9089577" y="3706670"/>
                  <a:pt x="9086674" y="3708424"/>
                  <a:pt x="9082593" y="3708424"/>
                </a:cubicBezTo>
                <a:cubicBezTo>
                  <a:pt x="9079769" y="3708424"/>
                  <a:pt x="9077387" y="3707534"/>
                  <a:pt x="9075451" y="3705753"/>
                </a:cubicBezTo>
                <a:cubicBezTo>
                  <a:pt x="9073516" y="3703974"/>
                  <a:pt x="9072417" y="3701512"/>
                  <a:pt x="9072156" y="3698370"/>
                </a:cubicBezTo>
                <a:lnTo>
                  <a:pt x="9103939" y="3698370"/>
                </a:lnTo>
                <a:cubicBezTo>
                  <a:pt x="9104148" y="3697113"/>
                  <a:pt x="9104253" y="3695700"/>
                  <a:pt x="9104253" y="3694129"/>
                </a:cubicBezTo>
                <a:cubicBezTo>
                  <a:pt x="9104253" y="3689888"/>
                  <a:pt x="9103350" y="3686131"/>
                  <a:pt x="9101544" y="3682859"/>
                </a:cubicBezTo>
                <a:cubicBezTo>
                  <a:pt x="9099740" y="3679587"/>
                  <a:pt x="9097202" y="3677060"/>
                  <a:pt x="9093934" y="3675280"/>
                </a:cubicBezTo>
                <a:cubicBezTo>
                  <a:pt x="9090663" y="3673500"/>
                  <a:pt x="9086961" y="3672609"/>
                  <a:pt x="9082829" y="3672609"/>
                </a:cubicBezTo>
                <a:close/>
                <a:moveTo>
                  <a:pt x="9170571" y="3672608"/>
                </a:moveTo>
                <a:cubicBezTo>
                  <a:pt x="9166384" y="3672608"/>
                  <a:pt x="9162671" y="3673538"/>
                  <a:pt x="9159427" y="3675396"/>
                </a:cubicBezTo>
                <a:cubicBezTo>
                  <a:pt x="9156182" y="3677255"/>
                  <a:pt x="9153647" y="3679873"/>
                  <a:pt x="9151814" y="3683251"/>
                </a:cubicBezTo>
                <a:cubicBezTo>
                  <a:pt x="9149984" y="3686628"/>
                  <a:pt x="9149068" y="3690569"/>
                  <a:pt x="9149068" y="3695071"/>
                </a:cubicBezTo>
                <a:cubicBezTo>
                  <a:pt x="9149068" y="3699575"/>
                  <a:pt x="9149984" y="3703515"/>
                  <a:pt x="9151814" y="3706892"/>
                </a:cubicBezTo>
                <a:cubicBezTo>
                  <a:pt x="9153647" y="3710269"/>
                  <a:pt x="9156182" y="3712888"/>
                  <a:pt x="9159427" y="3714746"/>
                </a:cubicBezTo>
                <a:cubicBezTo>
                  <a:pt x="9162671" y="3716605"/>
                  <a:pt x="9166384" y="3717534"/>
                  <a:pt x="9170571" y="3717534"/>
                </a:cubicBezTo>
                <a:cubicBezTo>
                  <a:pt x="9175908" y="3717534"/>
                  <a:pt x="9180353" y="3716148"/>
                  <a:pt x="9183912" y="3713372"/>
                </a:cubicBezTo>
                <a:cubicBezTo>
                  <a:pt x="9187468" y="3710597"/>
                  <a:pt x="9189848" y="3706853"/>
                  <a:pt x="9191053" y="3702140"/>
                </a:cubicBezTo>
                <a:lnTo>
                  <a:pt x="9179203" y="3702140"/>
                </a:lnTo>
                <a:cubicBezTo>
                  <a:pt x="9177842" y="3706120"/>
                  <a:pt x="9174938" y="3708110"/>
                  <a:pt x="9170492" y="3708110"/>
                </a:cubicBezTo>
                <a:cubicBezTo>
                  <a:pt x="9167354" y="3708110"/>
                  <a:pt x="9164868" y="3706970"/>
                  <a:pt x="9163037" y="3704692"/>
                </a:cubicBezTo>
                <a:cubicBezTo>
                  <a:pt x="9161204" y="3702414"/>
                  <a:pt x="9160291" y="3699208"/>
                  <a:pt x="9160291" y="3695071"/>
                </a:cubicBezTo>
                <a:cubicBezTo>
                  <a:pt x="9160291" y="3690882"/>
                  <a:pt x="9161204" y="3687649"/>
                  <a:pt x="9163037" y="3685371"/>
                </a:cubicBezTo>
                <a:cubicBezTo>
                  <a:pt x="9164868" y="3683093"/>
                  <a:pt x="9167354" y="3681955"/>
                  <a:pt x="9170492" y="3681955"/>
                </a:cubicBezTo>
                <a:cubicBezTo>
                  <a:pt x="9172690" y="3681955"/>
                  <a:pt x="9174534" y="3682492"/>
                  <a:pt x="9176024" y="3683565"/>
                </a:cubicBezTo>
                <a:cubicBezTo>
                  <a:pt x="9177515" y="3684639"/>
                  <a:pt x="9178575" y="3686117"/>
                  <a:pt x="9179203" y="3688002"/>
                </a:cubicBezTo>
                <a:lnTo>
                  <a:pt x="9191053" y="3688002"/>
                </a:lnTo>
                <a:cubicBezTo>
                  <a:pt x="9189848" y="3683133"/>
                  <a:pt x="9187483" y="3679351"/>
                  <a:pt x="9183952" y="3676653"/>
                </a:cubicBezTo>
                <a:cubicBezTo>
                  <a:pt x="9180420" y="3673957"/>
                  <a:pt x="9175959" y="3672608"/>
                  <a:pt x="9170571" y="3672608"/>
                </a:cubicBezTo>
                <a:close/>
                <a:moveTo>
                  <a:pt x="9029225" y="3672607"/>
                </a:moveTo>
                <a:cubicBezTo>
                  <a:pt x="9025510" y="3672607"/>
                  <a:pt x="9022149" y="3673524"/>
                  <a:pt x="9019141" y="3675355"/>
                </a:cubicBezTo>
                <a:cubicBezTo>
                  <a:pt x="9016133" y="3677189"/>
                  <a:pt x="9013753" y="3679807"/>
                  <a:pt x="9012001" y="3683209"/>
                </a:cubicBezTo>
                <a:cubicBezTo>
                  <a:pt x="9010247" y="3686614"/>
                  <a:pt x="9009371" y="3690514"/>
                  <a:pt x="9009371" y="3694913"/>
                </a:cubicBezTo>
                <a:cubicBezTo>
                  <a:pt x="9009371" y="3699364"/>
                  <a:pt x="9010247" y="3703304"/>
                  <a:pt x="9012001" y="3706733"/>
                </a:cubicBezTo>
                <a:cubicBezTo>
                  <a:pt x="9013753" y="3710163"/>
                  <a:pt x="9016146" y="3712820"/>
                  <a:pt x="9019180" y="3714705"/>
                </a:cubicBezTo>
                <a:cubicBezTo>
                  <a:pt x="9022215" y="3716590"/>
                  <a:pt x="9025564" y="3717533"/>
                  <a:pt x="9029225" y="3717533"/>
                </a:cubicBezTo>
                <a:cubicBezTo>
                  <a:pt x="9032417" y="3717533"/>
                  <a:pt x="9035254" y="3716851"/>
                  <a:pt x="9037741" y="3715490"/>
                </a:cubicBezTo>
                <a:cubicBezTo>
                  <a:pt x="9040224" y="3714129"/>
                  <a:pt x="9042175" y="3712427"/>
                  <a:pt x="9043587" y="3710385"/>
                </a:cubicBezTo>
                <a:lnTo>
                  <a:pt x="9043587" y="3717140"/>
                </a:lnTo>
                <a:cubicBezTo>
                  <a:pt x="9043587" y="3721015"/>
                  <a:pt x="9042593" y="3723907"/>
                  <a:pt x="9040605" y="3725819"/>
                </a:cubicBezTo>
                <a:cubicBezTo>
                  <a:pt x="9038615" y="3727729"/>
                  <a:pt x="9036027" y="3728685"/>
                  <a:pt x="9032835" y="3728685"/>
                </a:cubicBezTo>
                <a:cubicBezTo>
                  <a:pt x="9030114" y="3728685"/>
                  <a:pt x="9027800" y="3728097"/>
                  <a:pt x="9025890" y="3726918"/>
                </a:cubicBezTo>
                <a:cubicBezTo>
                  <a:pt x="9023980" y="3725741"/>
                  <a:pt x="9022738" y="3724156"/>
                  <a:pt x="9022162" y="3722167"/>
                </a:cubicBezTo>
                <a:lnTo>
                  <a:pt x="9011254" y="3722167"/>
                </a:lnTo>
                <a:cubicBezTo>
                  <a:pt x="9011778" y="3727141"/>
                  <a:pt x="9014014" y="3731067"/>
                  <a:pt x="9017964" y="3733948"/>
                </a:cubicBezTo>
                <a:cubicBezTo>
                  <a:pt x="9021914" y="3736827"/>
                  <a:pt x="9026976" y="3738268"/>
                  <a:pt x="9033150" y="3738268"/>
                </a:cubicBezTo>
                <a:cubicBezTo>
                  <a:pt x="9037752" y="3738268"/>
                  <a:pt x="9041676" y="3737337"/>
                  <a:pt x="9044920" y="3735479"/>
                </a:cubicBezTo>
                <a:cubicBezTo>
                  <a:pt x="9048165" y="3733621"/>
                  <a:pt x="9050598" y="3731107"/>
                  <a:pt x="9052219" y="3727939"/>
                </a:cubicBezTo>
                <a:cubicBezTo>
                  <a:pt x="9053840" y="3724771"/>
                  <a:pt x="9054652" y="3721171"/>
                  <a:pt x="9054652" y="3717140"/>
                </a:cubicBezTo>
                <a:lnTo>
                  <a:pt x="9054652" y="3673314"/>
                </a:lnTo>
                <a:lnTo>
                  <a:pt x="9043587" y="3673314"/>
                </a:lnTo>
                <a:lnTo>
                  <a:pt x="9043587" y="3679518"/>
                </a:lnTo>
                <a:cubicBezTo>
                  <a:pt x="9042175" y="3677476"/>
                  <a:pt x="9040238" y="3675815"/>
                  <a:pt x="9037781" y="3674532"/>
                </a:cubicBezTo>
                <a:cubicBezTo>
                  <a:pt x="9035320" y="3673248"/>
                  <a:pt x="9032469" y="3672607"/>
                  <a:pt x="9029225" y="3672607"/>
                </a:cubicBezTo>
                <a:close/>
                <a:moveTo>
                  <a:pt x="9344794" y="3658741"/>
                </a:moveTo>
                <a:lnTo>
                  <a:pt x="9344794" y="3716862"/>
                </a:lnTo>
                <a:lnTo>
                  <a:pt x="9355780" y="3716862"/>
                </a:lnTo>
                <a:lnTo>
                  <a:pt x="9355780" y="3658741"/>
                </a:lnTo>
                <a:close/>
                <a:moveTo>
                  <a:pt x="9197574" y="3658707"/>
                </a:moveTo>
                <a:lnTo>
                  <a:pt x="9197574" y="3716828"/>
                </a:lnTo>
                <a:lnTo>
                  <a:pt x="9208560" y="3716828"/>
                </a:lnTo>
                <a:lnTo>
                  <a:pt x="9208560" y="3692794"/>
                </a:lnTo>
                <a:cubicBezTo>
                  <a:pt x="9208560" y="3689338"/>
                  <a:pt x="9209436" y="3686682"/>
                  <a:pt x="9211189" y="3684822"/>
                </a:cubicBezTo>
                <a:cubicBezTo>
                  <a:pt x="9212943" y="3682964"/>
                  <a:pt x="9215336" y="3682034"/>
                  <a:pt x="9218370" y="3682034"/>
                </a:cubicBezTo>
                <a:cubicBezTo>
                  <a:pt x="9221353" y="3682034"/>
                  <a:pt x="9223706" y="3682964"/>
                  <a:pt x="9225433" y="3684822"/>
                </a:cubicBezTo>
                <a:cubicBezTo>
                  <a:pt x="9227160" y="3686682"/>
                  <a:pt x="9228023" y="3689338"/>
                  <a:pt x="9228023" y="3692794"/>
                </a:cubicBezTo>
                <a:lnTo>
                  <a:pt x="9228023" y="3716828"/>
                </a:lnTo>
                <a:lnTo>
                  <a:pt x="9239009" y="3716828"/>
                </a:lnTo>
                <a:lnTo>
                  <a:pt x="9239009" y="3691301"/>
                </a:lnTo>
                <a:cubicBezTo>
                  <a:pt x="9239009" y="3687375"/>
                  <a:pt x="9238290" y="3684011"/>
                  <a:pt x="9236850" y="3681209"/>
                </a:cubicBezTo>
                <a:cubicBezTo>
                  <a:pt x="9235412" y="3678408"/>
                  <a:pt x="9233411" y="3676288"/>
                  <a:pt x="9230848" y="3674847"/>
                </a:cubicBezTo>
                <a:cubicBezTo>
                  <a:pt x="9228284" y="3673408"/>
                  <a:pt x="9225354" y="3672687"/>
                  <a:pt x="9222059" y="3672687"/>
                </a:cubicBezTo>
                <a:cubicBezTo>
                  <a:pt x="9219181" y="3672687"/>
                  <a:pt x="9216566" y="3673225"/>
                  <a:pt x="9214210" y="3674298"/>
                </a:cubicBezTo>
                <a:cubicBezTo>
                  <a:pt x="9211857" y="3675371"/>
                  <a:pt x="9209974" y="3676850"/>
                  <a:pt x="9208560" y="3678735"/>
                </a:cubicBezTo>
                <a:lnTo>
                  <a:pt x="9208560" y="3658707"/>
                </a:lnTo>
                <a:close/>
                <a:moveTo>
                  <a:pt x="8913386" y="3658707"/>
                </a:moveTo>
                <a:lnTo>
                  <a:pt x="8913386" y="3716828"/>
                </a:lnTo>
                <a:lnTo>
                  <a:pt x="8924372" y="3716828"/>
                </a:lnTo>
                <a:lnTo>
                  <a:pt x="8924372" y="3692794"/>
                </a:lnTo>
                <a:cubicBezTo>
                  <a:pt x="8924372" y="3689338"/>
                  <a:pt x="8925247" y="3686682"/>
                  <a:pt x="8927001" y="3684822"/>
                </a:cubicBezTo>
                <a:cubicBezTo>
                  <a:pt x="8928753" y="3682964"/>
                  <a:pt x="8931147" y="3682034"/>
                  <a:pt x="8934181" y="3682034"/>
                </a:cubicBezTo>
                <a:cubicBezTo>
                  <a:pt x="8937164" y="3682034"/>
                  <a:pt x="8939518" y="3682964"/>
                  <a:pt x="8941244" y="3684822"/>
                </a:cubicBezTo>
                <a:cubicBezTo>
                  <a:pt x="8942971" y="3686682"/>
                  <a:pt x="8943834" y="3689338"/>
                  <a:pt x="8943834" y="3692794"/>
                </a:cubicBezTo>
                <a:lnTo>
                  <a:pt x="8943834" y="3716828"/>
                </a:lnTo>
                <a:lnTo>
                  <a:pt x="8954820" y="3716828"/>
                </a:lnTo>
                <a:lnTo>
                  <a:pt x="8954820" y="3691301"/>
                </a:lnTo>
                <a:cubicBezTo>
                  <a:pt x="8954820" y="3687375"/>
                  <a:pt x="8954101" y="3684011"/>
                  <a:pt x="8952662" y="3681209"/>
                </a:cubicBezTo>
                <a:cubicBezTo>
                  <a:pt x="8951222" y="3678408"/>
                  <a:pt x="8949221" y="3676288"/>
                  <a:pt x="8946659" y="3674847"/>
                </a:cubicBezTo>
                <a:cubicBezTo>
                  <a:pt x="8944095" y="3673408"/>
                  <a:pt x="8941165" y="3672687"/>
                  <a:pt x="8937869" y="3672687"/>
                </a:cubicBezTo>
                <a:cubicBezTo>
                  <a:pt x="8934992" y="3672687"/>
                  <a:pt x="8932376" y="3673225"/>
                  <a:pt x="8930022" y="3674298"/>
                </a:cubicBezTo>
                <a:cubicBezTo>
                  <a:pt x="8927668" y="3675371"/>
                  <a:pt x="8925784" y="3676850"/>
                  <a:pt x="8924372" y="3678735"/>
                </a:cubicBezTo>
                <a:lnTo>
                  <a:pt x="8924372" y="3658707"/>
                </a:lnTo>
                <a:close/>
                <a:moveTo>
                  <a:pt x="8686393" y="3649867"/>
                </a:moveTo>
                <a:cubicBezTo>
                  <a:pt x="8686393" y="3699235"/>
                  <a:pt x="8726380" y="3739256"/>
                  <a:pt x="8775707" y="3739256"/>
                </a:cubicBezTo>
                <a:cubicBezTo>
                  <a:pt x="8825034" y="3739256"/>
                  <a:pt x="8865022" y="3699235"/>
                  <a:pt x="8865022" y="3649867"/>
                </a:cubicBezTo>
                <a:lnTo>
                  <a:pt x="8821608" y="3649867"/>
                </a:lnTo>
                <a:cubicBezTo>
                  <a:pt x="8821608" y="3675239"/>
                  <a:pt x="8801057" y="3695806"/>
                  <a:pt x="8775707" y="3695806"/>
                </a:cubicBezTo>
                <a:cubicBezTo>
                  <a:pt x="8750356" y="3695806"/>
                  <a:pt x="8729806" y="3675239"/>
                  <a:pt x="8729806" y="3649867"/>
                </a:cubicBezTo>
                <a:close/>
                <a:moveTo>
                  <a:pt x="9570620" y="1418878"/>
                </a:moveTo>
                <a:lnTo>
                  <a:pt x="9355781" y="1633717"/>
                </a:lnTo>
                <a:lnTo>
                  <a:pt x="9355781" y="1641337"/>
                </a:lnTo>
                <a:lnTo>
                  <a:pt x="9574430" y="1422688"/>
                </a:lnTo>
                <a:close/>
                <a:moveTo>
                  <a:pt x="9532520" y="1418878"/>
                </a:moveTo>
                <a:lnTo>
                  <a:pt x="9355781" y="1595617"/>
                </a:lnTo>
                <a:lnTo>
                  <a:pt x="9355781" y="1603237"/>
                </a:lnTo>
                <a:lnTo>
                  <a:pt x="9536330" y="1422688"/>
                </a:lnTo>
                <a:close/>
                <a:moveTo>
                  <a:pt x="9494420" y="1418878"/>
                </a:moveTo>
                <a:lnTo>
                  <a:pt x="9355781" y="1557517"/>
                </a:lnTo>
                <a:lnTo>
                  <a:pt x="9355781" y="1565137"/>
                </a:lnTo>
                <a:lnTo>
                  <a:pt x="9498230" y="1422688"/>
                </a:lnTo>
                <a:close/>
                <a:moveTo>
                  <a:pt x="9456320" y="1418878"/>
                </a:moveTo>
                <a:lnTo>
                  <a:pt x="9355781" y="1519417"/>
                </a:lnTo>
                <a:lnTo>
                  <a:pt x="9355781" y="1527037"/>
                </a:lnTo>
                <a:lnTo>
                  <a:pt x="9460130" y="1422688"/>
                </a:lnTo>
                <a:close/>
                <a:moveTo>
                  <a:pt x="9418220" y="1418878"/>
                </a:moveTo>
                <a:lnTo>
                  <a:pt x="9355781" y="1481317"/>
                </a:lnTo>
                <a:lnTo>
                  <a:pt x="9355781" y="1488937"/>
                </a:lnTo>
                <a:lnTo>
                  <a:pt x="9422030" y="1422688"/>
                </a:lnTo>
                <a:close/>
                <a:moveTo>
                  <a:pt x="9380120" y="1418878"/>
                </a:moveTo>
                <a:lnTo>
                  <a:pt x="9355781" y="1443217"/>
                </a:lnTo>
                <a:lnTo>
                  <a:pt x="9355781" y="1450837"/>
                </a:lnTo>
                <a:lnTo>
                  <a:pt x="9383930" y="1422688"/>
                </a:lnTo>
                <a:close/>
                <a:moveTo>
                  <a:pt x="0" y="0"/>
                </a:moveTo>
                <a:lnTo>
                  <a:pt x="3649813" y="0"/>
                </a:lnTo>
                <a:lnTo>
                  <a:pt x="5398520" y="0"/>
                </a:lnTo>
                <a:lnTo>
                  <a:pt x="5398520" y="1"/>
                </a:lnTo>
                <a:lnTo>
                  <a:pt x="9601199" y="1"/>
                </a:lnTo>
                <a:lnTo>
                  <a:pt x="9601199" y="0"/>
                </a:lnTo>
                <a:lnTo>
                  <a:pt x="9601200" y="0"/>
                </a:lnTo>
                <a:lnTo>
                  <a:pt x="9601200" y="1426398"/>
                </a:lnTo>
                <a:lnTo>
                  <a:pt x="9355781" y="1671817"/>
                </a:lnTo>
                <a:lnTo>
                  <a:pt x="9355781" y="1679437"/>
                </a:lnTo>
                <a:lnTo>
                  <a:pt x="9601200" y="1434018"/>
                </a:lnTo>
                <a:lnTo>
                  <a:pt x="9601200" y="1464498"/>
                </a:lnTo>
                <a:lnTo>
                  <a:pt x="9355781" y="1709917"/>
                </a:lnTo>
                <a:lnTo>
                  <a:pt x="9355781" y="1717537"/>
                </a:lnTo>
                <a:lnTo>
                  <a:pt x="9601200" y="1472118"/>
                </a:lnTo>
                <a:lnTo>
                  <a:pt x="9601200" y="1502598"/>
                </a:lnTo>
                <a:lnTo>
                  <a:pt x="9355781" y="1748017"/>
                </a:lnTo>
                <a:lnTo>
                  <a:pt x="9355781" y="1755638"/>
                </a:lnTo>
                <a:lnTo>
                  <a:pt x="9601200" y="1510219"/>
                </a:lnTo>
                <a:lnTo>
                  <a:pt x="9601200" y="1540699"/>
                </a:lnTo>
                <a:lnTo>
                  <a:pt x="9355781" y="1786118"/>
                </a:lnTo>
                <a:lnTo>
                  <a:pt x="9355781" y="1793737"/>
                </a:lnTo>
                <a:lnTo>
                  <a:pt x="9601200" y="1548318"/>
                </a:lnTo>
                <a:lnTo>
                  <a:pt x="9601200" y="1578799"/>
                </a:lnTo>
                <a:lnTo>
                  <a:pt x="9355781" y="1824218"/>
                </a:lnTo>
                <a:lnTo>
                  <a:pt x="9355781" y="1831837"/>
                </a:lnTo>
                <a:lnTo>
                  <a:pt x="9601200" y="1586418"/>
                </a:lnTo>
                <a:lnTo>
                  <a:pt x="9601200" y="1616898"/>
                </a:lnTo>
                <a:lnTo>
                  <a:pt x="9355781" y="1862317"/>
                </a:lnTo>
                <a:lnTo>
                  <a:pt x="9355781" y="1869937"/>
                </a:lnTo>
                <a:lnTo>
                  <a:pt x="9601200" y="1624518"/>
                </a:lnTo>
                <a:lnTo>
                  <a:pt x="9601200" y="1654998"/>
                </a:lnTo>
                <a:lnTo>
                  <a:pt x="9355781" y="1900417"/>
                </a:lnTo>
                <a:lnTo>
                  <a:pt x="9355781" y="1908037"/>
                </a:lnTo>
                <a:lnTo>
                  <a:pt x="9601200" y="1662618"/>
                </a:lnTo>
                <a:lnTo>
                  <a:pt x="9601200" y="1693098"/>
                </a:lnTo>
                <a:lnTo>
                  <a:pt x="9355781" y="1938517"/>
                </a:lnTo>
                <a:lnTo>
                  <a:pt x="9355781" y="1946138"/>
                </a:lnTo>
                <a:lnTo>
                  <a:pt x="9601200" y="1700719"/>
                </a:lnTo>
                <a:lnTo>
                  <a:pt x="9601200" y="1731198"/>
                </a:lnTo>
                <a:lnTo>
                  <a:pt x="9355781" y="1976617"/>
                </a:lnTo>
                <a:lnTo>
                  <a:pt x="9355781" y="1984238"/>
                </a:lnTo>
                <a:lnTo>
                  <a:pt x="9601200" y="1738819"/>
                </a:lnTo>
                <a:lnTo>
                  <a:pt x="9601200" y="1769299"/>
                </a:lnTo>
                <a:lnTo>
                  <a:pt x="9355781" y="2014718"/>
                </a:lnTo>
                <a:lnTo>
                  <a:pt x="9355781" y="2022337"/>
                </a:lnTo>
                <a:lnTo>
                  <a:pt x="9601200" y="1776918"/>
                </a:lnTo>
                <a:lnTo>
                  <a:pt x="9601200" y="1807399"/>
                </a:lnTo>
                <a:lnTo>
                  <a:pt x="9355781" y="2052818"/>
                </a:lnTo>
                <a:lnTo>
                  <a:pt x="9355781" y="2060437"/>
                </a:lnTo>
                <a:lnTo>
                  <a:pt x="9601200" y="1815018"/>
                </a:lnTo>
                <a:lnTo>
                  <a:pt x="9601200" y="1845498"/>
                </a:lnTo>
                <a:lnTo>
                  <a:pt x="9355781" y="2090917"/>
                </a:lnTo>
                <a:lnTo>
                  <a:pt x="9355781" y="2098537"/>
                </a:lnTo>
                <a:lnTo>
                  <a:pt x="9601200" y="1853118"/>
                </a:lnTo>
                <a:lnTo>
                  <a:pt x="9601200" y="1883598"/>
                </a:lnTo>
                <a:lnTo>
                  <a:pt x="9355781" y="2129017"/>
                </a:lnTo>
                <a:lnTo>
                  <a:pt x="9355781" y="2136637"/>
                </a:lnTo>
                <a:lnTo>
                  <a:pt x="9601200" y="1891218"/>
                </a:lnTo>
                <a:lnTo>
                  <a:pt x="9601200" y="1921698"/>
                </a:lnTo>
                <a:lnTo>
                  <a:pt x="9355781" y="2167117"/>
                </a:lnTo>
                <a:lnTo>
                  <a:pt x="9355781" y="2174737"/>
                </a:lnTo>
                <a:lnTo>
                  <a:pt x="9601200" y="1929318"/>
                </a:lnTo>
                <a:lnTo>
                  <a:pt x="9601200" y="1959798"/>
                </a:lnTo>
                <a:lnTo>
                  <a:pt x="9355781" y="2205217"/>
                </a:lnTo>
                <a:lnTo>
                  <a:pt x="9355781" y="2212838"/>
                </a:lnTo>
                <a:lnTo>
                  <a:pt x="9601200" y="1967419"/>
                </a:lnTo>
                <a:lnTo>
                  <a:pt x="9601200" y="1997898"/>
                </a:lnTo>
                <a:lnTo>
                  <a:pt x="9355781" y="2243317"/>
                </a:lnTo>
                <a:lnTo>
                  <a:pt x="9355781" y="2250937"/>
                </a:lnTo>
                <a:lnTo>
                  <a:pt x="9601200" y="2005518"/>
                </a:lnTo>
                <a:lnTo>
                  <a:pt x="9601200" y="2035999"/>
                </a:lnTo>
                <a:lnTo>
                  <a:pt x="9355781" y="2281418"/>
                </a:lnTo>
                <a:lnTo>
                  <a:pt x="9355781" y="2289037"/>
                </a:lnTo>
                <a:lnTo>
                  <a:pt x="9601200" y="2043618"/>
                </a:lnTo>
                <a:lnTo>
                  <a:pt x="9601200" y="2074098"/>
                </a:lnTo>
                <a:lnTo>
                  <a:pt x="9355781" y="2319517"/>
                </a:lnTo>
                <a:lnTo>
                  <a:pt x="9355781" y="2327137"/>
                </a:lnTo>
                <a:lnTo>
                  <a:pt x="9601200" y="2081718"/>
                </a:lnTo>
                <a:lnTo>
                  <a:pt x="9601200" y="2112198"/>
                </a:lnTo>
                <a:lnTo>
                  <a:pt x="9355781" y="2357617"/>
                </a:lnTo>
                <a:lnTo>
                  <a:pt x="9355781" y="2365237"/>
                </a:lnTo>
                <a:lnTo>
                  <a:pt x="9601200" y="2119818"/>
                </a:lnTo>
                <a:lnTo>
                  <a:pt x="9601200" y="2150298"/>
                </a:lnTo>
                <a:lnTo>
                  <a:pt x="9355781" y="2395717"/>
                </a:lnTo>
                <a:lnTo>
                  <a:pt x="9355781" y="2403337"/>
                </a:lnTo>
                <a:lnTo>
                  <a:pt x="9601200" y="2157918"/>
                </a:lnTo>
                <a:lnTo>
                  <a:pt x="9601200" y="2188398"/>
                </a:lnTo>
                <a:lnTo>
                  <a:pt x="9355781" y="2433817"/>
                </a:lnTo>
                <a:lnTo>
                  <a:pt x="9355781" y="2441438"/>
                </a:lnTo>
                <a:lnTo>
                  <a:pt x="9601200" y="2196019"/>
                </a:lnTo>
                <a:lnTo>
                  <a:pt x="9601200" y="2226498"/>
                </a:lnTo>
                <a:lnTo>
                  <a:pt x="9355781" y="2471917"/>
                </a:lnTo>
                <a:lnTo>
                  <a:pt x="9355781" y="2479538"/>
                </a:lnTo>
                <a:lnTo>
                  <a:pt x="9601200" y="2234119"/>
                </a:lnTo>
                <a:lnTo>
                  <a:pt x="9601200" y="2264599"/>
                </a:lnTo>
                <a:lnTo>
                  <a:pt x="9355781" y="2510018"/>
                </a:lnTo>
                <a:lnTo>
                  <a:pt x="9355781" y="2517637"/>
                </a:lnTo>
                <a:lnTo>
                  <a:pt x="9601200" y="2272218"/>
                </a:lnTo>
                <a:lnTo>
                  <a:pt x="9601200" y="2302699"/>
                </a:lnTo>
                <a:lnTo>
                  <a:pt x="9355781" y="2548118"/>
                </a:lnTo>
                <a:lnTo>
                  <a:pt x="9355781" y="2555737"/>
                </a:lnTo>
                <a:lnTo>
                  <a:pt x="9601200" y="2310318"/>
                </a:lnTo>
                <a:lnTo>
                  <a:pt x="9601200" y="2340798"/>
                </a:lnTo>
                <a:lnTo>
                  <a:pt x="9355781" y="2586217"/>
                </a:lnTo>
                <a:lnTo>
                  <a:pt x="9355781" y="2593837"/>
                </a:lnTo>
                <a:lnTo>
                  <a:pt x="9601200" y="2348418"/>
                </a:lnTo>
                <a:lnTo>
                  <a:pt x="9601200" y="2378898"/>
                </a:lnTo>
                <a:lnTo>
                  <a:pt x="9355781" y="2624317"/>
                </a:lnTo>
                <a:lnTo>
                  <a:pt x="9355781" y="2631937"/>
                </a:lnTo>
                <a:lnTo>
                  <a:pt x="9601200" y="2386518"/>
                </a:lnTo>
                <a:lnTo>
                  <a:pt x="9601200" y="2416998"/>
                </a:lnTo>
                <a:lnTo>
                  <a:pt x="9355781" y="2662417"/>
                </a:lnTo>
                <a:lnTo>
                  <a:pt x="9355781" y="2670038"/>
                </a:lnTo>
                <a:lnTo>
                  <a:pt x="9601200" y="2424619"/>
                </a:lnTo>
                <a:lnTo>
                  <a:pt x="9601200" y="2455098"/>
                </a:lnTo>
                <a:lnTo>
                  <a:pt x="9355781" y="2700517"/>
                </a:lnTo>
                <a:lnTo>
                  <a:pt x="9355781" y="2708138"/>
                </a:lnTo>
                <a:lnTo>
                  <a:pt x="9601200" y="2462719"/>
                </a:lnTo>
                <a:lnTo>
                  <a:pt x="9601200" y="2493199"/>
                </a:lnTo>
                <a:lnTo>
                  <a:pt x="9355781" y="2738618"/>
                </a:lnTo>
                <a:lnTo>
                  <a:pt x="9355781" y="2746237"/>
                </a:lnTo>
                <a:lnTo>
                  <a:pt x="9601200" y="2500818"/>
                </a:lnTo>
                <a:lnTo>
                  <a:pt x="9601200" y="2531299"/>
                </a:lnTo>
                <a:lnTo>
                  <a:pt x="9355781" y="2776718"/>
                </a:lnTo>
                <a:lnTo>
                  <a:pt x="9355781" y="2784337"/>
                </a:lnTo>
                <a:lnTo>
                  <a:pt x="9601200" y="2538918"/>
                </a:lnTo>
                <a:lnTo>
                  <a:pt x="9601200" y="2569398"/>
                </a:lnTo>
                <a:lnTo>
                  <a:pt x="9355781" y="2814817"/>
                </a:lnTo>
                <a:lnTo>
                  <a:pt x="9355781" y="2822437"/>
                </a:lnTo>
                <a:lnTo>
                  <a:pt x="9601200" y="2577018"/>
                </a:lnTo>
                <a:lnTo>
                  <a:pt x="9601200" y="2607498"/>
                </a:lnTo>
                <a:lnTo>
                  <a:pt x="9355781" y="2852917"/>
                </a:lnTo>
                <a:lnTo>
                  <a:pt x="9355781" y="2860537"/>
                </a:lnTo>
                <a:lnTo>
                  <a:pt x="9601200" y="2615118"/>
                </a:lnTo>
                <a:lnTo>
                  <a:pt x="9601200" y="2645598"/>
                </a:lnTo>
                <a:lnTo>
                  <a:pt x="9355781" y="2891017"/>
                </a:lnTo>
                <a:lnTo>
                  <a:pt x="9355781" y="2898637"/>
                </a:lnTo>
                <a:lnTo>
                  <a:pt x="9601200" y="2653218"/>
                </a:lnTo>
                <a:lnTo>
                  <a:pt x="9601200" y="2683698"/>
                </a:lnTo>
                <a:lnTo>
                  <a:pt x="9355781" y="2929117"/>
                </a:lnTo>
                <a:lnTo>
                  <a:pt x="9355781" y="2936738"/>
                </a:lnTo>
                <a:lnTo>
                  <a:pt x="9601200" y="2691319"/>
                </a:lnTo>
                <a:lnTo>
                  <a:pt x="9601200" y="2721798"/>
                </a:lnTo>
                <a:lnTo>
                  <a:pt x="9355781" y="2967217"/>
                </a:lnTo>
                <a:lnTo>
                  <a:pt x="9355781" y="2974837"/>
                </a:lnTo>
                <a:lnTo>
                  <a:pt x="9601200" y="2729418"/>
                </a:lnTo>
                <a:lnTo>
                  <a:pt x="9601200" y="2759899"/>
                </a:lnTo>
                <a:lnTo>
                  <a:pt x="9355781" y="3005318"/>
                </a:lnTo>
                <a:lnTo>
                  <a:pt x="9355781" y="3012937"/>
                </a:lnTo>
                <a:lnTo>
                  <a:pt x="9601200" y="2767518"/>
                </a:lnTo>
                <a:lnTo>
                  <a:pt x="9601200" y="2797998"/>
                </a:lnTo>
                <a:lnTo>
                  <a:pt x="9355781" y="3043417"/>
                </a:lnTo>
                <a:lnTo>
                  <a:pt x="9355781" y="3051037"/>
                </a:lnTo>
                <a:lnTo>
                  <a:pt x="9601200" y="2805618"/>
                </a:lnTo>
                <a:lnTo>
                  <a:pt x="9601200" y="2836098"/>
                </a:lnTo>
                <a:lnTo>
                  <a:pt x="9355781" y="3081517"/>
                </a:lnTo>
                <a:lnTo>
                  <a:pt x="9355781" y="3089137"/>
                </a:lnTo>
                <a:lnTo>
                  <a:pt x="9601200" y="2843718"/>
                </a:lnTo>
                <a:lnTo>
                  <a:pt x="9601200" y="2875151"/>
                </a:lnTo>
                <a:lnTo>
                  <a:pt x="9355781" y="3120570"/>
                </a:lnTo>
                <a:lnTo>
                  <a:pt x="9355781" y="3128190"/>
                </a:lnTo>
                <a:lnTo>
                  <a:pt x="9601200" y="2882771"/>
                </a:lnTo>
                <a:lnTo>
                  <a:pt x="9601200" y="2913250"/>
                </a:lnTo>
                <a:lnTo>
                  <a:pt x="9355781" y="3158669"/>
                </a:lnTo>
                <a:lnTo>
                  <a:pt x="9355781" y="3166289"/>
                </a:lnTo>
                <a:lnTo>
                  <a:pt x="9601200" y="2920870"/>
                </a:lnTo>
                <a:lnTo>
                  <a:pt x="9601200" y="2951351"/>
                </a:lnTo>
                <a:lnTo>
                  <a:pt x="9355781" y="3196770"/>
                </a:lnTo>
                <a:lnTo>
                  <a:pt x="9355781" y="3204389"/>
                </a:lnTo>
                <a:lnTo>
                  <a:pt x="9601200" y="2958970"/>
                </a:lnTo>
                <a:lnTo>
                  <a:pt x="9601200" y="2989450"/>
                </a:lnTo>
                <a:lnTo>
                  <a:pt x="9355781" y="3234869"/>
                </a:lnTo>
                <a:lnTo>
                  <a:pt x="9355781" y="3242489"/>
                </a:lnTo>
                <a:lnTo>
                  <a:pt x="9601200" y="2997070"/>
                </a:lnTo>
                <a:lnTo>
                  <a:pt x="9601200" y="3027550"/>
                </a:lnTo>
                <a:lnTo>
                  <a:pt x="9355781" y="3272969"/>
                </a:lnTo>
                <a:lnTo>
                  <a:pt x="9355781" y="3280589"/>
                </a:lnTo>
                <a:lnTo>
                  <a:pt x="9601200" y="3035170"/>
                </a:lnTo>
                <a:lnTo>
                  <a:pt x="9601200" y="3065650"/>
                </a:lnTo>
                <a:lnTo>
                  <a:pt x="9355781" y="3311069"/>
                </a:lnTo>
                <a:lnTo>
                  <a:pt x="9355781" y="3318689"/>
                </a:lnTo>
                <a:lnTo>
                  <a:pt x="9601200" y="3073270"/>
                </a:lnTo>
                <a:lnTo>
                  <a:pt x="9601200" y="3103750"/>
                </a:lnTo>
                <a:lnTo>
                  <a:pt x="9355781" y="3349169"/>
                </a:lnTo>
                <a:lnTo>
                  <a:pt x="9355781" y="3356790"/>
                </a:lnTo>
                <a:lnTo>
                  <a:pt x="9601200" y="3111371"/>
                </a:lnTo>
                <a:lnTo>
                  <a:pt x="9601200" y="3141850"/>
                </a:lnTo>
                <a:lnTo>
                  <a:pt x="9355781" y="3387269"/>
                </a:lnTo>
                <a:lnTo>
                  <a:pt x="9355781" y="3394890"/>
                </a:lnTo>
                <a:lnTo>
                  <a:pt x="9601200" y="3149471"/>
                </a:lnTo>
                <a:lnTo>
                  <a:pt x="9601200" y="3179951"/>
                </a:lnTo>
                <a:lnTo>
                  <a:pt x="9379518" y="3401633"/>
                </a:lnTo>
                <a:lnTo>
                  <a:pt x="9387137" y="3401633"/>
                </a:lnTo>
                <a:lnTo>
                  <a:pt x="9601200" y="3187570"/>
                </a:lnTo>
                <a:lnTo>
                  <a:pt x="9601200" y="3218051"/>
                </a:lnTo>
                <a:lnTo>
                  <a:pt x="9417618" y="3401633"/>
                </a:lnTo>
                <a:lnTo>
                  <a:pt x="9425237" y="3401633"/>
                </a:lnTo>
                <a:lnTo>
                  <a:pt x="9601200" y="3225670"/>
                </a:lnTo>
                <a:lnTo>
                  <a:pt x="9601200" y="3256150"/>
                </a:lnTo>
                <a:lnTo>
                  <a:pt x="9455717" y="3401633"/>
                </a:lnTo>
                <a:lnTo>
                  <a:pt x="9463337" y="3401633"/>
                </a:lnTo>
                <a:lnTo>
                  <a:pt x="9601200" y="3263770"/>
                </a:lnTo>
                <a:lnTo>
                  <a:pt x="9601200" y="3294250"/>
                </a:lnTo>
                <a:lnTo>
                  <a:pt x="9493817" y="3401633"/>
                </a:lnTo>
                <a:lnTo>
                  <a:pt x="9501437" y="3401633"/>
                </a:lnTo>
                <a:lnTo>
                  <a:pt x="9601200" y="3301870"/>
                </a:lnTo>
                <a:lnTo>
                  <a:pt x="9601200" y="3332350"/>
                </a:lnTo>
                <a:lnTo>
                  <a:pt x="9531917" y="3401633"/>
                </a:lnTo>
                <a:lnTo>
                  <a:pt x="9539538" y="3401633"/>
                </a:lnTo>
                <a:lnTo>
                  <a:pt x="9601200" y="3339971"/>
                </a:lnTo>
                <a:lnTo>
                  <a:pt x="9601200" y="3370450"/>
                </a:lnTo>
                <a:lnTo>
                  <a:pt x="9570017" y="3401633"/>
                </a:lnTo>
                <a:lnTo>
                  <a:pt x="9577638" y="3401633"/>
                </a:lnTo>
                <a:lnTo>
                  <a:pt x="9601200" y="3378071"/>
                </a:lnTo>
                <a:lnTo>
                  <a:pt x="9601200" y="4194894"/>
                </a:lnTo>
                <a:lnTo>
                  <a:pt x="4291693" y="4194894"/>
                </a:lnTo>
                <a:lnTo>
                  <a:pt x="4291693" y="4194893"/>
                </a:lnTo>
                <a:lnTo>
                  <a:pt x="0" y="4194893"/>
                </a:lnTo>
                <a:close/>
              </a:path>
            </a:pathLst>
          </a:custGeom>
          <a:solidFill>
            <a:schemeClr val="bg2">
              <a:lumMod val="60000"/>
              <a:lumOff val="40000"/>
            </a:schemeClr>
          </a:solidFill>
        </p:spPr>
        <p:txBody>
          <a:bodyPr wrap="square">
            <a:noAutofit/>
          </a:bodyPr>
          <a:lstStyle/>
          <a:p>
            <a:r>
              <a:rPr lang="nl-NL"/>
              <a:t>Klik op het pictogram als u een afbeelding wilt toevoegen</a:t>
            </a:r>
            <a:endParaRPr lang="en-GB"/>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hasCustomPrompt="1"/>
          </p:nvPr>
        </p:nvSpPr>
        <p:spPr>
          <a:xfrm>
            <a:off x="6995462" y="847045"/>
            <a:ext cx="2043463" cy="306989"/>
          </a:xfrm>
          <a:solidFill>
            <a:schemeClr val="bg1"/>
          </a:solidFill>
        </p:spPr>
        <p:txBody>
          <a:bodyPr wrap="none" lIns="180000" tIns="72000" rIns="180000" bIns="72000">
            <a:spAutoFit/>
          </a:bodyPr>
          <a:lstStyle>
            <a:lvl1pPr>
              <a:defRPr sz="1050" b="1" i="0">
                <a:latin typeface="Segoe UI" panose="020B0502040204020203" pitchFamily="34" charset="0"/>
                <a:cs typeface="Segoe UI" panose="020B0502040204020203" pitchFamily="34" charset="0"/>
              </a:defRPr>
            </a:lvl1pPr>
          </a:lstStyle>
          <a:p>
            <a:pPr lvl="0"/>
            <a:r>
              <a:rPr lang="nl-NL" err="1"/>
              <a:t>Voornaam.naam@vives.be</a:t>
            </a:r>
            <a:endParaRPr lang="en-GB"/>
          </a:p>
        </p:txBody>
      </p:sp>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5" name="Tijdelijke aanduiding voor tekst 784">
            <a:extLst>
              <a:ext uri="{FF2B5EF4-FFF2-40B4-BE49-F238E27FC236}">
                <a16:creationId xmlns:a16="http://schemas.microsoft.com/office/drawing/2014/main" id="{F84283E8-E514-1C46-BEEB-423B30EA643F}"/>
              </a:ext>
            </a:extLst>
          </p:cNvPr>
          <p:cNvSpPr>
            <a:spLocks noGrp="1"/>
          </p:cNvSpPr>
          <p:nvPr>
            <p:ph type="body" sz="quarter" idx="15" hasCustomPrompt="1"/>
          </p:nvPr>
        </p:nvSpPr>
        <p:spPr>
          <a:xfrm>
            <a:off x="6995462" y="1328677"/>
            <a:ext cx="1451955" cy="306989"/>
          </a:xfrm>
          <a:solidFill>
            <a:schemeClr val="bg1"/>
          </a:solidFill>
        </p:spPr>
        <p:txBody>
          <a:bodyPr wrap="none" lIns="180000" tIns="72000" rIns="180000" bIns="72000">
            <a:spAutoFit/>
          </a:bodyPr>
          <a:lstStyle>
            <a:lvl1pPr>
              <a:defRPr sz="1050" b="1" i="0">
                <a:latin typeface="Segoe UI" panose="020B0502040204020203" pitchFamily="34" charset="0"/>
                <a:cs typeface="Segoe UI" panose="020B0502040204020203" pitchFamily="34" charset="0"/>
              </a:defRPr>
            </a:lvl1pPr>
          </a:lstStyle>
          <a:p>
            <a:pPr lvl="0"/>
            <a:r>
              <a:rPr lang="nl-NL"/>
              <a:t>+32 000 00 00 00</a:t>
            </a:r>
            <a:endParaRPr lang="en-GB"/>
          </a:p>
        </p:txBody>
      </p:sp>
      <p:sp>
        <p:nvSpPr>
          <p:cNvPr id="11" name="Tijdelijke aanduiding voor titel 1">
            <a:extLst>
              <a:ext uri="{FF2B5EF4-FFF2-40B4-BE49-F238E27FC236}">
                <a16:creationId xmlns:a16="http://schemas.microsoft.com/office/drawing/2014/main" id="{89A49D1B-AFBB-CE49-B6CE-31CD71FCD15F}"/>
              </a:ext>
            </a:extLst>
          </p:cNvPr>
          <p:cNvSpPr>
            <a:spLocks noGrp="1"/>
          </p:cNvSpPr>
          <p:nvPr>
            <p:ph type="title" hasCustomPrompt="1"/>
          </p:nvPr>
        </p:nvSpPr>
        <p:spPr>
          <a:xfrm>
            <a:off x="2184789" y="844600"/>
            <a:ext cx="3795521" cy="481631"/>
          </a:xfrm>
          <a:prstGeom prst="rect">
            <a:avLst/>
          </a:prstGeom>
        </p:spPr>
        <p:txBody>
          <a:bodyPr vert="horz" lIns="0" tIns="45720" rIns="0" bIns="45720" rtlCol="0" anchor="b">
            <a:noAutofit/>
          </a:bodyPr>
          <a:lstStyle>
            <a:lvl1pPr>
              <a:defRPr sz="1800">
                <a:solidFill>
                  <a:schemeClr val="tx1"/>
                </a:solidFill>
              </a:defRPr>
            </a:lvl1pPr>
          </a:lstStyle>
          <a:p>
            <a:r>
              <a:rPr lang="nl-NL"/>
              <a:t>NAAM</a:t>
            </a:r>
            <a:endParaRPr lang="nl-BE"/>
          </a:p>
        </p:txBody>
      </p:sp>
      <p:sp>
        <p:nvSpPr>
          <p:cNvPr id="16" name="Rechthoek 15">
            <a:extLst>
              <a:ext uri="{FF2B5EF4-FFF2-40B4-BE49-F238E27FC236}">
                <a16:creationId xmlns:a16="http://schemas.microsoft.com/office/drawing/2014/main" id="{E226F095-82E8-8C4C-9D40-07F1D854BF0F}"/>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ijdelijke aanduiding voor tekst 11">
            <a:extLst>
              <a:ext uri="{FF2B5EF4-FFF2-40B4-BE49-F238E27FC236}">
                <a16:creationId xmlns:a16="http://schemas.microsoft.com/office/drawing/2014/main" id="{C7309437-7D2A-5344-849A-0B8197D82BBE}"/>
              </a:ext>
            </a:extLst>
          </p:cNvPr>
          <p:cNvSpPr>
            <a:spLocks noGrp="1"/>
          </p:cNvSpPr>
          <p:nvPr>
            <p:ph type="body" sz="quarter" idx="10" hasCustomPrompt="1"/>
          </p:nvPr>
        </p:nvSpPr>
        <p:spPr>
          <a:xfrm>
            <a:off x="2184789" y="1326231"/>
            <a:ext cx="3795521"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Functie</a:t>
            </a:r>
            <a:endParaRPr lang="en-GB"/>
          </a:p>
        </p:txBody>
      </p:sp>
      <p:grpSp>
        <p:nvGrpSpPr>
          <p:cNvPr id="10" name="Groep 9">
            <a:extLst>
              <a:ext uri="{FF2B5EF4-FFF2-40B4-BE49-F238E27FC236}">
                <a16:creationId xmlns:a16="http://schemas.microsoft.com/office/drawing/2014/main" id="{EF1880AC-B6C6-4AF0-9D04-475D190FA020}"/>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43C8A9A9-5EC5-431C-9767-7C9C5CDD615F}"/>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4" name="Ovaal 13">
              <a:extLst>
                <a:ext uri="{FF2B5EF4-FFF2-40B4-BE49-F238E27FC236}">
                  <a16:creationId xmlns:a16="http://schemas.microsoft.com/office/drawing/2014/main" id="{BB1560E7-AED3-4735-961C-4BE30BA0FE2A}"/>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8" name="Rechthoek 17">
              <a:extLst>
                <a:ext uri="{FF2B5EF4-FFF2-40B4-BE49-F238E27FC236}">
                  <a16:creationId xmlns:a16="http://schemas.microsoft.com/office/drawing/2014/main" id="{F8237194-FED9-4830-B860-488AFC34652E}"/>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9" name="Groep 18">
              <a:extLst>
                <a:ext uri="{FF2B5EF4-FFF2-40B4-BE49-F238E27FC236}">
                  <a16:creationId xmlns:a16="http://schemas.microsoft.com/office/drawing/2014/main" id="{EB2BBF48-C17A-4560-A3EB-6E8410517F41}"/>
                </a:ext>
              </a:extLst>
            </p:cNvPr>
            <p:cNvGrpSpPr/>
            <p:nvPr/>
          </p:nvGrpSpPr>
          <p:grpSpPr>
            <a:xfrm>
              <a:off x="12673102" y="1209303"/>
              <a:ext cx="294789" cy="318834"/>
              <a:chOff x="14466489" y="1001522"/>
              <a:chExt cx="290627" cy="314333"/>
            </a:xfrm>
          </p:grpSpPr>
          <p:sp>
            <p:nvSpPr>
              <p:cNvPr id="71" name="Rechthoek 70">
                <a:extLst>
                  <a:ext uri="{FF2B5EF4-FFF2-40B4-BE49-F238E27FC236}">
                    <a16:creationId xmlns:a16="http://schemas.microsoft.com/office/drawing/2014/main" id="{DD23CCAF-1197-4B5B-97D9-0D69335A74B2}"/>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2" name="Ovaal 71">
                <a:extLst>
                  <a:ext uri="{FF2B5EF4-FFF2-40B4-BE49-F238E27FC236}">
                    <a16:creationId xmlns:a16="http://schemas.microsoft.com/office/drawing/2014/main" id="{F25351B8-FB15-4E20-99B8-0A88DA520D51}"/>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3" name="Vrije vorm: vorm 101">
                <a:extLst>
                  <a:ext uri="{FF2B5EF4-FFF2-40B4-BE49-F238E27FC236}">
                    <a16:creationId xmlns:a16="http://schemas.microsoft.com/office/drawing/2014/main" id="{293F3C0B-AE89-4515-A19F-3F1CDD35B0E1}"/>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Rechthoek: afgeronde hoeken 102">
                <a:extLst>
                  <a:ext uri="{FF2B5EF4-FFF2-40B4-BE49-F238E27FC236}">
                    <a16:creationId xmlns:a16="http://schemas.microsoft.com/office/drawing/2014/main" id="{D9AAF2CD-E8C6-45ED-A7FA-6367A1AF2738}"/>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5" name="Rechte verbindingslijn 74">
                <a:extLst>
                  <a:ext uri="{FF2B5EF4-FFF2-40B4-BE49-F238E27FC236}">
                    <a16:creationId xmlns:a16="http://schemas.microsoft.com/office/drawing/2014/main" id="{79EE0E67-56E6-4CE6-8336-9E7C06B4CD9D}"/>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Rechte verbindingslijn 75">
                <a:extLst>
                  <a:ext uri="{FF2B5EF4-FFF2-40B4-BE49-F238E27FC236}">
                    <a16:creationId xmlns:a16="http://schemas.microsoft.com/office/drawing/2014/main" id="{2C32B445-68A6-4C80-A669-8BF808D0702F}"/>
                  </a:ext>
                </a:extLst>
              </p:cNvPr>
              <p:cNvCxnSpPr>
                <a:cxnSpLocks/>
                <a:stCxn id="74"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0" name="Ovaal 19">
              <a:extLst>
                <a:ext uri="{FF2B5EF4-FFF2-40B4-BE49-F238E27FC236}">
                  <a16:creationId xmlns:a16="http://schemas.microsoft.com/office/drawing/2014/main" id="{594F0274-56C2-42D9-A5C9-A95DBA27B01B}"/>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21" name="Rechthoek 20">
              <a:extLst>
                <a:ext uri="{FF2B5EF4-FFF2-40B4-BE49-F238E27FC236}">
                  <a16:creationId xmlns:a16="http://schemas.microsoft.com/office/drawing/2014/main" id="{C115638D-73E6-4E8E-97C2-A0978EE550B8}"/>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2" name="Groep 21">
              <a:extLst>
                <a:ext uri="{FF2B5EF4-FFF2-40B4-BE49-F238E27FC236}">
                  <a16:creationId xmlns:a16="http://schemas.microsoft.com/office/drawing/2014/main" id="{C42EA4A0-9958-4416-9890-B1F58762491A}"/>
                </a:ext>
              </a:extLst>
            </p:cNvPr>
            <p:cNvGrpSpPr/>
            <p:nvPr/>
          </p:nvGrpSpPr>
          <p:grpSpPr>
            <a:xfrm>
              <a:off x="12695280" y="2092702"/>
              <a:ext cx="825500" cy="209550"/>
              <a:chOff x="13504624" y="2482850"/>
              <a:chExt cx="825500" cy="209550"/>
            </a:xfrm>
          </p:grpSpPr>
          <p:sp>
            <p:nvSpPr>
              <p:cNvPr id="68" name="Rechthoek 67">
                <a:extLst>
                  <a:ext uri="{FF2B5EF4-FFF2-40B4-BE49-F238E27FC236}">
                    <a16:creationId xmlns:a16="http://schemas.microsoft.com/office/drawing/2014/main" id="{D4D69606-B8E8-4BAD-AD06-162F602E63AE}"/>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69" name="Rechte verbindingslijn 68">
                <a:extLst>
                  <a:ext uri="{FF2B5EF4-FFF2-40B4-BE49-F238E27FC236}">
                    <a16:creationId xmlns:a16="http://schemas.microsoft.com/office/drawing/2014/main" id="{36CE4CFA-E340-4567-BB84-B99752339046}"/>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0" name="Gelijkbenige driehoek 98">
                <a:extLst>
                  <a:ext uri="{FF2B5EF4-FFF2-40B4-BE49-F238E27FC236}">
                    <a16:creationId xmlns:a16="http://schemas.microsoft.com/office/drawing/2014/main" id="{8A2B42E9-0D52-4753-B47B-F1632429E76E}"/>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3" name="Ovaal 22">
              <a:extLst>
                <a:ext uri="{FF2B5EF4-FFF2-40B4-BE49-F238E27FC236}">
                  <a16:creationId xmlns:a16="http://schemas.microsoft.com/office/drawing/2014/main" id="{4FE1B233-41CA-4209-85DB-0EFDAB36812A}"/>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4" name="Rechthoek 23">
              <a:extLst>
                <a:ext uri="{FF2B5EF4-FFF2-40B4-BE49-F238E27FC236}">
                  <a16:creationId xmlns:a16="http://schemas.microsoft.com/office/drawing/2014/main" id="{38BD0B36-E76A-42CE-9413-D532D3567F9C}"/>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5" name="Ovaal 24">
              <a:extLst>
                <a:ext uri="{FF2B5EF4-FFF2-40B4-BE49-F238E27FC236}">
                  <a16:creationId xmlns:a16="http://schemas.microsoft.com/office/drawing/2014/main" id="{C88343B6-501F-4AFD-97A8-30F5D9EA4747}"/>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6" name="Rechthoek 25">
              <a:extLst>
                <a:ext uri="{FF2B5EF4-FFF2-40B4-BE49-F238E27FC236}">
                  <a16:creationId xmlns:a16="http://schemas.microsoft.com/office/drawing/2014/main" id="{4A20AF9D-FFBC-4773-9BFB-1EADA02DB648}"/>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8" name="Groep 27">
              <a:extLst>
                <a:ext uri="{FF2B5EF4-FFF2-40B4-BE49-F238E27FC236}">
                  <a16:creationId xmlns:a16="http://schemas.microsoft.com/office/drawing/2014/main" id="{666D4B68-9280-45E8-B551-49436C0C242E}"/>
                </a:ext>
              </a:extLst>
            </p:cNvPr>
            <p:cNvGrpSpPr/>
            <p:nvPr/>
          </p:nvGrpSpPr>
          <p:grpSpPr>
            <a:xfrm>
              <a:off x="12598305" y="4769519"/>
              <a:ext cx="622283" cy="612919"/>
              <a:chOff x="12617641" y="3403239"/>
              <a:chExt cx="752963" cy="741634"/>
            </a:xfrm>
          </p:grpSpPr>
          <p:grpSp>
            <p:nvGrpSpPr>
              <p:cNvPr id="52" name="Groep 51">
                <a:extLst>
                  <a:ext uri="{FF2B5EF4-FFF2-40B4-BE49-F238E27FC236}">
                    <a16:creationId xmlns:a16="http://schemas.microsoft.com/office/drawing/2014/main" id="{93F7F822-44B0-4A03-870A-DC384C81CBBD}"/>
                  </a:ext>
                </a:extLst>
              </p:cNvPr>
              <p:cNvGrpSpPr/>
              <p:nvPr/>
            </p:nvGrpSpPr>
            <p:grpSpPr>
              <a:xfrm>
                <a:off x="12771550" y="3403239"/>
                <a:ext cx="467156" cy="448491"/>
                <a:chOff x="12782177" y="3403239"/>
                <a:chExt cx="467156" cy="448491"/>
              </a:xfrm>
            </p:grpSpPr>
            <p:grpSp>
              <p:nvGrpSpPr>
                <p:cNvPr id="55" name="Groep 54">
                  <a:extLst>
                    <a:ext uri="{FF2B5EF4-FFF2-40B4-BE49-F238E27FC236}">
                      <a16:creationId xmlns:a16="http://schemas.microsoft.com/office/drawing/2014/main" id="{920AD1F6-8F6E-4527-9307-B9594E672549}"/>
                    </a:ext>
                  </a:extLst>
                </p:cNvPr>
                <p:cNvGrpSpPr/>
                <p:nvPr/>
              </p:nvGrpSpPr>
              <p:grpSpPr>
                <a:xfrm>
                  <a:off x="12782177" y="3403239"/>
                  <a:ext cx="412972" cy="396132"/>
                  <a:chOff x="13554906" y="3320109"/>
                  <a:chExt cx="443912" cy="425811"/>
                </a:xfrm>
              </p:grpSpPr>
              <p:grpSp>
                <p:nvGrpSpPr>
                  <p:cNvPr id="62" name="Groep 61">
                    <a:extLst>
                      <a:ext uri="{FF2B5EF4-FFF2-40B4-BE49-F238E27FC236}">
                        <a16:creationId xmlns:a16="http://schemas.microsoft.com/office/drawing/2014/main" id="{5277944D-1DE2-478E-A616-FC53188844C9}"/>
                      </a:ext>
                    </a:extLst>
                  </p:cNvPr>
                  <p:cNvGrpSpPr/>
                  <p:nvPr/>
                </p:nvGrpSpPr>
                <p:grpSpPr>
                  <a:xfrm>
                    <a:off x="13554906" y="3320109"/>
                    <a:ext cx="443912" cy="425811"/>
                    <a:chOff x="12909684" y="1276143"/>
                    <a:chExt cx="443912" cy="425811"/>
                  </a:xfrm>
                </p:grpSpPr>
                <p:sp>
                  <p:nvSpPr>
                    <p:cNvPr id="65" name="Rechthoek 64">
                      <a:extLst>
                        <a:ext uri="{FF2B5EF4-FFF2-40B4-BE49-F238E27FC236}">
                          <a16:creationId xmlns:a16="http://schemas.microsoft.com/office/drawing/2014/main" id="{F506ED44-4730-4692-8796-53A6A2DF751E}"/>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6" name="Rechthoek 65">
                      <a:extLst>
                        <a:ext uri="{FF2B5EF4-FFF2-40B4-BE49-F238E27FC236}">
                          <a16:creationId xmlns:a16="http://schemas.microsoft.com/office/drawing/2014/main" id="{C0E422E1-C9AC-41C2-AECB-1122D0BCFC12}"/>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Ovaal 66">
                      <a:extLst>
                        <a:ext uri="{FF2B5EF4-FFF2-40B4-BE49-F238E27FC236}">
                          <a16:creationId xmlns:a16="http://schemas.microsoft.com/office/drawing/2014/main" id="{0BD5B297-D4B1-49E5-9D7A-B225BC71BCEB}"/>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3" name="Afbeelding 62">
                    <a:extLst>
                      <a:ext uri="{FF2B5EF4-FFF2-40B4-BE49-F238E27FC236}">
                        <a16:creationId xmlns:a16="http://schemas.microsoft.com/office/drawing/2014/main" id="{5E850E48-9534-4B87-90A6-694F5264EBFD}"/>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4" name="Afbeelding 63">
                    <a:extLst>
                      <a:ext uri="{FF2B5EF4-FFF2-40B4-BE49-F238E27FC236}">
                        <a16:creationId xmlns:a16="http://schemas.microsoft.com/office/drawing/2014/main" id="{EA5CB272-6E35-4BBE-A006-93576B42C2BB}"/>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6" name="Groep 55">
                  <a:extLst>
                    <a:ext uri="{FF2B5EF4-FFF2-40B4-BE49-F238E27FC236}">
                      <a16:creationId xmlns:a16="http://schemas.microsoft.com/office/drawing/2014/main" id="{9009C4C9-95AB-43E1-8354-5DA15E217CE4}"/>
                    </a:ext>
                  </a:extLst>
                </p:cNvPr>
                <p:cNvGrpSpPr/>
                <p:nvPr/>
              </p:nvGrpSpPr>
              <p:grpSpPr>
                <a:xfrm>
                  <a:off x="13103513" y="3705268"/>
                  <a:ext cx="145820" cy="146462"/>
                  <a:chOff x="13096169" y="3602278"/>
                  <a:chExt cx="145820" cy="146462"/>
                </a:xfrm>
              </p:grpSpPr>
              <p:sp>
                <p:nvSpPr>
                  <p:cNvPr id="60" name="Rechthoek 59">
                    <a:extLst>
                      <a:ext uri="{FF2B5EF4-FFF2-40B4-BE49-F238E27FC236}">
                        <a16:creationId xmlns:a16="http://schemas.microsoft.com/office/drawing/2014/main" id="{147E813F-E243-4057-A699-9B70501CB620}"/>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1" name="Rechthoek 60">
                    <a:extLst>
                      <a:ext uri="{FF2B5EF4-FFF2-40B4-BE49-F238E27FC236}">
                        <a16:creationId xmlns:a16="http://schemas.microsoft.com/office/drawing/2014/main" id="{FECB738E-9A20-4591-AAF1-8E63045331A7}"/>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7" name="Groep 56">
                  <a:extLst>
                    <a:ext uri="{FF2B5EF4-FFF2-40B4-BE49-F238E27FC236}">
                      <a16:creationId xmlns:a16="http://schemas.microsoft.com/office/drawing/2014/main" id="{EB0B2CBE-F7C1-418B-A344-D0F6122E40AC}"/>
                    </a:ext>
                  </a:extLst>
                </p:cNvPr>
                <p:cNvGrpSpPr/>
                <p:nvPr/>
              </p:nvGrpSpPr>
              <p:grpSpPr>
                <a:xfrm rot="10800000">
                  <a:off x="13061402" y="3665637"/>
                  <a:ext cx="145820" cy="146462"/>
                  <a:chOff x="13096169" y="3602278"/>
                  <a:chExt cx="145820" cy="146462"/>
                </a:xfrm>
              </p:grpSpPr>
              <p:sp>
                <p:nvSpPr>
                  <p:cNvPr id="58" name="Rechthoek 57">
                    <a:extLst>
                      <a:ext uri="{FF2B5EF4-FFF2-40B4-BE49-F238E27FC236}">
                        <a16:creationId xmlns:a16="http://schemas.microsoft.com/office/drawing/2014/main" id="{D91030B8-7650-41DF-8DB8-7019008C6A52}"/>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9" name="Rechthoek 58">
                    <a:extLst>
                      <a:ext uri="{FF2B5EF4-FFF2-40B4-BE49-F238E27FC236}">
                        <a16:creationId xmlns:a16="http://schemas.microsoft.com/office/drawing/2014/main" id="{5E865AF5-BCC2-4D30-A968-20936420014C}"/>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3" name="Rechthoek 52">
                <a:extLst>
                  <a:ext uri="{FF2B5EF4-FFF2-40B4-BE49-F238E27FC236}">
                    <a16:creationId xmlns:a16="http://schemas.microsoft.com/office/drawing/2014/main" id="{B3482D3E-9DE4-4EBC-A9B6-63CF805C0592}"/>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4" name="Gelijkbenige driehoek 78">
                <a:extLst>
                  <a:ext uri="{FF2B5EF4-FFF2-40B4-BE49-F238E27FC236}">
                    <a16:creationId xmlns:a16="http://schemas.microsoft.com/office/drawing/2014/main" id="{23909171-F6BF-4243-9A7D-31BD570F51D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9" name="Rechthoek 28">
              <a:extLst>
                <a:ext uri="{FF2B5EF4-FFF2-40B4-BE49-F238E27FC236}">
                  <a16:creationId xmlns:a16="http://schemas.microsoft.com/office/drawing/2014/main" id="{A27BFAAF-80F3-4874-B6D4-8566A1A8E933}"/>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30" name="Groep 29">
              <a:extLst>
                <a:ext uri="{FF2B5EF4-FFF2-40B4-BE49-F238E27FC236}">
                  <a16:creationId xmlns:a16="http://schemas.microsoft.com/office/drawing/2014/main" id="{A0D58D60-2E25-47FD-B1D1-F098228B3DF5}"/>
                </a:ext>
              </a:extLst>
            </p:cNvPr>
            <p:cNvGrpSpPr/>
            <p:nvPr/>
          </p:nvGrpSpPr>
          <p:grpSpPr>
            <a:xfrm>
              <a:off x="13521121" y="3391865"/>
              <a:ext cx="1222990" cy="563933"/>
              <a:chOff x="-2485819" y="3399207"/>
              <a:chExt cx="1222990" cy="563933"/>
            </a:xfrm>
          </p:grpSpPr>
          <p:sp>
            <p:nvSpPr>
              <p:cNvPr id="31" name="Rechthoek 30">
                <a:extLst>
                  <a:ext uri="{FF2B5EF4-FFF2-40B4-BE49-F238E27FC236}">
                    <a16:creationId xmlns:a16="http://schemas.microsoft.com/office/drawing/2014/main" id="{5B8ED7C3-117A-46BC-B117-1A39AD76D483}"/>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32" name="Rechthoek 31">
                <a:extLst>
                  <a:ext uri="{FF2B5EF4-FFF2-40B4-BE49-F238E27FC236}">
                    <a16:creationId xmlns:a16="http://schemas.microsoft.com/office/drawing/2014/main" id="{874E49DE-F374-4F57-B038-66CBF1665655}"/>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6EB54F90-DD2F-4E83-BB51-649EB12D81EF}"/>
                  </a:ext>
                </a:extLst>
              </p:cNvPr>
              <p:cNvGrpSpPr/>
              <p:nvPr/>
            </p:nvGrpSpPr>
            <p:grpSpPr>
              <a:xfrm>
                <a:off x="-2403869" y="3460544"/>
                <a:ext cx="155951" cy="131922"/>
                <a:chOff x="12968836" y="3354170"/>
                <a:chExt cx="404806" cy="342433"/>
              </a:xfrm>
            </p:grpSpPr>
            <p:sp>
              <p:nvSpPr>
                <p:cNvPr id="46" name="Rechthoek: afgeronde hoeken 61">
                  <a:extLst>
                    <a:ext uri="{FF2B5EF4-FFF2-40B4-BE49-F238E27FC236}">
                      <a16:creationId xmlns:a16="http://schemas.microsoft.com/office/drawing/2014/main" id="{EA33C03B-683D-456B-BB0C-86359E3FC42D}"/>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7" name="Rechthoek 46">
                  <a:extLst>
                    <a:ext uri="{FF2B5EF4-FFF2-40B4-BE49-F238E27FC236}">
                      <a16:creationId xmlns:a16="http://schemas.microsoft.com/office/drawing/2014/main" id="{9014B99D-2C06-46A6-A8DE-DA43ABBE1849}"/>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65996697-46E7-45DA-8AF8-21F6030F3DCE}"/>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B7B8507B-FA5C-4B09-9DAD-8C96A2E4D785}"/>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E176845F-914D-47E8-8F83-ED2B39B54FF6}"/>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DF14895D-7FED-45CB-B04F-318F667FE3A4}"/>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4E813F88-99BC-45B2-B1AE-73447B10D24B}"/>
                  </a:ext>
                </a:extLst>
              </p:cNvPr>
              <p:cNvGrpSpPr/>
              <p:nvPr/>
            </p:nvGrpSpPr>
            <p:grpSpPr>
              <a:xfrm>
                <a:off x="-2423424" y="3690208"/>
                <a:ext cx="166739" cy="218963"/>
                <a:chOff x="12940828" y="3950597"/>
                <a:chExt cx="432813" cy="568367"/>
              </a:xfrm>
            </p:grpSpPr>
            <p:grpSp>
              <p:nvGrpSpPr>
                <p:cNvPr id="38" name="Groep 37">
                  <a:extLst>
                    <a:ext uri="{FF2B5EF4-FFF2-40B4-BE49-F238E27FC236}">
                      <a16:creationId xmlns:a16="http://schemas.microsoft.com/office/drawing/2014/main" id="{50B499BF-6928-4DAC-838B-0351EBB95569}"/>
                    </a:ext>
                  </a:extLst>
                </p:cNvPr>
                <p:cNvGrpSpPr/>
                <p:nvPr/>
              </p:nvGrpSpPr>
              <p:grpSpPr>
                <a:xfrm>
                  <a:off x="13000382" y="4006891"/>
                  <a:ext cx="373259" cy="315747"/>
                  <a:chOff x="12968836" y="3354170"/>
                  <a:chExt cx="404806" cy="342433"/>
                </a:xfrm>
              </p:grpSpPr>
              <p:sp>
                <p:nvSpPr>
                  <p:cNvPr id="40" name="Rechthoek: afgeronde hoeken 55">
                    <a:extLst>
                      <a:ext uri="{FF2B5EF4-FFF2-40B4-BE49-F238E27FC236}">
                        <a16:creationId xmlns:a16="http://schemas.microsoft.com/office/drawing/2014/main" id="{FE1BAE8D-6764-4B2C-94D6-EAE0E36AD58D}"/>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1" name="Rechthoek 40">
                    <a:extLst>
                      <a:ext uri="{FF2B5EF4-FFF2-40B4-BE49-F238E27FC236}">
                        <a16:creationId xmlns:a16="http://schemas.microsoft.com/office/drawing/2014/main" id="{A61F3F58-3C17-497C-9F83-EE1BEF7A716C}"/>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366536C6-9FA5-45F1-8CF4-303A121B981C}"/>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A3AE8408-C6E0-4648-B2A1-74F6DC42E887}"/>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885F177E-CB49-44C5-8AB6-2897A03550AC}"/>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706CF886-9CC4-41C5-895C-C31CEF5ED8C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39" name="Boog 38">
                  <a:extLst>
                    <a:ext uri="{FF2B5EF4-FFF2-40B4-BE49-F238E27FC236}">
                      <a16:creationId xmlns:a16="http://schemas.microsoft.com/office/drawing/2014/main" id="{5479BE64-0A53-4F75-9F39-2E622C63A834}"/>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1C760B52-C9DF-46EF-9184-F8C044774AD1}"/>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305A9982-7F5C-4F08-B04F-5E65AFDC3DA1}"/>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7" name="Vrije vorm: vorm 52">
                <a:extLst>
                  <a:ext uri="{FF2B5EF4-FFF2-40B4-BE49-F238E27FC236}">
                    <a16:creationId xmlns:a16="http://schemas.microsoft.com/office/drawing/2014/main" id="{6B9C73F0-5117-44C8-9819-9646FDD982E4}"/>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1628648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7B00C74-85C1-D340-9E69-5B93C840A6F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4732" b="4925"/>
          <a:stretch/>
        </p:blipFill>
        <p:spPr>
          <a:xfrm>
            <a:off x="0" y="1967802"/>
            <a:ext cx="6882493" cy="4890198"/>
          </a:xfrm>
          <a:prstGeom prst="rect">
            <a:avLst/>
          </a:pr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1" name="Tijdelijke aanduiding voor titel 1">
            <a:extLst>
              <a:ext uri="{FF2B5EF4-FFF2-40B4-BE49-F238E27FC236}">
                <a16:creationId xmlns:a16="http://schemas.microsoft.com/office/drawing/2014/main" id="{89A49D1B-AFBB-CE49-B6CE-31CD71FCD15F}"/>
              </a:ext>
            </a:extLst>
          </p:cNvPr>
          <p:cNvSpPr>
            <a:spLocks noGrp="1"/>
          </p:cNvSpPr>
          <p:nvPr>
            <p:ph type="title" hasCustomPrompt="1"/>
          </p:nvPr>
        </p:nvSpPr>
        <p:spPr>
          <a:xfrm>
            <a:off x="2184789" y="844600"/>
            <a:ext cx="4368412" cy="481631"/>
          </a:xfrm>
          <a:prstGeom prst="rect">
            <a:avLst/>
          </a:prstGeom>
        </p:spPr>
        <p:txBody>
          <a:bodyPr vert="horz" lIns="0" tIns="45720" rIns="0" bIns="45720" rtlCol="0" anchor="b">
            <a:noAutofit/>
          </a:bodyPr>
          <a:lstStyle>
            <a:lvl1pPr>
              <a:defRPr sz="1800">
                <a:solidFill>
                  <a:schemeClr val="tx1"/>
                </a:solidFill>
              </a:defRPr>
            </a:lvl1pPr>
          </a:lstStyle>
          <a:p>
            <a:r>
              <a:rPr lang="nl-NL"/>
              <a:t>NAAM</a:t>
            </a:r>
            <a:endParaRPr lang="nl-BE"/>
          </a:p>
        </p:txBody>
      </p:sp>
      <p:sp>
        <p:nvSpPr>
          <p:cNvPr id="16" name="Rechthoek 15">
            <a:extLst>
              <a:ext uri="{FF2B5EF4-FFF2-40B4-BE49-F238E27FC236}">
                <a16:creationId xmlns:a16="http://schemas.microsoft.com/office/drawing/2014/main" id="{E226F095-82E8-8C4C-9D40-07F1D854BF0F}"/>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ijdelijke aanduiding voor tekst 11">
            <a:extLst>
              <a:ext uri="{FF2B5EF4-FFF2-40B4-BE49-F238E27FC236}">
                <a16:creationId xmlns:a16="http://schemas.microsoft.com/office/drawing/2014/main" id="{C7309437-7D2A-5344-849A-0B8197D82BBE}"/>
              </a:ext>
            </a:extLst>
          </p:cNvPr>
          <p:cNvSpPr>
            <a:spLocks noGrp="1"/>
          </p:cNvSpPr>
          <p:nvPr>
            <p:ph type="body" sz="quarter" idx="10" hasCustomPrompt="1"/>
          </p:nvPr>
        </p:nvSpPr>
        <p:spPr>
          <a:xfrm>
            <a:off x="2184789" y="1326231"/>
            <a:ext cx="4368412"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Functie</a:t>
            </a:r>
            <a:endParaRPr lang="en-GB"/>
          </a:p>
        </p:txBody>
      </p:sp>
      <p:sp>
        <p:nvSpPr>
          <p:cNvPr id="78" name="Tijdelijke aanduiding voor afbeelding 77">
            <a:extLst>
              <a:ext uri="{FF2B5EF4-FFF2-40B4-BE49-F238E27FC236}">
                <a16:creationId xmlns:a16="http://schemas.microsoft.com/office/drawing/2014/main" id="{6ACCC44E-B8E3-EE45-A014-F055F595541F}"/>
              </a:ext>
            </a:extLst>
          </p:cNvPr>
          <p:cNvSpPr>
            <a:spLocks noGrp="1"/>
          </p:cNvSpPr>
          <p:nvPr>
            <p:ph type="pic" sz="quarter" idx="14"/>
          </p:nvPr>
        </p:nvSpPr>
        <p:spPr>
          <a:xfrm>
            <a:off x="6882493" y="375557"/>
            <a:ext cx="5309507" cy="6482443"/>
          </a:xfrm>
          <a:custGeom>
            <a:avLst/>
            <a:gdLst>
              <a:gd name="connsiteX0" fmla="*/ 4810629 w 5309507"/>
              <a:gd name="connsiteY0" fmla="*/ 6091081 h 6482443"/>
              <a:gd name="connsiteX1" fmla="*/ 4834606 w 5309507"/>
              <a:gd name="connsiteY1" fmla="*/ 6099287 h 6482443"/>
              <a:gd name="connsiteX2" fmla="*/ 4844199 w 5309507"/>
              <a:gd name="connsiteY2" fmla="*/ 6121380 h 6482443"/>
              <a:gd name="connsiteX3" fmla="*/ 4775781 w 5309507"/>
              <a:gd name="connsiteY3" fmla="*/ 6121380 h 6482443"/>
              <a:gd name="connsiteX4" fmla="*/ 4787450 w 5309507"/>
              <a:gd name="connsiteY4" fmla="*/ 6098970 h 6482443"/>
              <a:gd name="connsiteX5" fmla="*/ 4810629 w 5309507"/>
              <a:gd name="connsiteY5" fmla="*/ 6091081 h 6482443"/>
              <a:gd name="connsiteX6" fmla="*/ 4456641 w 5309507"/>
              <a:gd name="connsiteY6" fmla="*/ 6050384 h 6482443"/>
              <a:gd name="connsiteX7" fmla="*/ 4456641 w 5309507"/>
              <a:gd name="connsiteY7" fmla="*/ 6226500 h 6482443"/>
              <a:gd name="connsiteX8" fmla="*/ 4511311 w 5309507"/>
              <a:gd name="connsiteY8" fmla="*/ 6226500 h 6482443"/>
              <a:gd name="connsiteX9" fmla="*/ 4511311 w 5309507"/>
              <a:gd name="connsiteY9" fmla="*/ 6050384 h 6482443"/>
              <a:gd name="connsiteX10" fmla="*/ 4524464 w 5309507"/>
              <a:gd name="connsiteY10" fmla="*/ 6050370 h 6482443"/>
              <a:gd name="connsiteX11" fmla="*/ 4587767 w 5309507"/>
              <a:gd name="connsiteY11" fmla="*/ 6226486 h 6482443"/>
              <a:gd name="connsiteX12" fmla="*/ 4655225 w 5309507"/>
              <a:gd name="connsiteY12" fmla="*/ 6226486 h 6482443"/>
              <a:gd name="connsiteX13" fmla="*/ 4718528 w 5309507"/>
              <a:gd name="connsiteY13" fmla="*/ 6050370 h 6482443"/>
              <a:gd name="connsiteX14" fmla="*/ 4660341 w 5309507"/>
              <a:gd name="connsiteY14" fmla="*/ 6050370 h 6482443"/>
              <a:gd name="connsiteX15" fmla="*/ 4621656 w 5309507"/>
              <a:gd name="connsiteY15" fmla="*/ 6175987 h 6482443"/>
              <a:gd name="connsiteX16" fmla="*/ 4582971 w 5309507"/>
              <a:gd name="connsiteY16" fmla="*/ 6050370 h 6482443"/>
              <a:gd name="connsiteX17" fmla="*/ 4249173 w 5309507"/>
              <a:gd name="connsiteY17" fmla="*/ 6050357 h 6482443"/>
              <a:gd name="connsiteX18" fmla="*/ 4312477 w 5309507"/>
              <a:gd name="connsiteY18" fmla="*/ 6226471 h 6482443"/>
              <a:gd name="connsiteX19" fmla="*/ 4379935 w 5309507"/>
              <a:gd name="connsiteY19" fmla="*/ 6226472 h 6482443"/>
              <a:gd name="connsiteX20" fmla="*/ 4443237 w 5309507"/>
              <a:gd name="connsiteY20" fmla="*/ 6050357 h 6482443"/>
              <a:gd name="connsiteX21" fmla="*/ 4385050 w 5309507"/>
              <a:gd name="connsiteY21" fmla="*/ 6050357 h 6482443"/>
              <a:gd name="connsiteX22" fmla="*/ 4346365 w 5309507"/>
              <a:gd name="connsiteY22" fmla="*/ 6175973 h 6482443"/>
              <a:gd name="connsiteX23" fmla="*/ 4307680 w 5309507"/>
              <a:gd name="connsiteY23" fmla="*/ 6050357 h 6482443"/>
              <a:gd name="connsiteX24" fmla="*/ 4988072 w 5309507"/>
              <a:gd name="connsiteY24" fmla="*/ 6047848 h 6482443"/>
              <a:gd name="connsiteX25" fmla="*/ 4948908 w 5309507"/>
              <a:gd name="connsiteY25" fmla="*/ 6055108 h 6482443"/>
              <a:gd name="connsiteX26" fmla="*/ 4923973 w 5309507"/>
              <a:gd name="connsiteY26" fmla="*/ 6074833 h 6482443"/>
              <a:gd name="connsiteX27" fmla="*/ 4915499 w 5309507"/>
              <a:gd name="connsiteY27" fmla="*/ 6102451 h 6482443"/>
              <a:gd name="connsiteX28" fmla="*/ 4924770 w 5309507"/>
              <a:gd name="connsiteY28" fmla="*/ 6131013 h 6482443"/>
              <a:gd name="connsiteX29" fmla="*/ 4946829 w 5309507"/>
              <a:gd name="connsiteY29" fmla="*/ 6146479 h 6482443"/>
              <a:gd name="connsiteX30" fmla="*/ 4978801 w 5309507"/>
              <a:gd name="connsiteY30" fmla="*/ 6155789 h 6482443"/>
              <a:gd name="connsiteX31" fmla="*/ 5004698 w 5309507"/>
              <a:gd name="connsiteY31" fmla="*/ 6163838 h 6482443"/>
              <a:gd name="connsiteX32" fmla="*/ 5012689 w 5309507"/>
              <a:gd name="connsiteY32" fmla="*/ 6175041 h 6482443"/>
              <a:gd name="connsiteX33" fmla="*/ 5007096 w 5309507"/>
              <a:gd name="connsiteY33" fmla="*/ 6185299 h 6482443"/>
              <a:gd name="connsiteX34" fmla="*/ 4991271 w 5309507"/>
              <a:gd name="connsiteY34" fmla="*/ 6189246 h 6482443"/>
              <a:gd name="connsiteX35" fmla="*/ 4972407 w 5309507"/>
              <a:gd name="connsiteY35" fmla="*/ 6183564 h 6482443"/>
              <a:gd name="connsiteX36" fmla="*/ 4963774 w 5309507"/>
              <a:gd name="connsiteY36" fmla="*/ 6168730 h 6482443"/>
              <a:gd name="connsiteX37" fmla="*/ 4909745 w 5309507"/>
              <a:gd name="connsiteY37" fmla="*/ 6168730 h 6482443"/>
              <a:gd name="connsiteX38" fmla="*/ 4921573 w 5309507"/>
              <a:gd name="connsiteY38" fmla="*/ 6199503 h 6482443"/>
              <a:gd name="connsiteX39" fmla="*/ 4950347 w 5309507"/>
              <a:gd name="connsiteY39" fmla="*/ 6221123 h 6482443"/>
              <a:gd name="connsiteX40" fmla="*/ 4991908 w 5309507"/>
              <a:gd name="connsiteY40" fmla="*/ 6229013 h 6482443"/>
              <a:gd name="connsiteX41" fmla="*/ 5030116 w 5309507"/>
              <a:gd name="connsiteY41" fmla="*/ 6222070 h 6482443"/>
              <a:gd name="connsiteX42" fmla="*/ 5055370 w 5309507"/>
              <a:gd name="connsiteY42" fmla="*/ 6202974 h 6482443"/>
              <a:gd name="connsiteX43" fmla="*/ 5064163 w 5309507"/>
              <a:gd name="connsiteY43" fmla="*/ 6175359 h 6482443"/>
              <a:gd name="connsiteX44" fmla="*/ 5054414 w 5309507"/>
              <a:gd name="connsiteY44" fmla="*/ 6146163 h 6482443"/>
              <a:gd name="connsiteX45" fmla="*/ 5032513 w 5309507"/>
              <a:gd name="connsiteY45" fmla="*/ 6130382 h 6482443"/>
              <a:gd name="connsiteX46" fmla="*/ 5000223 w 5309507"/>
              <a:gd name="connsiteY46" fmla="*/ 6120440 h 6482443"/>
              <a:gd name="connsiteX47" fmla="*/ 4974805 w 5309507"/>
              <a:gd name="connsiteY47" fmla="*/ 6112865 h 6482443"/>
              <a:gd name="connsiteX48" fmla="*/ 4966654 w 5309507"/>
              <a:gd name="connsiteY48" fmla="*/ 6101502 h 6482443"/>
              <a:gd name="connsiteX49" fmla="*/ 4971768 w 5309507"/>
              <a:gd name="connsiteY49" fmla="*/ 6091561 h 6482443"/>
              <a:gd name="connsiteX50" fmla="*/ 4986475 w 5309507"/>
              <a:gd name="connsiteY50" fmla="*/ 6087932 h 6482443"/>
              <a:gd name="connsiteX51" fmla="*/ 5004538 w 5309507"/>
              <a:gd name="connsiteY51" fmla="*/ 6093296 h 6482443"/>
              <a:gd name="connsiteX52" fmla="*/ 5012689 w 5309507"/>
              <a:gd name="connsiteY52" fmla="*/ 6107815 h 6482443"/>
              <a:gd name="connsiteX53" fmla="*/ 5063203 w 5309507"/>
              <a:gd name="connsiteY53" fmla="*/ 6107815 h 6482443"/>
              <a:gd name="connsiteX54" fmla="*/ 5040984 w 5309507"/>
              <a:gd name="connsiteY54" fmla="*/ 6064261 h 6482443"/>
              <a:gd name="connsiteX55" fmla="*/ 4988072 w 5309507"/>
              <a:gd name="connsiteY55" fmla="*/ 6047848 h 6482443"/>
              <a:gd name="connsiteX56" fmla="*/ 4811267 w 5309507"/>
              <a:gd name="connsiteY56" fmla="*/ 6047841 h 6482443"/>
              <a:gd name="connsiteX57" fmla="*/ 4764271 w 5309507"/>
              <a:gd name="connsiteY57" fmla="*/ 6058887 h 6482443"/>
              <a:gd name="connsiteX58" fmla="*/ 4732459 w 5309507"/>
              <a:gd name="connsiteY58" fmla="*/ 6090449 h 6482443"/>
              <a:gd name="connsiteX59" fmla="*/ 4721111 w 5309507"/>
              <a:gd name="connsiteY59" fmla="*/ 6138423 h 6482443"/>
              <a:gd name="connsiteX60" fmla="*/ 4732621 w 5309507"/>
              <a:gd name="connsiteY60" fmla="*/ 6186398 h 6482443"/>
              <a:gd name="connsiteX61" fmla="*/ 4764590 w 5309507"/>
              <a:gd name="connsiteY61" fmla="*/ 6217960 h 6482443"/>
              <a:gd name="connsiteX62" fmla="*/ 4811267 w 5309507"/>
              <a:gd name="connsiteY62" fmla="*/ 6229007 h 6482443"/>
              <a:gd name="connsiteX63" fmla="*/ 4850594 w 5309507"/>
              <a:gd name="connsiteY63" fmla="*/ 6221117 h 6482443"/>
              <a:gd name="connsiteX64" fmla="*/ 4879845 w 5309507"/>
              <a:gd name="connsiteY64" fmla="*/ 6199337 h 6482443"/>
              <a:gd name="connsiteX65" fmla="*/ 4895992 w 5309507"/>
              <a:gd name="connsiteY65" fmla="*/ 6168092 h 6482443"/>
              <a:gd name="connsiteX66" fmla="*/ 4837805 w 5309507"/>
              <a:gd name="connsiteY66" fmla="*/ 6168092 h 6482443"/>
              <a:gd name="connsiteX67" fmla="*/ 4809350 w 5309507"/>
              <a:gd name="connsiteY67" fmla="*/ 6185134 h 6482443"/>
              <a:gd name="connsiteX68" fmla="*/ 4786171 w 5309507"/>
              <a:gd name="connsiteY68" fmla="*/ 6176456 h 6482443"/>
              <a:gd name="connsiteX69" fmla="*/ 4775461 w 5309507"/>
              <a:gd name="connsiteY69" fmla="*/ 6151363 h 6482443"/>
              <a:gd name="connsiteX70" fmla="*/ 4899188 w 5309507"/>
              <a:gd name="connsiteY70" fmla="*/ 6151363 h 6482443"/>
              <a:gd name="connsiteX71" fmla="*/ 4900147 w 5309507"/>
              <a:gd name="connsiteY71" fmla="*/ 6135584 h 6482443"/>
              <a:gd name="connsiteX72" fmla="*/ 4888797 w 5309507"/>
              <a:gd name="connsiteY72" fmla="*/ 6089187 h 6482443"/>
              <a:gd name="connsiteX73" fmla="*/ 4857307 w 5309507"/>
              <a:gd name="connsiteY73" fmla="*/ 6058572 h 6482443"/>
              <a:gd name="connsiteX74" fmla="*/ 4811267 w 5309507"/>
              <a:gd name="connsiteY74" fmla="*/ 6047841 h 6482443"/>
              <a:gd name="connsiteX75" fmla="*/ 4740357 w 5309507"/>
              <a:gd name="connsiteY75" fmla="*/ 5969817 h 6482443"/>
              <a:gd name="connsiteX76" fmla="*/ 4746087 w 5309507"/>
              <a:gd name="connsiteY76" fmla="*/ 5971348 h 6482443"/>
              <a:gd name="connsiteX77" fmla="*/ 4750323 w 5309507"/>
              <a:gd name="connsiteY77" fmla="*/ 5975746 h 6482443"/>
              <a:gd name="connsiteX78" fmla="*/ 4751893 w 5309507"/>
              <a:gd name="connsiteY78" fmla="*/ 5982619 h 6482443"/>
              <a:gd name="connsiteX79" fmla="*/ 4750323 w 5309507"/>
              <a:gd name="connsiteY79" fmla="*/ 5989491 h 6482443"/>
              <a:gd name="connsiteX80" fmla="*/ 4746087 w 5309507"/>
              <a:gd name="connsiteY80" fmla="*/ 5993889 h 6482443"/>
              <a:gd name="connsiteX81" fmla="*/ 4740357 w 5309507"/>
              <a:gd name="connsiteY81" fmla="*/ 5995421 h 6482443"/>
              <a:gd name="connsiteX82" fmla="*/ 4734746 w 5309507"/>
              <a:gd name="connsiteY82" fmla="*/ 5993851 h 6482443"/>
              <a:gd name="connsiteX83" fmla="*/ 4730508 w 5309507"/>
              <a:gd name="connsiteY83" fmla="*/ 5989334 h 6482443"/>
              <a:gd name="connsiteX84" fmla="*/ 4728900 w 5309507"/>
              <a:gd name="connsiteY84" fmla="*/ 5982462 h 6482443"/>
              <a:gd name="connsiteX85" fmla="*/ 4730508 w 5309507"/>
              <a:gd name="connsiteY85" fmla="*/ 5975668 h 6482443"/>
              <a:gd name="connsiteX86" fmla="*/ 4734706 w 5309507"/>
              <a:gd name="connsiteY86" fmla="*/ 5971309 h 6482443"/>
              <a:gd name="connsiteX87" fmla="*/ 4740357 w 5309507"/>
              <a:gd name="connsiteY87" fmla="*/ 5969817 h 6482443"/>
              <a:gd name="connsiteX88" fmla="*/ 5024152 w 5309507"/>
              <a:gd name="connsiteY88" fmla="*/ 5969741 h 6482443"/>
              <a:gd name="connsiteX89" fmla="*/ 5032117 w 5309507"/>
              <a:gd name="connsiteY89" fmla="*/ 5973080 h 6482443"/>
              <a:gd name="connsiteX90" fmla="*/ 5035373 w 5309507"/>
              <a:gd name="connsiteY90" fmla="*/ 5982622 h 6482443"/>
              <a:gd name="connsiteX91" fmla="*/ 5033805 w 5309507"/>
              <a:gd name="connsiteY91" fmla="*/ 5989691 h 6482443"/>
              <a:gd name="connsiteX92" fmla="*/ 5029606 w 5309507"/>
              <a:gd name="connsiteY92" fmla="*/ 5994050 h 6482443"/>
              <a:gd name="connsiteX93" fmla="*/ 5023994 w 5309507"/>
              <a:gd name="connsiteY93" fmla="*/ 5995503 h 6482443"/>
              <a:gd name="connsiteX94" fmla="*/ 5016185 w 5309507"/>
              <a:gd name="connsiteY94" fmla="*/ 5992165 h 6482443"/>
              <a:gd name="connsiteX95" fmla="*/ 5013086 w 5309507"/>
              <a:gd name="connsiteY95" fmla="*/ 5982622 h 6482443"/>
              <a:gd name="connsiteX96" fmla="*/ 5016264 w 5309507"/>
              <a:gd name="connsiteY96" fmla="*/ 5973080 h 6482443"/>
              <a:gd name="connsiteX97" fmla="*/ 5024152 w 5309507"/>
              <a:gd name="connsiteY97" fmla="*/ 5969741 h 6482443"/>
              <a:gd name="connsiteX98" fmla="*/ 4975650 w 5309507"/>
              <a:gd name="connsiteY98" fmla="*/ 5969741 h 6482443"/>
              <a:gd name="connsiteX99" fmla="*/ 4983615 w 5309507"/>
              <a:gd name="connsiteY99" fmla="*/ 5973080 h 6482443"/>
              <a:gd name="connsiteX100" fmla="*/ 4986871 w 5309507"/>
              <a:gd name="connsiteY100" fmla="*/ 5982622 h 6482443"/>
              <a:gd name="connsiteX101" fmla="*/ 4985303 w 5309507"/>
              <a:gd name="connsiteY101" fmla="*/ 5989691 h 6482443"/>
              <a:gd name="connsiteX102" fmla="*/ 4981104 w 5309507"/>
              <a:gd name="connsiteY102" fmla="*/ 5994050 h 6482443"/>
              <a:gd name="connsiteX103" fmla="*/ 4975492 w 5309507"/>
              <a:gd name="connsiteY103" fmla="*/ 5995503 h 6482443"/>
              <a:gd name="connsiteX104" fmla="*/ 4967683 w 5309507"/>
              <a:gd name="connsiteY104" fmla="*/ 5992165 h 6482443"/>
              <a:gd name="connsiteX105" fmla="*/ 4964584 w 5309507"/>
              <a:gd name="connsiteY105" fmla="*/ 5982622 h 6482443"/>
              <a:gd name="connsiteX106" fmla="*/ 4967762 w 5309507"/>
              <a:gd name="connsiteY106" fmla="*/ 5973080 h 6482443"/>
              <a:gd name="connsiteX107" fmla="*/ 4975650 w 5309507"/>
              <a:gd name="connsiteY107" fmla="*/ 5969741 h 6482443"/>
              <a:gd name="connsiteX108" fmla="*/ 4691461 w 5309507"/>
              <a:gd name="connsiteY108" fmla="*/ 5969741 h 6482443"/>
              <a:gd name="connsiteX109" fmla="*/ 4699427 w 5309507"/>
              <a:gd name="connsiteY109" fmla="*/ 5973080 h 6482443"/>
              <a:gd name="connsiteX110" fmla="*/ 4702684 w 5309507"/>
              <a:gd name="connsiteY110" fmla="*/ 5982622 h 6482443"/>
              <a:gd name="connsiteX111" fmla="*/ 4701114 w 5309507"/>
              <a:gd name="connsiteY111" fmla="*/ 5989691 h 6482443"/>
              <a:gd name="connsiteX112" fmla="*/ 4696916 w 5309507"/>
              <a:gd name="connsiteY112" fmla="*/ 5994050 h 6482443"/>
              <a:gd name="connsiteX113" fmla="*/ 4691304 w 5309507"/>
              <a:gd name="connsiteY113" fmla="*/ 5995503 h 6482443"/>
              <a:gd name="connsiteX114" fmla="*/ 4683496 w 5309507"/>
              <a:gd name="connsiteY114" fmla="*/ 5992165 h 6482443"/>
              <a:gd name="connsiteX115" fmla="*/ 4680396 w 5309507"/>
              <a:gd name="connsiteY115" fmla="*/ 5982622 h 6482443"/>
              <a:gd name="connsiteX116" fmla="*/ 4683575 w 5309507"/>
              <a:gd name="connsiteY116" fmla="*/ 5973080 h 6482443"/>
              <a:gd name="connsiteX117" fmla="*/ 4691461 w 5309507"/>
              <a:gd name="connsiteY117" fmla="*/ 5969741 h 6482443"/>
              <a:gd name="connsiteX118" fmla="*/ 4790820 w 5309507"/>
              <a:gd name="connsiteY118" fmla="*/ 5969190 h 6482443"/>
              <a:gd name="connsiteX119" fmla="*/ 4798119 w 5309507"/>
              <a:gd name="connsiteY119" fmla="*/ 5971742 h 6482443"/>
              <a:gd name="connsiteX120" fmla="*/ 4801180 w 5309507"/>
              <a:gd name="connsiteY120" fmla="*/ 5978536 h 6482443"/>
              <a:gd name="connsiteX121" fmla="*/ 4780541 w 5309507"/>
              <a:gd name="connsiteY121" fmla="*/ 5978536 h 6482443"/>
              <a:gd name="connsiteX122" fmla="*/ 4783954 w 5309507"/>
              <a:gd name="connsiteY122" fmla="*/ 5971664 h 6482443"/>
              <a:gd name="connsiteX123" fmla="*/ 4790820 w 5309507"/>
              <a:gd name="connsiteY123" fmla="*/ 5969190 h 6482443"/>
              <a:gd name="connsiteX124" fmla="*/ 5024307 w 5309507"/>
              <a:gd name="connsiteY124" fmla="*/ 5960160 h 6482443"/>
              <a:gd name="connsiteX125" fmla="*/ 5012929 w 5309507"/>
              <a:gd name="connsiteY125" fmla="*/ 5962948 h 6482443"/>
              <a:gd name="connsiteX126" fmla="*/ 5004885 w 5309507"/>
              <a:gd name="connsiteY126" fmla="*/ 5970842 h 6482443"/>
              <a:gd name="connsiteX127" fmla="*/ 5001943 w 5309507"/>
              <a:gd name="connsiteY127" fmla="*/ 5982622 h 6482443"/>
              <a:gd name="connsiteX128" fmla="*/ 5004807 w 5309507"/>
              <a:gd name="connsiteY128" fmla="*/ 5994404 h 6482443"/>
              <a:gd name="connsiteX129" fmla="*/ 5012693 w 5309507"/>
              <a:gd name="connsiteY129" fmla="*/ 6002297 h 6482443"/>
              <a:gd name="connsiteX130" fmla="*/ 5023994 w 5309507"/>
              <a:gd name="connsiteY130" fmla="*/ 6005086 h 6482443"/>
              <a:gd name="connsiteX131" fmla="*/ 5035491 w 5309507"/>
              <a:gd name="connsiteY131" fmla="*/ 6002297 h 6482443"/>
              <a:gd name="connsiteX132" fmla="*/ 5043653 w 5309507"/>
              <a:gd name="connsiteY132" fmla="*/ 5994404 h 6482443"/>
              <a:gd name="connsiteX133" fmla="*/ 5046674 w 5309507"/>
              <a:gd name="connsiteY133" fmla="*/ 5982622 h 6482443"/>
              <a:gd name="connsiteX134" fmla="*/ 5043731 w 5309507"/>
              <a:gd name="connsiteY134" fmla="*/ 5970842 h 6482443"/>
              <a:gd name="connsiteX135" fmla="*/ 5035688 w 5309507"/>
              <a:gd name="connsiteY135" fmla="*/ 5962948 h 6482443"/>
              <a:gd name="connsiteX136" fmla="*/ 5024307 w 5309507"/>
              <a:gd name="connsiteY136" fmla="*/ 5960160 h 6482443"/>
              <a:gd name="connsiteX137" fmla="*/ 4975806 w 5309507"/>
              <a:gd name="connsiteY137" fmla="*/ 5960160 h 6482443"/>
              <a:gd name="connsiteX138" fmla="*/ 4964428 w 5309507"/>
              <a:gd name="connsiteY138" fmla="*/ 5962948 h 6482443"/>
              <a:gd name="connsiteX139" fmla="*/ 4956383 w 5309507"/>
              <a:gd name="connsiteY139" fmla="*/ 5970842 h 6482443"/>
              <a:gd name="connsiteX140" fmla="*/ 4953440 w 5309507"/>
              <a:gd name="connsiteY140" fmla="*/ 5982622 h 6482443"/>
              <a:gd name="connsiteX141" fmla="*/ 4956305 w 5309507"/>
              <a:gd name="connsiteY141" fmla="*/ 5994404 h 6482443"/>
              <a:gd name="connsiteX142" fmla="*/ 4964191 w 5309507"/>
              <a:gd name="connsiteY142" fmla="*/ 6002297 h 6482443"/>
              <a:gd name="connsiteX143" fmla="*/ 4975492 w 5309507"/>
              <a:gd name="connsiteY143" fmla="*/ 6005086 h 6482443"/>
              <a:gd name="connsiteX144" fmla="*/ 4986989 w 5309507"/>
              <a:gd name="connsiteY144" fmla="*/ 6002297 h 6482443"/>
              <a:gd name="connsiteX145" fmla="*/ 4995151 w 5309507"/>
              <a:gd name="connsiteY145" fmla="*/ 5994404 h 6482443"/>
              <a:gd name="connsiteX146" fmla="*/ 4998172 w 5309507"/>
              <a:gd name="connsiteY146" fmla="*/ 5982622 h 6482443"/>
              <a:gd name="connsiteX147" fmla="*/ 4995229 w 5309507"/>
              <a:gd name="connsiteY147" fmla="*/ 5970842 h 6482443"/>
              <a:gd name="connsiteX148" fmla="*/ 4987186 w 5309507"/>
              <a:gd name="connsiteY148" fmla="*/ 5962948 h 6482443"/>
              <a:gd name="connsiteX149" fmla="*/ 4975806 w 5309507"/>
              <a:gd name="connsiteY149" fmla="*/ 5960160 h 6482443"/>
              <a:gd name="connsiteX150" fmla="*/ 4834849 w 5309507"/>
              <a:gd name="connsiteY150" fmla="*/ 5960160 h 6482443"/>
              <a:gd name="connsiteX151" fmla="*/ 4825706 w 5309507"/>
              <a:gd name="connsiteY151" fmla="*/ 5961888 h 6482443"/>
              <a:gd name="connsiteX152" fmla="*/ 4819742 w 5309507"/>
              <a:gd name="connsiteY152" fmla="*/ 5966602 h 6482443"/>
              <a:gd name="connsiteX153" fmla="*/ 4817662 w 5309507"/>
              <a:gd name="connsiteY153" fmla="*/ 5973199 h 6482443"/>
              <a:gd name="connsiteX154" fmla="*/ 4819898 w 5309507"/>
              <a:gd name="connsiteY154" fmla="*/ 5980189 h 6482443"/>
              <a:gd name="connsiteX155" fmla="*/ 4825235 w 5309507"/>
              <a:gd name="connsiteY155" fmla="*/ 5984037 h 6482443"/>
              <a:gd name="connsiteX156" fmla="*/ 4833200 w 5309507"/>
              <a:gd name="connsiteY156" fmla="*/ 5986472 h 6482443"/>
              <a:gd name="connsiteX157" fmla="*/ 4840066 w 5309507"/>
              <a:gd name="connsiteY157" fmla="*/ 5988789 h 6482443"/>
              <a:gd name="connsiteX158" fmla="*/ 4842225 w 5309507"/>
              <a:gd name="connsiteY158" fmla="*/ 5991970 h 6482443"/>
              <a:gd name="connsiteX159" fmla="*/ 4840460 w 5309507"/>
              <a:gd name="connsiteY159" fmla="*/ 5995190 h 6482443"/>
              <a:gd name="connsiteX160" fmla="*/ 4835553 w 5309507"/>
              <a:gd name="connsiteY160" fmla="*/ 5996447 h 6482443"/>
              <a:gd name="connsiteX161" fmla="*/ 4830179 w 5309507"/>
              <a:gd name="connsiteY161" fmla="*/ 5994797 h 6482443"/>
              <a:gd name="connsiteX162" fmla="*/ 4827707 w 5309507"/>
              <a:gd name="connsiteY162" fmla="*/ 5990635 h 6482443"/>
              <a:gd name="connsiteX163" fmla="*/ 4816642 w 5309507"/>
              <a:gd name="connsiteY163" fmla="*/ 5990635 h 6482443"/>
              <a:gd name="connsiteX164" fmla="*/ 4819350 w 5309507"/>
              <a:gd name="connsiteY164" fmla="*/ 5997940 h 6482443"/>
              <a:gd name="connsiteX165" fmla="*/ 4826058 w 5309507"/>
              <a:gd name="connsiteY165" fmla="*/ 6003162 h 6482443"/>
              <a:gd name="connsiteX166" fmla="*/ 4835633 w 5309507"/>
              <a:gd name="connsiteY166" fmla="*/ 6005086 h 6482443"/>
              <a:gd name="connsiteX167" fmla="*/ 4844697 w 5309507"/>
              <a:gd name="connsiteY167" fmla="*/ 6003398 h 6482443"/>
              <a:gd name="connsiteX168" fmla="*/ 4850661 w 5309507"/>
              <a:gd name="connsiteY168" fmla="*/ 5998725 h 6482443"/>
              <a:gd name="connsiteX169" fmla="*/ 4852740 w 5309507"/>
              <a:gd name="connsiteY169" fmla="*/ 5991970 h 6482443"/>
              <a:gd name="connsiteX170" fmla="*/ 4850426 w 5309507"/>
              <a:gd name="connsiteY170" fmla="*/ 5985020 h 6482443"/>
              <a:gd name="connsiteX171" fmla="*/ 4845128 w 5309507"/>
              <a:gd name="connsiteY171" fmla="*/ 5981131 h 6482443"/>
              <a:gd name="connsiteX172" fmla="*/ 4837359 w 5309507"/>
              <a:gd name="connsiteY172" fmla="*/ 5978697 h 6482443"/>
              <a:gd name="connsiteX173" fmla="*/ 4830531 w 5309507"/>
              <a:gd name="connsiteY173" fmla="*/ 5976379 h 6482443"/>
              <a:gd name="connsiteX174" fmla="*/ 4828335 w 5309507"/>
              <a:gd name="connsiteY174" fmla="*/ 5973041 h 6482443"/>
              <a:gd name="connsiteX175" fmla="*/ 4829944 w 5309507"/>
              <a:gd name="connsiteY175" fmla="*/ 5969978 h 6482443"/>
              <a:gd name="connsiteX176" fmla="*/ 4834533 w 5309507"/>
              <a:gd name="connsiteY176" fmla="*/ 5968879 h 6482443"/>
              <a:gd name="connsiteX177" fmla="*/ 4839674 w 5309507"/>
              <a:gd name="connsiteY177" fmla="*/ 5970411 h 6482443"/>
              <a:gd name="connsiteX178" fmla="*/ 4841832 w 5309507"/>
              <a:gd name="connsiteY178" fmla="*/ 5974533 h 6482443"/>
              <a:gd name="connsiteX179" fmla="*/ 4852348 w 5309507"/>
              <a:gd name="connsiteY179" fmla="*/ 5974533 h 6482443"/>
              <a:gd name="connsiteX180" fmla="*/ 4847247 w 5309507"/>
              <a:gd name="connsiteY180" fmla="*/ 5964048 h 6482443"/>
              <a:gd name="connsiteX181" fmla="*/ 4834849 w 5309507"/>
              <a:gd name="connsiteY181" fmla="*/ 5960160 h 6482443"/>
              <a:gd name="connsiteX182" fmla="*/ 4691618 w 5309507"/>
              <a:gd name="connsiteY182" fmla="*/ 5960160 h 6482443"/>
              <a:gd name="connsiteX183" fmla="*/ 4680239 w 5309507"/>
              <a:gd name="connsiteY183" fmla="*/ 5962948 h 6482443"/>
              <a:gd name="connsiteX184" fmla="*/ 4672195 w 5309507"/>
              <a:gd name="connsiteY184" fmla="*/ 5970842 h 6482443"/>
              <a:gd name="connsiteX185" fmla="*/ 4669252 w 5309507"/>
              <a:gd name="connsiteY185" fmla="*/ 5982622 h 6482443"/>
              <a:gd name="connsiteX186" fmla="*/ 4672117 w 5309507"/>
              <a:gd name="connsiteY186" fmla="*/ 5994404 h 6482443"/>
              <a:gd name="connsiteX187" fmla="*/ 4680004 w 5309507"/>
              <a:gd name="connsiteY187" fmla="*/ 6002297 h 6482443"/>
              <a:gd name="connsiteX188" fmla="*/ 4691304 w 5309507"/>
              <a:gd name="connsiteY188" fmla="*/ 6005086 h 6482443"/>
              <a:gd name="connsiteX189" fmla="*/ 4702801 w 5309507"/>
              <a:gd name="connsiteY189" fmla="*/ 6002297 h 6482443"/>
              <a:gd name="connsiteX190" fmla="*/ 4710963 w 5309507"/>
              <a:gd name="connsiteY190" fmla="*/ 5994404 h 6482443"/>
              <a:gd name="connsiteX191" fmla="*/ 4713984 w 5309507"/>
              <a:gd name="connsiteY191" fmla="*/ 5982622 h 6482443"/>
              <a:gd name="connsiteX192" fmla="*/ 4711041 w 5309507"/>
              <a:gd name="connsiteY192" fmla="*/ 5970842 h 6482443"/>
              <a:gd name="connsiteX193" fmla="*/ 4702998 w 5309507"/>
              <a:gd name="connsiteY193" fmla="*/ 5962948 h 6482443"/>
              <a:gd name="connsiteX194" fmla="*/ 4691618 w 5309507"/>
              <a:gd name="connsiteY194" fmla="*/ 5960160 h 6482443"/>
              <a:gd name="connsiteX195" fmla="*/ 4791135 w 5309507"/>
              <a:gd name="connsiteY195" fmla="*/ 5960158 h 6482443"/>
              <a:gd name="connsiteX196" fmla="*/ 4779755 w 5309507"/>
              <a:gd name="connsiteY196" fmla="*/ 5962906 h 6482443"/>
              <a:gd name="connsiteX197" fmla="*/ 4772064 w 5309507"/>
              <a:gd name="connsiteY197" fmla="*/ 5970761 h 6482443"/>
              <a:gd name="connsiteX198" fmla="*/ 4769319 w 5309507"/>
              <a:gd name="connsiteY198" fmla="*/ 5982621 h 6482443"/>
              <a:gd name="connsiteX199" fmla="*/ 4772103 w 5309507"/>
              <a:gd name="connsiteY199" fmla="*/ 5994403 h 6482443"/>
              <a:gd name="connsiteX200" fmla="*/ 4779873 w 5309507"/>
              <a:gd name="connsiteY200" fmla="*/ 6002295 h 6482443"/>
              <a:gd name="connsiteX201" fmla="*/ 4791135 w 5309507"/>
              <a:gd name="connsiteY201" fmla="*/ 6005084 h 6482443"/>
              <a:gd name="connsiteX202" fmla="*/ 4804241 w 5309507"/>
              <a:gd name="connsiteY202" fmla="*/ 6001039 h 6482443"/>
              <a:gd name="connsiteX203" fmla="*/ 4811459 w 5309507"/>
              <a:gd name="connsiteY203" fmla="*/ 5990711 h 6482443"/>
              <a:gd name="connsiteX204" fmla="*/ 4799610 w 5309507"/>
              <a:gd name="connsiteY204" fmla="*/ 5990711 h 6482443"/>
              <a:gd name="connsiteX205" fmla="*/ 4790899 w 5309507"/>
              <a:gd name="connsiteY205" fmla="*/ 5995973 h 6482443"/>
              <a:gd name="connsiteX206" fmla="*/ 4783757 w 5309507"/>
              <a:gd name="connsiteY206" fmla="*/ 5993302 h 6482443"/>
              <a:gd name="connsiteX207" fmla="*/ 4780462 w 5309507"/>
              <a:gd name="connsiteY207" fmla="*/ 5985919 h 6482443"/>
              <a:gd name="connsiteX208" fmla="*/ 4812245 w 5309507"/>
              <a:gd name="connsiteY208" fmla="*/ 5985919 h 6482443"/>
              <a:gd name="connsiteX209" fmla="*/ 4812559 w 5309507"/>
              <a:gd name="connsiteY209" fmla="*/ 5981678 h 6482443"/>
              <a:gd name="connsiteX210" fmla="*/ 4809850 w 5309507"/>
              <a:gd name="connsiteY210" fmla="*/ 5970408 h 6482443"/>
              <a:gd name="connsiteX211" fmla="*/ 4802240 w 5309507"/>
              <a:gd name="connsiteY211" fmla="*/ 5962829 h 6482443"/>
              <a:gd name="connsiteX212" fmla="*/ 4791135 w 5309507"/>
              <a:gd name="connsiteY212" fmla="*/ 5960158 h 6482443"/>
              <a:gd name="connsiteX213" fmla="*/ 4878877 w 5309507"/>
              <a:gd name="connsiteY213" fmla="*/ 5960157 h 6482443"/>
              <a:gd name="connsiteX214" fmla="*/ 4867733 w 5309507"/>
              <a:gd name="connsiteY214" fmla="*/ 5962945 h 6482443"/>
              <a:gd name="connsiteX215" fmla="*/ 4860120 w 5309507"/>
              <a:gd name="connsiteY215" fmla="*/ 5970800 h 6482443"/>
              <a:gd name="connsiteX216" fmla="*/ 4857374 w 5309507"/>
              <a:gd name="connsiteY216" fmla="*/ 5982620 h 6482443"/>
              <a:gd name="connsiteX217" fmla="*/ 4860120 w 5309507"/>
              <a:gd name="connsiteY217" fmla="*/ 5994441 h 6482443"/>
              <a:gd name="connsiteX218" fmla="*/ 4867733 w 5309507"/>
              <a:gd name="connsiteY218" fmla="*/ 6002295 h 6482443"/>
              <a:gd name="connsiteX219" fmla="*/ 4878877 w 5309507"/>
              <a:gd name="connsiteY219" fmla="*/ 6005083 h 6482443"/>
              <a:gd name="connsiteX220" fmla="*/ 4892218 w 5309507"/>
              <a:gd name="connsiteY220" fmla="*/ 6000921 h 6482443"/>
              <a:gd name="connsiteX221" fmla="*/ 4899359 w 5309507"/>
              <a:gd name="connsiteY221" fmla="*/ 5989689 h 6482443"/>
              <a:gd name="connsiteX222" fmla="*/ 4887509 w 5309507"/>
              <a:gd name="connsiteY222" fmla="*/ 5989689 h 6482443"/>
              <a:gd name="connsiteX223" fmla="*/ 4878798 w 5309507"/>
              <a:gd name="connsiteY223" fmla="*/ 5995659 h 6482443"/>
              <a:gd name="connsiteX224" fmla="*/ 4871343 w 5309507"/>
              <a:gd name="connsiteY224" fmla="*/ 5992241 h 6482443"/>
              <a:gd name="connsiteX225" fmla="*/ 4868597 w 5309507"/>
              <a:gd name="connsiteY225" fmla="*/ 5982620 h 6482443"/>
              <a:gd name="connsiteX226" fmla="*/ 4871343 w 5309507"/>
              <a:gd name="connsiteY226" fmla="*/ 5972920 h 6482443"/>
              <a:gd name="connsiteX227" fmla="*/ 4878798 w 5309507"/>
              <a:gd name="connsiteY227" fmla="*/ 5969504 h 6482443"/>
              <a:gd name="connsiteX228" fmla="*/ 4884330 w 5309507"/>
              <a:gd name="connsiteY228" fmla="*/ 5971114 h 6482443"/>
              <a:gd name="connsiteX229" fmla="*/ 4887509 w 5309507"/>
              <a:gd name="connsiteY229" fmla="*/ 5975551 h 6482443"/>
              <a:gd name="connsiteX230" fmla="*/ 4899359 w 5309507"/>
              <a:gd name="connsiteY230" fmla="*/ 5975551 h 6482443"/>
              <a:gd name="connsiteX231" fmla="*/ 4892258 w 5309507"/>
              <a:gd name="connsiteY231" fmla="*/ 5964202 h 6482443"/>
              <a:gd name="connsiteX232" fmla="*/ 4878877 w 5309507"/>
              <a:gd name="connsiteY232" fmla="*/ 5960157 h 6482443"/>
              <a:gd name="connsiteX233" fmla="*/ 4737531 w 5309507"/>
              <a:gd name="connsiteY233" fmla="*/ 5960156 h 6482443"/>
              <a:gd name="connsiteX234" fmla="*/ 4727447 w 5309507"/>
              <a:gd name="connsiteY234" fmla="*/ 5962904 h 6482443"/>
              <a:gd name="connsiteX235" fmla="*/ 4720307 w 5309507"/>
              <a:gd name="connsiteY235" fmla="*/ 5970758 h 6482443"/>
              <a:gd name="connsiteX236" fmla="*/ 4717677 w 5309507"/>
              <a:gd name="connsiteY236" fmla="*/ 5982462 h 6482443"/>
              <a:gd name="connsiteX237" fmla="*/ 4720307 w 5309507"/>
              <a:gd name="connsiteY237" fmla="*/ 5994282 h 6482443"/>
              <a:gd name="connsiteX238" fmla="*/ 4727486 w 5309507"/>
              <a:gd name="connsiteY238" fmla="*/ 6002254 h 6482443"/>
              <a:gd name="connsiteX239" fmla="*/ 4737531 w 5309507"/>
              <a:gd name="connsiteY239" fmla="*/ 6005082 h 6482443"/>
              <a:gd name="connsiteX240" fmla="*/ 4746047 w 5309507"/>
              <a:gd name="connsiteY240" fmla="*/ 6003039 h 6482443"/>
              <a:gd name="connsiteX241" fmla="*/ 4751893 w 5309507"/>
              <a:gd name="connsiteY241" fmla="*/ 5997934 h 6482443"/>
              <a:gd name="connsiteX242" fmla="*/ 4751893 w 5309507"/>
              <a:gd name="connsiteY242" fmla="*/ 6004689 h 6482443"/>
              <a:gd name="connsiteX243" fmla="*/ 4748911 w 5309507"/>
              <a:gd name="connsiteY243" fmla="*/ 6013368 h 6482443"/>
              <a:gd name="connsiteX244" fmla="*/ 4741141 w 5309507"/>
              <a:gd name="connsiteY244" fmla="*/ 6016234 h 6482443"/>
              <a:gd name="connsiteX245" fmla="*/ 4734196 w 5309507"/>
              <a:gd name="connsiteY245" fmla="*/ 6014467 h 6482443"/>
              <a:gd name="connsiteX246" fmla="*/ 4730468 w 5309507"/>
              <a:gd name="connsiteY246" fmla="*/ 6009716 h 6482443"/>
              <a:gd name="connsiteX247" fmla="*/ 4719560 w 5309507"/>
              <a:gd name="connsiteY247" fmla="*/ 6009716 h 6482443"/>
              <a:gd name="connsiteX248" fmla="*/ 4726270 w 5309507"/>
              <a:gd name="connsiteY248" fmla="*/ 6021497 h 6482443"/>
              <a:gd name="connsiteX249" fmla="*/ 4741456 w 5309507"/>
              <a:gd name="connsiteY249" fmla="*/ 6025817 h 6482443"/>
              <a:gd name="connsiteX250" fmla="*/ 4753226 w 5309507"/>
              <a:gd name="connsiteY250" fmla="*/ 6023028 h 6482443"/>
              <a:gd name="connsiteX251" fmla="*/ 4760525 w 5309507"/>
              <a:gd name="connsiteY251" fmla="*/ 6015488 h 6482443"/>
              <a:gd name="connsiteX252" fmla="*/ 4762958 w 5309507"/>
              <a:gd name="connsiteY252" fmla="*/ 6004689 h 6482443"/>
              <a:gd name="connsiteX253" fmla="*/ 4762958 w 5309507"/>
              <a:gd name="connsiteY253" fmla="*/ 5960863 h 6482443"/>
              <a:gd name="connsiteX254" fmla="*/ 4751893 w 5309507"/>
              <a:gd name="connsiteY254" fmla="*/ 5960863 h 6482443"/>
              <a:gd name="connsiteX255" fmla="*/ 4751893 w 5309507"/>
              <a:gd name="connsiteY255" fmla="*/ 5967067 h 6482443"/>
              <a:gd name="connsiteX256" fmla="*/ 4746087 w 5309507"/>
              <a:gd name="connsiteY256" fmla="*/ 5962081 h 6482443"/>
              <a:gd name="connsiteX257" fmla="*/ 4737531 w 5309507"/>
              <a:gd name="connsiteY257" fmla="*/ 5960156 h 6482443"/>
              <a:gd name="connsiteX258" fmla="*/ 5053100 w 5309507"/>
              <a:gd name="connsiteY258" fmla="*/ 5946290 h 6482443"/>
              <a:gd name="connsiteX259" fmla="*/ 5053100 w 5309507"/>
              <a:gd name="connsiteY259" fmla="*/ 6004411 h 6482443"/>
              <a:gd name="connsiteX260" fmla="*/ 5064086 w 5309507"/>
              <a:gd name="connsiteY260" fmla="*/ 6004411 h 6482443"/>
              <a:gd name="connsiteX261" fmla="*/ 5064086 w 5309507"/>
              <a:gd name="connsiteY261" fmla="*/ 5946290 h 6482443"/>
              <a:gd name="connsiteX262" fmla="*/ 4905880 w 5309507"/>
              <a:gd name="connsiteY262" fmla="*/ 5946256 h 6482443"/>
              <a:gd name="connsiteX263" fmla="*/ 4905880 w 5309507"/>
              <a:gd name="connsiteY263" fmla="*/ 6004377 h 6482443"/>
              <a:gd name="connsiteX264" fmla="*/ 4916866 w 5309507"/>
              <a:gd name="connsiteY264" fmla="*/ 6004377 h 6482443"/>
              <a:gd name="connsiteX265" fmla="*/ 4916866 w 5309507"/>
              <a:gd name="connsiteY265" fmla="*/ 5980343 h 6482443"/>
              <a:gd name="connsiteX266" fmla="*/ 4919495 w 5309507"/>
              <a:gd name="connsiteY266" fmla="*/ 5972371 h 6482443"/>
              <a:gd name="connsiteX267" fmla="*/ 4926676 w 5309507"/>
              <a:gd name="connsiteY267" fmla="*/ 5969583 h 6482443"/>
              <a:gd name="connsiteX268" fmla="*/ 4933739 w 5309507"/>
              <a:gd name="connsiteY268" fmla="*/ 5972371 h 6482443"/>
              <a:gd name="connsiteX269" fmla="*/ 4936329 w 5309507"/>
              <a:gd name="connsiteY269" fmla="*/ 5980343 h 6482443"/>
              <a:gd name="connsiteX270" fmla="*/ 4936329 w 5309507"/>
              <a:gd name="connsiteY270" fmla="*/ 6004377 h 6482443"/>
              <a:gd name="connsiteX271" fmla="*/ 4947315 w 5309507"/>
              <a:gd name="connsiteY271" fmla="*/ 6004377 h 6482443"/>
              <a:gd name="connsiteX272" fmla="*/ 4947315 w 5309507"/>
              <a:gd name="connsiteY272" fmla="*/ 5978850 h 6482443"/>
              <a:gd name="connsiteX273" fmla="*/ 4945156 w 5309507"/>
              <a:gd name="connsiteY273" fmla="*/ 5968758 h 6482443"/>
              <a:gd name="connsiteX274" fmla="*/ 4939154 w 5309507"/>
              <a:gd name="connsiteY274" fmla="*/ 5962396 h 6482443"/>
              <a:gd name="connsiteX275" fmla="*/ 4930365 w 5309507"/>
              <a:gd name="connsiteY275" fmla="*/ 5960236 h 6482443"/>
              <a:gd name="connsiteX276" fmla="*/ 4922516 w 5309507"/>
              <a:gd name="connsiteY276" fmla="*/ 5961847 h 6482443"/>
              <a:gd name="connsiteX277" fmla="*/ 4916866 w 5309507"/>
              <a:gd name="connsiteY277" fmla="*/ 5966284 h 6482443"/>
              <a:gd name="connsiteX278" fmla="*/ 4916866 w 5309507"/>
              <a:gd name="connsiteY278" fmla="*/ 5946256 h 6482443"/>
              <a:gd name="connsiteX279" fmla="*/ 4621692 w 5309507"/>
              <a:gd name="connsiteY279" fmla="*/ 5946256 h 6482443"/>
              <a:gd name="connsiteX280" fmla="*/ 4621692 w 5309507"/>
              <a:gd name="connsiteY280" fmla="*/ 6004377 h 6482443"/>
              <a:gd name="connsiteX281" fmla="*/ 4632678 w 5309507"/>
              <a:gd name="connsiteY281" fmla="*/ 6004377 h 6482443"/>
              <a:gd name="connsiteX282" fmla="*/ 4632678 w 5309507"/>
              <a:gd name="connsiteY282" fmla="*/ 5980343 h 6482443"/>
              <a:gd name="connsiteX283" fmla="*/ 4635307 w 5309507"/>
              <a:gd name="connsiteY283" fmla="*/ 5972371 h 6482443"/>
              <a:gd name="connsiteX284" fmla="*/ 4642487 w 5309507"/>
              <a:gd name="connsiteY284" fmla="*/ 5969583 h 6482443"/>
              <a:gd name="connsiteX285" fmla="*/ 4649550 w 5309507"/>
              <a:gd name="connsiteY285" fmla="*/ 5972371 h 6482443"/>
              <a:gd name="connsiteX286" fmla="*/ 4652140 w 5309507"/>
              <a:gd name="connsiteY286" fmla="*/ 5980343 h 6482443"/>
              <a:gd name="connsiteX287" fmla="*/ 4652140 w 5309507"/>
              <a:gd name="connsiteY287" fmla="*/ 6004377 h 6482443"/>
              <a:gd name="connsiteX288" fmla="*/ 4663126 w 5309507"/>
              <a:gd name="connsiteY288" fmla="*/ 6004377 h 6482443"/>
              <a:gd name="connsiteX289" fmla="*/ 4663126 w 5309507"/>
              <a:gd name="connsiteY289" fmla="*/ 5978850 h 6482443"/>
              <a:gd name="connsiteX290" fmla="*/ 4660968 w 5309507"/>
              <a:gd name="connsiteY290" fmla="*/ 5968758 h 6482443"/>
              <a:gd name="connsiteX291" fmla="*/ 4654965 w 5309507"/>
              <a:gd name="connsiteY291" fmla="*/ 5962396 h 6482443"/>
              <a:gd name="connsiteX292" fmla="*/ 4646175 w 5309507"/>
              <a:gd name="connsiteY292" fmla="*/ 5960236 h 6482443"/>
              <a:gd name="connsiteX293" fmla="*/ 4638328 w 5309507"/>
              <a:gd name="connsiteY293" fmla="*/ 5961847 h 6482443"/>
              <a:gd name="connsiteX294" fmla="*/ 4632678 w 5309507"/>
              <a:gd name="connsiteY294" fmla="*/ 5966284 h 6482443"/>
              <a:gd name="connsiteX295" fmla="*/ 4632678 w 5309507"/>
              <a:gd name="connsiteY295" fmla="*/ 5946256 h 6482443"/>
              <a:gd name="connsiteX296" fmla="*/ 4394699 w 5309507"/>
              <a:gd name="connsiteY296" fmla="*/ 5937416 h 6482443"/>
              <a:gd name="connsiteX297" fmla="*/ 4484013 w 5309507"/>
              <a:gd name="connsiteY297" fmla="*/ 6026805 h 6482443"/>
              <a:gd name="connsiteX298" fmla="*/ 4573328 w 5309507"/>
              <a:gd name="connsiteY298" fmla="*/ 5937416 h 6482443"/>
              <a:gd name="connsiteX299" fmla="*/ 4529914 w 5309507"/>
              <a:gd name="connsiteY299" fmla="*/ 5937416 h 6482443"/>
              <a:gd name="connsiteX300" fmla="*/ 4484013 w 5309507"/>
              <a:gd name="connsiteY300" fmla="*/ 5983355 h 6482443"/>
              <a:gd name="connsiteX301" fmla="*/ 4438112 w 5309507"/>
              <a:gd name="connsiteY301" fmla="*/ 5937416 h 6482443"/>
              <a:gd name="connsiteX302" fmla="*/ 4540608 w 5309507"/>
              <a:gd name="connsiteY302" fmla="*/ 4541332 h 6482443"/>
              <a:gd name="connsiteX303" fmla="*/ 4346745 w 5309507"/>
              <a:gd name="connsiteY303" fmla="*/ 4596721 h 6482443"/>
              <a:gd name="connsiteX304" fmla="*/ 4235966 w 5309507"/>
              <a:gd name="connsiteY304" fmla="*/ 4762860 h 6482443"/>
              <a:gd name="connsiteX305" fmla="*/ 4319050 w 5309507"/>
              <a:gd name="connsiteY305" fmla="*/ 4956721 h 6482443"/>
              <a:gd name="connsiteX306" fmla="*/ 4402134 w 5309507"/>
              <a:gd name="connsiteY306" fmla="*/ 5095194 h 6482443"/>
              <a:gd name="connsiteX307" fmla="*/ 4208271 w 5309507"/>
              <a:gd name="connsiteY307" fmla="*/ 5316721 h 6482443"/>
              <a:gd name="connsiteX308" fmla="*/ 3931352 w 5309507"/>
              <a:gd name="connsiteY308" fmla="*/ 5482889 h 6482443"/>
              <a:gd name="connsiteX309" fmla="*/ 3959047 w 5309507"/>
              <a:gd name="connsiteY309" fmla="*/ 5565972 h 6482443"/>
              <a:gd name="connsiteX310" fmla="*/ 4346745 w 5309507"/>
              <a:gd name="connsiteY310" fmla="*/ 5372110 h 6482443"/>
              <a:gd name="connsiteX311" fmla="*/ 4762138 w 5309507"/>
              <a:gd name="connsiteY311" fmla="*/ 4845943 h 6482443"/>
              <a:gd name="connsiteX312" fmla="*/ 4734443 w 5309507"/>
              <a:gd name="connsiteY312" fmla="*/ 4624416 h 6482443"/>
              <a:gd name="connsiteX313" fmla="*/ 4540608 w 5309507"/>
              <a:gd name="connsiteY313" fmla="*/ 4541332 h 6482443"/>
              <a:gd name="connsiteX314" fmla="*/ 5309507 w 5309507"/>
              <a:gd name="connsiteY314" fmla="*/ 4483567 h 6482443"/>
              <a:gd name="connsiteX315" fmla="*/ 5309507 w 5309507"/>
              <a:gd name="connsiteY315" fmla="*/ 4490708 h 6482443"/>
              <a:gd name="connsiteX316" fmla="*/ 5301377 w 5309507"/>
              <a:gd name="connsiteY316" fmla="*/ 4491697 h 6482443"/>
              <a:gd name="connsiteX317" fmla="*/ 5309507 w 5309507"/>
              <a:gd name="connsiteY317" fmla="*/ 4445466 h 6482443"/>
              <a:gd name="connsiteX318" fmla="*/ 5309507 w 5309507"/>
              <a:gd name="connsiteY318" fmla="*/ 4475946 h 6482443"/>
              <a:gd name="connsiteX319" fmla="*/ 5292699 w 5309507"/>
              <a:gd name="connsiteY319" fmla="*/ 4492754 h 6482443"/>
              <a:gd name="connsiteX320" fmla="*/ 5291771 w 5309507"/>
              <a:gd name="connsiteY320" fmla="*/ 4492867 h 6482443"/>
              <a:gd name="connsiteX321" fmla="*/ 5247200 w 5309507"/>
              <a:gd name="connsiteY321" fmla="*/ 4509310 h 6482443"/>
              <a:gd name="connsiteX322" fmla="*/ 5240717 w 5309507"/>
              <a:gd name="connsiteY322" fmla="*/ 4514256 h 6482443"/>
              <a:gd name="connsiteX323" fmla="*/ 5278926 w 5309507"/>
              <a:gd name="connsiteY323" fmla="*/ 3706427 h 6482443"/>
              <a:gd name="connsiteX324" fmla="*/ 5064087 w 5309507"/>
              <a:gd name="connsiteY324" fmla="*/ 3921266 h 6482443"/>
              <a:gd name="connsiteX325" fmla="*/ 5064087 w 5309507"/>
              <a:gd name="connsiteY325" fmla="*/ 3928886 h 6482443"/>
              <a:gd name="connsiteX326" fmla="*/ 5282736 w 5309507"/>
              <a:gd name="connsiteY326" fmla="*/ 3710237 h 6482443"/>
              <a:gd name="connsiteX327" fmla="*/ 5240826 w 5309507"/>
              <a:gd name="connsiteY327" fmla="*/ 3706427 h 6482443"/>
              <a:gd name="connsiteX328" fmla="*/ 5064087 w 5309507"/>
              <a:gd name="connsiteY328" fmla="*/ 3883166 h 6482443"/>
              <a:gd name="connsiteX329" fmla="*/ 5064087 w 5309507"/>
              <a:gd name="connsiteY329" fmla="*/ 3890786 h 6482443"/>
              <a:gd name="connsiteX330" fmla="*/ 5244636 w 5309507"/>
              <a:gd name="connsiteY330" fmla="*/ 3710237 h 6482443"/>
              <a:gd name="connsiteX331" fmla="*/ 5202726 w 5309507"/>
              <a:gd name="connsiteY331" fmla="*/ 3706427 h 6482443"/>
              <a:gd name="connsiteX332" fmla="*/ 5064087 w 5309507"/>
              <a:gd name="connsiteY332" fmla="*/ 3845066 h 6482443"/>
              <a:gd name="connsiteX333" fmla="*/ 5064087 w 5309507"/>
              <a:gd name="connsiteY333" fmla="*/ 3852686 h 6482443"/>
              <a:gd name="connsiteX334" fmla="*/ 5206536 w 5309507"/>
              <a:gd name="connsiteY334" fmla="*/ 3710237 h 6482443"/>
              <a:gd name="connsiteX335" fmla="*/ 5164626 w 5309507"/>
              <a:gd name="connsiteY335" fmla="*/ 3706427 h 6482443"/>
              <a:gd name="connsiteX336" fmla="*/ 5064087 w 5309507"/>
              <a:gd name="connsiteY336" fmla="*/ 3806966 h 6482443"/>
              <a:gd name="connsiteX337" fmla="*/ 5064087 w 5309507"/>
              <a:gd name="connsiteY337" fmla="*/ 3814586 h 6482443"/>
              <a:gd name="connsiteX338" fmla="*/ 5168436 w 5309507"/>
              <a:gd name="connsiteY338" fmla="*/ 3710237 h 6482443"/>
              <a:gd name="connsiteX339" fmla="*/ 5126526 w 5309507"/>
              <a:gd name="connsiteY339" fmla="*/ 3706427 h 6482443"/>
              <a:gd name="connsiteX340" fmla="*/ 5064087 w 5309507"/>
              <a:gd name="connsiteY340" fmla="*/ 3768866 h 6482443"/>
              <a:gd name="connsiteX341" fmla="*/ 5064087 w 5309507"/>
              <a:gd name="connsiteY341" fmla="*/ 3776486 h 6482443"/>
              <a:gd name="connsiteX342" fmla="*/ 5130336 w 5309507"/>
              <a:gd name="connsiteY342" fmla="*/ 3710237 h 6482443"/>
              <a:gd name="connsiteX343" fmla="*/ 5088426 w 5309507"/>
              <a:gd name="connsiteY343" fmla="*/ 3706427 h 6482443"/>
              <a:gd name="connsiteX344" fmla="*/ 5064087 w 5309507"/>
              <a:gd name="connsiteY344" fmla="*/ 3730766 h 6482443"/>
              <a:gd name="connsiteX345" fmla="*/ 5064087 w 5309507"/>
              <a:gd name="connsiteY345" fmla="*/ 3738386 h 6482443"/>
              <a:gd name="connsiteX346" fmla="*/ 5092236 w 5309507"/>
              <a:gd name="connsiteY346" fmla="*/ 3710237 h 6482443"/>
              <a:gd name="connsiteX347" fmla="*/ 448563 w 5309507"/>
              <a:gd name="connsiteY347" fmla="*/ 0 h 6482443"/>
              <a:gd name="connsiteX348" fmla="*/ 1159658 w 5309507"/>
              <a:gd name="connsiteY348" fmla="*/ 0 h 6482443"/>
              <a:gd name="connsiteX349" fmla="*/ 1125681 w 5309507"/>
              <a:gd name="connsiteY349" fmla="*/ 19516 h 6482443"/>
              <a:gd name="connsiteX350" fmla="*/ 872991 w 5309507"/>
              <a:gd name="connsiteY350" fmla="*/ 175283 h 6482443"/>
              <a:gd name="connsiteX351" fmla="*/ 540652 w 5309507"/>
              <a:gd name="connsiteY351" fmla="*/ 618367 h 6482443"/>
              <a:gd name="connsiteX352" fmla="*/ 568347 w 5309507"/>
              <a:gd name="connsiteY352" fmla="*/ 867618 h 6482443"/>
              <a:gd name="connsiteX353" fmla="*/ 734516 w 5309507"/>
              <a:gd name="connsiteY353" fmla="*/ 950701 h 6482443"/>
              <a:gd name="connsiteX354" fmla="*/ 928380 w 5309507"/>
              <a:gd name="connsiteY354" fmla="*/ 867618 h 6482443"/>
              <a:gd name="connsiteX355" fmla="*/ 1011436 w 5309507"/>
              <a:gd name="connsiteY355" fmla="*/ 701450 h 6482443"/>
              <a:gd name="connsiteX356" fmla="*/ 928380 w 5309507"/>
              <a:gd name="connsiteY356" fmla="*/ 507618 h 6482443"/>
              <a:gd name="connsiteX357" fmla="*/ 845296 w 5309507"/>
              <a:gd name="connsiteY357" fmla="*/ 369145 h 6482443"/>
              <a:gd name="connsiteX358" fmla="*/ 1011436 w 5309507"/>
              <a:gd name="connsiteY358" fmla="*/ 175283 h 6482443"/>
              <a:gd name="connsiteX359" fmla="*/ 1177605 w 5309507"/>
              <a:gd name="connsiteY359" fmla="*/ 67970 h 6482443"/>
              <a:gd name="connsiteX360" fmla="*/ 1308148 w 5309507"/>
              <a:gd name="connsiteY360" fmla="*/ 0 h 6482443"/>
              <a:gd name="connsiteX361" fmla="*/ 5309507 w 5309507"/>
              <a:gd name="connsiteY361" fmla="*/ 0 h 6482443"/>
              <a:gd name="connsiteX362" fmla="*/ 5309507 w 5309507"/>
              <a:gd name="connsiteY362" fmla="*/ 3713946 h 6482443"/>
              <a:gd name="connsiteX363" fmla="*/ 5064087 w 5309507"/>
              <a:gd name="connsiteY363" fmla="*/ 3959366 h 6482443"/>
              <a:gd name="connsiteX364" fmla="*/ 5064087 w 5309507"/>
              <a:gd name="connsiteY364" fmla="*/ 3966986 h 6482443"/>
              <a:gd name="connsiteX365" fmla="*/ 5309507 w 5309507"/>
              <a:gd name="connsiteY365" fmla="*/ 3721566 h 6482443"/>
              <a:gd name="connsiteX366" fmla="*/ 5309507 w 5309507"/>
              <a:gd name="connsiteY366" fmla="*/ 3752046 h 6482443"/>
              <a:gd name="connsiteX367" fmla="*/ 5064087 w 5309507"/>
              <a:gd name="connsiteY367" fmla="*/ 3997466 h 6482443"/>
              <a:gd name="connsiteX368" fmla="*/ 5064087 w 5309507"/>
              <a:gd name="connsiteY368" fmla="*/ 4005086 h 6482443"/>
              <a:gd name="connsiteX369" fmla="*/ 5309507 w 5309507"/>
              <a:gd name="connsiteY369" fmla="*/ 3759666 h 6482443"/>
              <a:gd name="connsiteX370" fmla="*/ 5309507 w 5309507"/>
              <a:gd name="connsiteY370" fmla="*/ 3790146 h 6482443"/>
              <a:gd name="connsiteX371" fmla="*/ 5064087 w 5309507"/>
              <a:gd name="connsiteY371" fmla="*/ 4035566 h 6482443"/>
              <a:gd name="connsiteX372" fmla="*/ 5064087 w 5309507"/>
              <a:gd name="connsiteY372" fmla="*/ 4043187 h 6482443"/>
              <a:gd name="connsiteX373" fmla="*/ 5309507 w 5309507"/>
              <a:gd name="connsiteY373" fmla="*/ 3797767 h 6482443"/>
              <a:gd name="connsiteX374" fmla="*/ 5309507 w 5309507"/>
              <a:gd name="connsiteY374" fmla="*/ 3828247 h 6482443"/>
              <a:gd name="connsiteX375" fmla="*/ 5064087 w 5309507"/>
              <a:gd name="connsiteY375" fmla="*/ 4073667 h 6482443"/>
              <a:gd name="connsiteX376" fmla="*/ 5064087 w 5309507"/>
              <a:gd name="connsiteY376" fmla="*/ 4081286 h 6482443"/>
              <a:gd name="connsiteX377" fmla="*/ 5309507 w 5309507"/>
              <a:gd name="connsiteY377" fmla="*/ 3835866 h 6482443"/>
              <a:gd name="connsiteX378" fmla="*/ 5309507 w 5309507"/>
              <a:gd name="connsiteY378" fmla="*/ 3866347 h 6482443"/>
              <a:gd name="connsiteX379" fmla="*/ 5064087 w 5309507"/>
              <a:gd name="connsiteY379" fmla="*/ 4111767 h 6482443"/>
              <a:gd name="connsiteX380" fmla="*/ 5064087 w 5309507"/>
              <a:gd name="connsiteY380" fmla="*/ 4119386 h 6482443"/>
              <a:gd name="connsiteX381" fmla="*/ 5309507 w 5309507"/>
              <a:gd name="connsiteY381" fmla="*/ 3873966 h 6482443"/>
              <a:gd name="connsiteX382" fmla="*/ 5309507 w 5309507"/>
              <a:gd name="connsiteY382" fmla="*/ 3904446 h 6482443"/>
              <a:gd name="connsiteX383" fmla="*/ 5064087 w 5309507"/>
              <a:gd name="connsiteY383" fmla="*/ 4149866 h 6482443"/>
              <a:gd name="connsiteX384" fmla="*/ 5064087 w 5309507"/>
              <a:gd name="connsiteY384" fmla="*/ 4157486 h 6482443"/>
              <a:gd name="connsiteX385" fmla="*/ 5309507 w 5309507"/>
              <a:gd name="connsiteY385" fmla="*/ 3912066 h 6482443"/>
              <a:gd name="connsiteX386" fmla="*/ 5309507 w 5309507"/>
              <a:gd name="connsiteY386" fmla="*/ 3942546 h 6482443"/>
              <a:gd name="connsiteX387" fmla="*/ 5064087 w 5309507"/>
              <a:gd name="connsiteY387" fmla="*/ 4187966 h 6482443"/>
              <a:gd name="connsiteX388" fmla="*/ 5064087 w 5309507"/>
              <a:gd name="connsiteY388" fmla="*/ 4195586 h 6482443"/>
              <a:gd name="connsiteX389" fmla="*/ 5309507 w 5309507"/>
              <a:gd name="connsiteY389" fmla="*/ 3950166 h 6482443"/>
              <a:gd name="connsiteX390" fmla="*/ 5309507 w 5309507"/>
              <a:gd name="connsiteY390" fmla="*/ 3980646 h 6482443"/>
              <a:gd name="connsiteX391" fmla="*/ 5064087 w 5309507"/>
              <a:gd name="connsiteY391" fmla="*/ 4226066 h 6482443"/>
              <a:gd name="connsiteX392" fmla="*/ 5064087 w 5309507"/>
              <a:gd name="connsiteY392" fmla="*/ 4233687 h 6482443"/>
              <a:gd name="connsiteX393" fmla="*/ 5309507 w 5309507"/>
              <a:gd name="connsiteY393" fmla="*/ 3988267 h 6482443"/>
              <a:gd name="connsiteX394" fmla="*/ 5309507 w 5309507"/>
              <a:gd name="connsiteY394" fmla="*/ 4018746 h 6482443"/>
              <a:gd name="connsiteX395" fmla="*/ 5064087 w 5309507"/>
              <a:gd name="connsiteY395" fmla="*/ 4264166 h 6482443"/>
              <a:gd name="connsiteX396" fmla="*/ 5064087 w 5309507"/>
              <a:gd name="connsiteY396" fmla="*/ 4271787 h 6482443"/>
              <a:gd name="connsiteX397" fmla="*/ 5309507 w 5309507"/>
              <a:gd name="connsiteY397" fmla="*/ 4026367 h 6482443"/>
              <a:gd name="connsiteX398" fmla="*/ 5309507 w 5309507"/>
              <a:gd name="connsiteY398" fmla="*/ 4056847 h 6482443"/>
              <a:gd name="connsiteX399" fmla="*/ 5064087 w 5309507"/>
              <a:gd name="connsiteY399" fmla="*/ 4302267 h 6482443"/>
              <a:gd name="connsiteX400" fmla="*/ 5064087 w 5309507"/>
              <a:gd name="connsiteY400" fmla="*/ 4309886 h 6482443"/>
              <a:gd name="connsiteX401" fmla="*/ 5309507 w 5309507"/>
              <a:gd name="connsiteY401" fmla="*/ 4064466 h 6482443"/>
              <a:gd name="connsiteX402" fmla="*/ 5309507 w 5309507"/>
              <a:gd name="connsiteY402" fmla="*/ 4094947 h 6482443"/>
              <a:gd name="connsiteX403" fmla="*/ 5064087 w 5309507"/>
              <a:gd name="connsiteY403" fmla="*/ 4340367 h 6482443"/>
              <a:gd name="connsiteX404" fmla="*/ 5064087 w 5309507"/>
              <a:gd name="connsiteY404" fmla="*/ 4347986 h 6482443"/>
              <a:gd name="connsiteX405" fmla="*/ 5309507 w 5309507"/>
              <a:gd name="connsiteY405" fmla="*/ 4102566 h 6482443"/>
              <a:gd name="connsiteX406" fmla="*/ 5309507 w 5309507"/>
              <a:gd name="connsiteY406" fmla="*/ 4133046 h 6482443"/>
              <a:gd name="connsiteX407" fmla="*/ 5064087 w 5309507"/>
              <a:gd name="connsiteY407" fmla="*/ 4378466 h 6482443"/>
              <a:gd name="connsiteX408" fmla="*/ 5064087 w 5309507"/>
              <a:gd name="connsiteY408" fmla="*/ 4386086 h 6482443"/>
              <a:gd name="connsiteX409" fmla="*/ 5309507 w 5309507"/>
              <a:gd name="connsiteY409" fmla="*/ 4140666 h 6482443"/>
              <a:gd name="connsiteX410" fmla="*/ 5309507 w 5309507"/>
              <a:gd name="connsiteY410" fmla="*/ 4171146 h 6482443"/>
              <a:gd name="connsiteX411" fmla="*/ 5064087 w 5309507"/>
              <a:gd name="connsiteY411" fmla="*/ 4416566 h 6482443"/>
              <a:gd name="connsiteX412" fmla="*/ 5064087 w 5309507"/>
              <a:gd name="connsiteY412" fmla="*/ 4424186 h 6482443"/>
              <a:gd name="connsiteX413" fmla="*/ 5309507 w 5309507"/>
              <a:gd name="connsiteY413" fmla="*/ 4178766 h 6482443"/>
              <a:gd name="connsiteX414" fmla="*/ 5309507 w 5309507"/>
              <a:gd name="connsiteY414" fmla="*/ 4209246 h 6482443"/>
              <a:gd name="connsiteX415" fmla="*/ 5064087 w 5309507"/>
              <a:gd name="connsiteY415" fmla="*/ 4454666 h 6482443"/>
              <a:gd name="connsiteX416" fmla="*/ 5064087 w 5309507"/>
              <a:gd name="connsiteY416" fmla="*/ 4462286 h 6482443"/>
              <a:gd name="connsiteX417" fmla="*/ 5309507 w 5309507"/>
              <a:gd name="connsiteY417" fmla="*/ 4216866 h 6482443"/>
              <a:gd name="connsiteX418" fmla="*/ 5309507 w 5309507"/>
              <a:gd name="connsiteY418" fmla="*/ 4247346 h 6482443"/>
              <a:gd name="connsiteX419" fmla="*/ 5064087 w 5309507"/>
              <a:gd name="connsiteY419" fmla="*/ 4492766 h 6482443"/>
              <a:gd name="connsiteX420" fmla="*/ 5064087 w 5309507"/>
              <a:gd name="connsiteY420" fmla="*/ 4500387 h 6482443"/>
              <a:gd name="connsiteX421" fmla="*/ 5309507 w 5309507"/>
              <a:gd name="connsiteY421" fmla="*/ 4254967 h 6482443"/>
              <a:gd name="connsiteX422" fmla="*/ 5309507 w 5309507"/>
              <a:gd name="connsiteY422" fmla="*/ 4285446 h 6482443"/>
              <a:gd name="connsiteX423" fmla="*/ 5064087 w 5309507"/>
              <a:gd name="connsiteY423" fmla="*/ 4530866 h 6482443"/>
              <a:gd name="connsiteX424" fmla="*/ 5064087 w 5309507"/>
              <a:gd name="connsiteY424" fmla="*/ 4538486 h 6482443"/>
              <a:gd name="connsiteX425" fmla="*/ 5309507 w 5309507"/>
              <a:gd name="connsiteY425" fmla="*/ 4293066 h 6482443"/>
              <a:gd name="connsiteX426" fmla="*/ 5309507 w 5309507"/>
              <a:gd name="connsiteY426" fmla="*/ 4323547 h 6482443"/>
              <a:gd name="connsiteX427" fmla="*/ 5064087 w 5309507"/>
              <a:gd name="connsiteY427" fmla="*/ 4568967 h 6482443"/>
              <a:gd name="connsiteX428" fmla="*/ 5064087 w 5309507"/>
              <a:gd name="connsiteY428" fmla="*/ 4576586 h 6482443"/>
              <a:gd name="connsiteX429" fmla="*/ 5309507 w 5309507"/>
              <a:gd name="connsiteY429" fmla="*/ 4331166 h 6482443"/>
              <a:gd name="connsiteX430" fmla="*/ 5309507 w 5309507"/>
              <a:gd name="connsiteY430" fmla="*/ 4361646 h 6482443"/>
              <a:gd name="connsiteX431" fmla="*/ 5064087 w 5309507"/>
              <a:gd name="connsiteY431" fmla="*/ 4607066 h 6482443"/>
              <a:gd name="connsiteX432" fmla="*/ 5064087 w 5309507"/>
              <a:gd name="connsiteY432" fmla="*/ 4614686 h 6482443"/>
              <a:gd name="connsiteX433" fmla="*/ 5309507 w 5309507"/>
              <a:gd name="connsiteY433" fmla="*/ 4369266 h 6482443"/>
              <a:gd name="connsiteX434" fmla="*/ 5309507 w 5309507"/>
              <a:gd name="connsiteY434" fmla="*/ 4399746 h 6482443"/>
              <a:gd name="connsiteX435" fmla="*/ 5064087 w 5309507"/>
              <a:gd name="connsiteY435" fmla="*/ 4645166 h 6482443"/>
              <a:gd name="connsiteX436" fmla="*/ 5064087 w 5309507"/>
              <a:gd name="connsiteY436" fmla="*/ 4652786 h 6482443"/>
              <a:gd name="connsiteX437" fmla="*/ 5309507 w 5309507"/>
              <a:gd name="connsiteY437" fmla="*/ 4407366 h 6482443"/>
              <a:gd name="connsiteX438" fmla="*/ 5309507 w 5309507"/>
              <a:gd name="connsiteY438" fmla="*/ 4437846 h 6482443"/>
              <a:gd name="connsiteX439" fmla="*/ 5208582 w 5309507"/>
              <a:gd name="connsiteY439" fmla="*/ 4538771 h 6482443"/>
              <a:gd name="connsiteX440" fmla="*/ 5205225 w 5309507"/>
              <a:gd name="connsiteY440" fmla="*/ 4541332 h 6482443"/>
              <a:gd name="connsiteX441" fmla="*/ 5199592 w 5309507"/>
              <a:gd name="connsiteY441" fmla="*/ 4547761 h 6482443"/>
              <a:gd name="connsiteX442" fmla="*/ 5064087 w 5309507"/>
              <a:gd name="connsiteY442" fmla="*/ 4683266 h 6482443"/>
              <a:gd name="connsiteX443" fmla="*/ 5064087 w 5309507"/>
              <a:gd name="connsiteY443" fmla="*/ 4690886 h 6482443"/>
              <a:gd name="connsiteX444" fmla="*/ 5162463 w 5309507"/>
              <a:gd name="connsiteY444" fmla="*/ 4592510 h 6482443"/>
              <a:gd name="connsiteX445" fmla="*/ 5139465 w 5309507"/>
              <a:gd name="connsiteY445" fmla="*/ 4627878 h 6482443"/>
              <a:gd name="connsiteX446" fmla="*/ 5122876 w 5309507"/>
              <a:gd name="connsiteY446" fmla="*/ 4662577 h 6482443"/>
              <a:gd name="connsiteX447" fmla="*/ 5064087 w 5309507"/>
              <a:gd name="connsiteY447" fmla="*/ 4721366 h 6482443"/>
              <a:gd name="connsiteX448" fmla="*/ 5064087 w 5309507"/>
              <a:gd name="connsiteY448" fmla="*/ 4728987 h 6482443"/>
              <a:gd name="connsiteX449" fmla="*/ 5115896 w 5309507"/>
              <a:gd name="connsiteY449" fmla="*/ 4677178 h 6482443"/>
              <a:gd name="connsiteX450" fmla="*/ 5115674 w 5309507"/>
              <a:gd name="connsiteY450" fmla="*/ 4677641 h 6482443"/>
              <a:gd name="connsiteX451" fmla="*/ 5098042 w 5309507"/>
              <a:gd name="connsiteY451" fmla="*/ 4725512 h 6482443"/>
              <a:gd name="connsiteX452" fmla="*/ 5064087 w 5309507"/>
              <a:gd name="connsiteY452" fmla="*/ 4759466 h 6482443"/>
              <a:gd name="connsiteX453" fmla="*/ 5064087 w 5309507"/>
              <a:gd name="connsiteY453" fmla="*/ 4767087 h 6482443"/>
              <a:gd name="connsiteX454" fmla="*/ 5094600 w 5309507"/>
              <a:gd name="connsiteY454" fmla="*/ 4736575 h 6482443"/>
              <a:gd name="connsiteX455" fmla="*/ 5097123 w 5309507"/>
              <a:gd name="connsiteY455" fmla="*/ 4764532 h 6482443"/>
              <a:gd name="connsiteX456" fmla="*/ 5064087 w 5309507"/>
              <a:gd name="connsiteY456" fmla="*/ 4797567 h 6482443"/>
              <a:gd name="connsiteX457" fmla="*/ 5064087 w 5309507"/>
              <a:gd name="connsiteY457" fmla="*/ 4805186 h 6482443"/>
              <a:gd name="connsiteX458" fmla="*/ 5097753 w 5309507"/>
              <a:gd name="connsiteY458" fmla="*/ 4771520 h 6482443"/>
              <a:gd name="connsiteX459" fmla="*/ 5099667 w 5309507"/>
              <a:gd name="connsiteY459" fmla="*/ 4792730 h 6482443"/>
              <a:gd name="connsiteX460" fmla="*/ 5101421 w 5309507"/>
              <a:gd name="connsiteY460" fmla="*/ 4798333 h 6482443"/>
              <a:gd name="connsiteX461" fmla="*/ 5064087 w 5309507"/>
              <a:gd name="connsiteY461" fmla="*/ 4835667 h 6482443"/>
              <a:gd name="connsiteX462" fmla="*/ 5064087 w 5309507"/>
              <a:gd name="connsiteY462" fmla="*/ 4843286 h 6482443"/>
              <a:gd name="connsiteX463" fmla="*/ 5103238 w 5309507"/>
              <a:gd name="connsiteY463" fmla="*/ 4804136 h 6482443"/>
              <a:gd name="connsiteX464" fmla="*/ 5110504 w 5309507"/>
              <a:gd name="connsiteY464" fmla="*/ 4827349 h 6482443"/>
              <a:gd name="connsiteX465" fmla="*/ 5064087 w 5309507"/>
              <a:gd name="connsiteY465" fmla="*/ 4873766 h 6482443"/>
              <a:gd name="connsiteX466" fmla="*/ 5064087 w 5309507"/>
              <a:gd name="connsiteY466" fmla="*/ 4881386 h 6482443"/>
              <a:gd name="connsiteX467" fmla="*/ 5112321 w 5309507"/>
              <a:gd name="connsiteY467" fmla="*/ 4833152 h 6482443"/>
              <a:gd name="connsiteX468" fmla="*/ 5115242 w 5309507"/>
              <a:gd name="connsiteY468" fmla="*/ 4842485 h 6482443"/>
              <a:gd name="connsiteX469" fmla="*/ 5121950 w 5309507"/>
              <a:gd name="connsiteY469" fmla="*/ 4854003 h 6482443"/>
              <a:gd name="connsiteX470" fmla="*/ 5064087 w 5309507"/>
              <a:gd name="connsiteY470" fmla="*/ 4911866 h 6482443"/>
              <a:gd name="connsiteX471" fmla="*/ 5064087 w 5309507"/>
              <a:gd name="connsiteY471" fmla="*/ 4919486 h 6482443"/>
              <a:gd name="connsiteX472" fmla="*/ 5124755 w 5309507"/>
              <a:gd name="connsiteY472" fmla="*/ 4858819 h 6482443"/>
              <a:gd name="connsiteX473" fmla="*/ 5135973 w 5309507"/>
              <a:gd name="connsiteY473" fmla="*/ 4878081 h 6482443"/>
              <a:gd name="connsiteX474" fmla="*/ 5064087 w 5309507"/>
              <a:gd name="connsiteY474" fmla="*/ 4949966 h 6482443"/>
              <a:gd name="connsiteX475" fmla="*/ 5064087 w 5309507"/>
              <a:gd name="connsiteY475" fmla="*/ 4957587 h 6482443"/>
              <a:gd name="connsiteX476" fmla="*/ 5138777 w 5309507"/>
              <a:gd name="connsiteY476" fmla="*/ 4882897 h 6482443"/>
              <a:gd name="connsiteX477" fmla="*/ 5141198 w 5309507"/>
              <a:gd name="connsiteY477" fmla="*/ 4887053 h 6482443"/>
              <a:gd name="connsiteX478" fmla="*/ 5152288 w 5309507"/>
              <a:gd name="connsiteY478" fmla="*/ 4899865 h 6482443"/>
              <a:gd name="connsiteX479" fmla="*/ 5064087 w 5309507"/>
              <a:gd name="connsiteY479" fmla="*/ 4988066 h 6482443"/>
              <a:gd name="connsiteX480" fmla="*/ 5064087 w 5309507"/>
              <a:gd name="connsiteY480" fmla="*/ 4995687 h 6482443"/>
              <a:gd name="connsiteX481" fmla="*/ 5155824 w 5309507"/>
              <a:gd name="connsiteY481" fmla="*/ 4903950 h 6482443"/>
              <a:gd name="connsiteX482" fmla="*/ 5169966 w 5309507"/>
              <a:gd name="connsiteY482" fmla="*/ 4920288 h 6482443"/>
              <a:gd name="connsiteX483" fmla="*/ 5064087 w 5309507"/>
              <a:gd name="connsiteY483" fmla="*/ 5026167 h 6482443"/>
              <a:gd name="connsiteX484" fmla="*/ 5064087 w 5309507"/>
              <a:gd name="connsiteY484" fmla="*/ 5033786 h 6482443"/>
              <a:gd name="connsiteX485" fmla="*/ 5173501 w 5309507"/>
              <a:gd name="connsiteY485" fmla="*/ 4924372 h 6482443"/>
              <a:gd name="connsiteX486" fmla="*/ 5177530 w 5309507"/>
              <a:gd name="connsiteY486" fmla="*/ 4929027 h 6482443"/>
              <a:gd name="connsiteX487" fmla="*/ 5187759 w 5309507"/>
              <a:gd name="connsiteY487" fmla="*/ 4940595 h 6482443"/>
              <a:gd name="connsiteX488" fmla="*/ 5064087 w 5309507"/>
              <a:gd name="connsiteY488" fmla="*/ 5064267 h 6482443"/>
              <a:gd name="connsiteX489" fmla="*/ 5064087 w 5309507"/>
              <a:gd name="connsiteY489" fmla="*/ 5071886 h 6482443"/>
              <a:gd name="connsiteX490" fmla="*/ 5191335 w 5309507"/>
              <a:gd name="connsiteY490" fmla="*/ 4944639 h 6482443"/>
              <a:gd name="connsiteX491" fmla="*/ 5205638 w 5309507"/>
              <a:gd name="connsiteY491" fmla="*/ 4960815 h 6482443"/>
              <a:gd name="connsiteX492" fmla="*/ 5064087 w 5309507"/>
              <a:gd name="connsiteY492" fmla="*/ 5102366 h 6482443"/>
              <a:gd name="connsiteX493" fmla="*/ 5064087 w 5309507"/>
              <a:gd name="connsiteY493" fmla="*/ 5109986 h 6482443"/>
              <a:gd name="connsiteX494" fmla="*/ 5209214 w 5309507"/>
              <a:gd name="connsiteY494" fmla="*/ 4964859 h 6482443"/>
              <a:gd name="connsiteX495" fmla="*/ 5213880 w 5309507"/>
              <a:gd name="connsiteY495" fmla="*/ 4970136 h 6482443"/>
              <a:gd name="connsiteX496" fmla="*/ 5222150 w 5309507"/>
              <a:gd name="connsiteY496" fmla="*/ 4982403 h 6482443"/>
              <a:gd name="connsiteX497" fmla="*/ 5064087 w 5309507"/>
              <a:gd name="connsiteY497" fmla="*/ 5140466 h 6482443"/>
              <a:gd name="connsiteX498" fmla="*/ 5064087 w 5309507"/>
              <a:gd name="connsiteY498" fmla="*/ 5148086 h 6482443"/>
              <a:gd name="connsiteX499" fmla="*/ 5225218 w 5309507"/>
              <a:gd name="connsiteY499" fmla="*/ 4986955 h 6482443"/>
              <a:gd name="connsiteX500" fmla="*/ 5237492 w 5309507"/>
              <a:gd name="connsiteY500" fmla="*/ 5005161 h 6482443"/>
              <a:gd name="connsiteX501" fmla="*/ 5064087 w 5309507"/>
              <a:gd name="connsiteY501" fmla="*/ 5178566 h 6482443"/>
              <a:gd name="connsiteX502" fmla="*/ 5064087 w 5309507"/>
              <a:gd name="connsiteY502" fmla="*/ 5186186 h 6482443"/>
              <a:gd name="connsiteX503" fmla="*/ 5240411 w 5309507"/>
              <a:gd name="connsiteY503" fmla="*/ 5009862 h 6482443"/>
              <a:gd name="connsiteX504" fmla="*/ 5250122 w 5309507"/>
              <a:gd name="connsiteY504" fmla="*/ 5030632 h 6482443"/>
              <a:gd name="connsiteX505" fmla="*/ 5064087 w 5309507"/>
              <a:gd name="connsiteY505" fmla="*/ 5216666 h 6482443"/>
              <a:gd name="connsiteX506" fmla="*/ 5064087 w 5309507"/>
              <a:gd name="connsiteY506" fmla="*/ 5224287 h 6482443"/>
              <a:gd name="connsiteX507" fmla="*/ 5252550 w 5309507"/>
              <a:gd name="connsiteY507" fmla="*/ 5035825 h 6482443"/>
              <a:gd name="connsiteX508" fmla="*/ 5255422 w 5309507"/>
              <a:gd name="connsiteY508" fmla="*/ 5041969 h 6482443"/>
              <a:gd name="connsiteX509" fmla="*/ 5259050 w 5309507"/>
              <a:gd name="connsiteY509" fmla="*/ 5059804 h 6482443"/>
              <a:gd name="connsiteX510" fmla="*/ 5064087 w 5309507"/>
              <a:gd name="connsiteY510" fmla="*/ 5254766 h 6482443"/>
              <a:gd name="connsiteX511" fmla="*/ 5064087 w 5309507"/>
              <a:gd name="connsiteY511" fmla="*/ 5262386 h 6482443"/>
              <a:gd name="connsiteX512" fmla="*/ 5260338 w 5309507"/>
              <a:gd name="connsiteY512" fmla="*/ 5066136 h 6482443"/>
              <a:gd name="connsiteX513" fmla="*/ 5260615 w 5309507"/>
              <a:gd name="connsiteY513" fmla="*/ 5067500 h 6482443"/>
              <a:gd name="connsiteX514" fmla="*/ 5256829 w 5309507"/>
              <a:gd name="connsiteY514" fmla="*/ 5098655 h 6482443"/>
              <a:gd name="connsiteX515" fmla="*/ 5256034 w 5309507"/>
              <a:gd name="connsiteY515" fmla="*/ 5100920 h 6482443"/>
              <a:gd name="connsiteX516" fmla="*/ 5064087 w 5309507"/>
              <a:gd name="connsiteY516" fmla="*/ 5292867 h 6482443"/>
              <a:gd name="connsiteX517" fmla="*/ 5064087 w 5309507"/>
              <a:gd name="connsiteY517" fmla="*/ 5300486 h 6482443"/>
              <a:gd name="connsiteX518" fmla="*/ 5251919 w 5309507"/>
              <a:gd name="connsiteY518" fmla="*/ 5112655 h 6482443"/>
              <a:gd name="connsiteX519" fmla="*/ 5245902 w 5309507"/>
              <a:gd name="connsiteY519" fmla="*/ 5129808 h 6482443"/>
              <a:gd name="connsiteX520" fmla="*/ 5209528 w 5309507"/>
              <a:gd name="connsiteY520" fmla="*/ 5185525 h 6482443"/>
              <a:gd name="connsiteX521" fmla="*/ 5127292 w 5309507"/>
              <a:gd name="connsiteY521" fmla="*/ 5267761 h 6482443"/>
              <a:gd name="connsiteX522" fmla="*/ 5066780 w 5309507"/>
              <a:gd name="connsiteY522" fmla="*/ 5316721 h 6482443"/>
              <a:gd name="connsiteX523" fmla="*/ 4789832 w 5309507"/>
              <a:gd name="connsiteY523" fmla="*/ 5482889 h 6482443"/>
              <a:gd name="connsiteX524" fmla="*/ 4845222 w 5309507"/>
              <a:gd name="connsiteY524" fmla="*/ 5510583 h 6482443"/>
              <a:gd name="connsiteX525" fmla="*/ 5035620 w 5309507"/>
              <a:gd name="connsiteY525" fmla="*/ 5427500 h 6482443"/>
              <a:gd name="connsiteX526" fmla="*/ 5064087 w 5309507"/>
              <a:gd name="connsiteY526" fmla="*/ 5409851 h 6482443"/>
              <a:gd name="connsiteX527" fmla="*/ 5064087 w 5309507"/>
              <a:gd name="connsiteY527" fmla="*/ 5415739 h 6482443"/>
              <a:gd name="connsiteX528" fmla="*/ 5079581 w 5309507"/>
              <a:gd name="connsiteY528" fmla="*/ 5400245 h 6482443"/>
              <a:gd name="connsiteX529" fmla="*/ 5152882 w 5309507"/>
              <a:gd name="connsiteY529" fmla="*/ 5354801 h 6482443"/>
              <a:gd name="connsiteX530" fmla="*/ 5161345 w 5309507"/>
              <a:gd name="connsiteY530" fmla="*/ 5348960 h 6482443"/>
              <a:gd name="connsiteX531" fmla="*/ 5064087 w 5309507"/>
              <a:gd name="connsiteY531" fmla="*/ 5446218 h 6482443"/>
              <a:gd name="connsiteX532" fmla="*/ 5064087 w 5309507"/>
              <a:gd name="connsiteY532" fmla="*/ 5453838 h 6482443"/>
              <a:gd name="connsiteX533" fmla="*/ 5185939 w 5309507"/>
              <a:gd name="connsiteY533" fmla="*/ 5331986 h 6482443"/>
              <a:gd name="connsiteX534" fmla="*/ 5284321 w 5309507"/>
              <a:gd name="connsiteY534" fmla="*/ 5264085 h 6482443"/>
              <a:gd name="connsiteX535" fmla="*/ 5064087 w 5309507"/>
              <a:gd name="connsiteY535" fmla="*/ 5484319 h 6482443"/>
              <a:gd name="connsiteX536" fmla="*/ 5064087 w 5309507"/>
              <a:gd name="connsiteY536" fmla="*/ 5491938 h 6482443"/>
              <a:gd name="connsiteX537" fmla="*/ 5309507 w 5309507"/>
              <a:gd name="connsiteY537" fmla="*/ 5246518 h 6482443"/>
              <a:gd name="connsiteX538" fmla="*/ 5309507 w 5309507"/>
              <a:gd name="connsiteY538" fmla="*/ 5276998 h 6482443"/>
              <a:gd name="connsiteX539" fmla="*/ 5064087 w 5309507"/>
              <a:gd name="connsiteY539" fmla="*/ 5522418 h 6482443"/>
              <a:gd name="connsiteX540" fmla="*/ 5064087 w 5309507"/>
              <a:gd name="connsiteY540" fmla="*/ 5530038 h 6482443"/>
              <a:gd name="connsiteX541" fmla="*/ 5309507 w 5309507"/>
              <a:gd name="connsiteY541" fmla="*/ 5284618 h 6482443"/>
              <a:gd name="connsiteX542" fmla="*/ 5309507 w 5309507"/>
              <a:gd name="connsiteY542" fmla="*/ 5315098 h 6482443"/>
              <a:gd name="connsiteX543" fmla="*/ 5064087 w 5309507"/>
              <a:gd name="connsiteY543" fmla="*/ 5560518 h 6482443"/>
              <a:gd name="connsiteX544" fmla="*/ 5064087 w 5309507"/>
              <a:gd name="connsiteY544" fmla="*/ 5568138 h 6482443"/>
              <a:gd name="connsiteX545" fmla="*/ 5309507 w 5309507"/>
              <a:gd name="connsiteY545" fmla="*/ 5322718 h 6482443"/>
              <a:gd name="connsiteX546" fmla="*/ 5309507 w 5309507"/>
              <a:gd name="connsiteY546" fmla="*/ 5353198 h 6482443"/>
              <a:gd name="connsiteX547" fmla="*/ 5064087 w 5309507"/>
              <a:gd name="connsiteY547" fmla="*/ 5598618 h 6482443"/>
              <a:gd name="connsiteX548" fmla="*/ 5064087 w 5309507"/>
              <a:gd name="connsiteY548" fmla="*/ 5606238 h 6482443"/>
              <a:gd name="connsiteX549" fmla="*/ 5309507 w 5309507"/>
              <a:gd name="connsiteY549" fmla="*/ 5360818 h 6482443"/>
              <a:gd name="connsiteX550" fmla="*/ 5309507 w 5309507"/>
              <a:gd name="connsiteY550" fmla="*/ 5391298 h 6482443"/>
              <a:gd name="connsiteX551" fmla="*/ 5064087 w 5309507"/>
              <a:gd name="connsiteY551" fmla="*/ 5636718 h 6482443"/>
              <a:gd name="connsiteX552" fmla="*/ 5064087 w 5309507"/>
              <a:gd name="connsiteY552" fmla="*/ 5644339 h 6482443"/>
              <a:gd name="connsiteX553" fmla="*/ 5309507 w 5309507"/>
              <a:gd name="connsiteY553" fmla="*/ 5398919 h 6482443"/>
              <a:gd name="connsiteX554" fmla="*/ 5309507 w 5309507"/>
              <a:gd name="connsiteY554" fmla="*/ 5429398 h 6482443"/>
              <a:gd name="connsiteX555" fmla="*/ 5064087 w 5309507"/>
              <a:gd name="connsiteY555" fmla="*/ 5674818 h 6482443"/>
              <a:gd name="connsiteX556" fmla="*/ 5064087 w 5309507"/>
              <a:gd name="connsiteY556" fmla="*/ 5682439 h 6482443"/>
              <a:gd name="connsiteX557" fmla="*/ 5309507 w 5309507"/>
              <a:gd name="connsiteY557" fmla="*/ 5437019 h 6482443"/>
              <a:gd name="connsiteX558" fmla="*/ 5309507 w 5309507"/>
              <a:gd name="connsiteY558" fmla="*/ 5467499 h 6482443"/>
              <a:gd name="connsiteX559" fmla="*/ 5087824 w 5309507"/>
              <a:gd name="connsiteY559" fmla="*/ 5689182 h 6482443"/>
              <a:gd name="connsiteX560" fmla="*/ 5095443 w 5309507"/>
              <a:gd name="connsiteY560" fmla="*/ 5689182 h 6482443"/>
              <a:gd name="connsiteX561" fmla="*/ 5309507 w 5309507"/>
              <a:gd name="connsiteY561" fmla="*/ 5475118 h 6482443"/>
              <a:gd name="connsiteX562" fmla="*/ 5309507 w 5309507"/>
              <a:gd name="connsiteY562" fmla="*/ 5505599 h 6482443"/>
              <a:gd name="connsiteX563" fmla="*/ 5125924 w 5309507"/>
              <a:gd name="connsiteY563" fmla="*/ 5689182 h 6482443"/>
              <a:gd name="connsiteX564" fmla="*/ 5133543 w 5309507"/>
              <a:gd name="connsiteY564" fmla="*/ 5689182 h 6482443"/>
              <a:gd name="connsiteX565" fmla="*/ 5309507 w 5309507"/>
              <a:gd name="connsiteY565" fmla="*/ 5513218 h 6482443"/>
              <a:gd name="connsiteX566" fmla="*/ 5309507 w 5309507"/>
              <a:gd name="connsiteY566" fmla="*/ 5543698 h 6482443"/>
              <a:gd name="connsiteX567" fmla="*/ 5164023 w 5309507"/>
              <a:gd name="connsiteY567" fmla="*/ 5689182 h 6482443"/>
              <a:gd name="connsiteX568" fmla="*/ 5171643 w 5309507"/>
              <a:gd name="connsiteY568" fmla="*/ 5689182 h 6482443"/>
              <a:gd name="connsiteX569" fmla="*/ 5309507 w 5309507"/>
              <a:gd name="connsiteY569" fmla="*/ 5551318 h 6482443"/>
              <a:gd name="connsiteX570" fmla="*/ 5309507 w 5309507"/>
              <a:gd name="connsiteY570" fmla="*/ 5581798 h 6482443"/>
              <a:gd name="connsiteX571" fmla="*/ 5202123 w 5309507"/>
              <a:gd name="connsiteY571" fmla="*/ 5689182 h 6482443"/>
              <a:gd name="connsiteX572" fmla="*/ 5209743 w 5309507"/>
              <a:gd name="connsiteY572" fmla="*/ 5689182 h 6482443"/>
              <a:gd name="connsiteX573" fmla="*/ 5309507 w 5309507"/>
              <a:gd name="connsiteY573" fmla="*/ 5589418 h 6482443"/>
              <a:gd name="connsiteX574" fmla="*/ 5309507 w 5309507"/>
              <a:gd name="connsiteY574" fmla="*/ 5619898 h 6482443"/>
              <a:gd name="connsiteX575" fmla="*/ 5240223 w 5309507"/>
              <a:gd name="connsiteY575" fmla="*/ 5689182 h 6482443"/>
              <a:gd name="connsiteX576" fmla="*/ 5247844 w 5309507"/>
              <a:gd name="connsiteY576" fmla="*/ 5689182 h 6482443"/>
              <a:gd name="connsiteX577" fmla="*/ 5309507 w 5309507"/>
              <a:gd name="connsiteY577" fmla="*/ 5627519 h 6482443"/>
              <a:gd name="connsiteX578" fmla="*/ 5309507 w 5309507"/>
              <a:gd name="connsiteY578" fmla="*/ 5657998 h 6482443"/>
              <a:gd name="connsiteX579" fmla="*/ 5278323 w 5309507"/>
              <a:gd name="connsiteY579" fmla="*/ 5689182 h 6482443"/>
              <a:gd name="connsiteX580" fmla="*/ 5285944 w 5309507"/>
              <a:gd name="connsiteY580" fmla="*/ 5689182 h 6482443"/>
              <a:gd name="connsiteX581" fmla="*/ 5309507 w 5309507"/>
              <a:gd name="connsiteY581" fmla="*/ 5665619 h 6482443"/>
              <a:gd name="connsiteX582" fmla="*/ 5309507 w 5309507"/>
              <a:gd name="connsiteY582" fmla="*/ 6482443 h 6482443"/>
              <a:gd name="connsiteX583" fmla="*/ 0 w 5309507"/>
              <a:gd name="connsiteY583" fmla="*/ 6482443 h 6482443"/>
              <a:gd name="connsiteX584" fmla="*/ 0 w 5309507"/>
              <a:gd name="connsiteY584" fmla="*/ 898364 h 6482443"/>
              <a:gd name="connsiteX585" fmla="*/ 69868 w 5309507"/>
              <a:gd name="connsiteY585" fmla="*/ 867618 h 6482443"/>
              <a:gd name="connsiteX586" fmla="*/ 180648 w 5309507"/>
              <a:gd name="connsiteY586" fmla="*/ 701450 h 6482443"/>
              <a:gd name="connsiteX587" fmla="*/ 97563 w 5309507"/>
              <a:gd name="connsiteY587" fmla="*/ 507618 h 6482443"/>
              <a:gd name="connsiteX588" fmla="*/ 14479 w 5309507"/>
              <a:gd name="connsiteY588" fmla="*/ 369145 h 6482443"/>
              <a:gd name="connsiteX589" fmla="*/ 208343 w 5309507"/>
              <a:gd name="connsiteY589" fmla="*/ 147588 h 6482443"/>
              <a:gd name="connsiteX590" fmla="*/ 403072 w 5309507"/>
              <a:gd name="connsiteY590" fmla="*/ 22975 h 6482443"/>
              <a:gd name="connsiteX591" fmla="*/ 0 w 5309507"/>
              <a:gd name="connsiteY591" fmla="*/ 0 h 6482443"/>
              <a:gd name="connsiteX592" fmla="*/ 244691 w 5309507"/>
              <a:gd name="connsiteY592" fmla="*/ 0 h 6482443"/>
              <a:gd name="connsiteX593" fmla="*/ 212670 w 5309507"/>
              <a:gd name="connsiteY593" fmla="*/ 18653 h 6482443"/>
              <a:gd name="connsiteX594" fmla="*/ 97563 w 5309507"/>
              <a:gd name="connsiteY594" fmla="*/ 92199 h 6482443"/>
              <a:gd name="connsiteX595" fmla="*/ 9295 w 5309507"/>
              <a:gd name="connsiteY595" fmla="*/ 146561 h 6482443"/>
              <a:gd name="connsiteX596" fmla="*/ 0 w 5309507"/>
              <a:gd name="connsiteY596" fmla="*/ 153552 h 64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5309507" h="6482443">
                <a:moveTo>
                  <a:pt x="4810629" y="6091081"/>
                </a:moveTo>
                <a:cubicBezTo>
                  <a:pt x="4820220" y="6091081"/>
                  <a:pt x="4828212" y="6093817"/>
                  <a:pt x="4834606" y="6099287"/>
                </a:cubicBezTo>
                <a:cubicBezTo>
                  <a:pt x="4841001" y="6104761"/>
                  <a:pt x="4844199" y="6112124"/>
                  <a:pt x="4844199" y="6121380"/>
                </a:cubicBezTo>
                <a:lnTo>
                  <a:pt x="4775781" y="6121380"/>
                </a:lnTo>
                <a:cubicBezTo>
                  <a:pt x="4777269" y="6111705"/>
                  <a:pt x="4781161" y="6104233"/>
                  <a:pt x="4787450" y="6098970"/>
                </a:cubicBezTo>
                <a:cubicBezTo>
                  <a:pt x="4793734" y="6093715"/>
                  <a:pt x="4801463" y="6091081"/>
                  <a:pt x="4810629" y="6091081"/>
                </a:cubicBezTo>
                <a:close/>
                <a:moveTo>
                  <a:pt x="4456641" y="6050384"/>
                </a:moveTo>
                <a:lnTo>
                  <a:pt x="4456641" y="6226500"/>
                </a:lnTo>
                <a:lnTo>
                  <a:pt x="4511311" y="6226500"/>
                </a:lnTo>
                <a:lnTo>
                  <a:pt x="4511311" y="6050384"/>
                </a:lnTo>
                <a:close/>
                <a:moveTo>
                  <a:pt x="4524464" y="6050370"/>
                </a:moveTo>
                <a:lnTo>
                  <a:pt x="4587767" y="6226486"/>
                </a:lnTo>
                <a:lnTo>
                  <a:pt x="4655225" y="6226486"/>
                </a:lnTo>
                <a:lnTo>
                  <a:pt x="4718528" y="6050370"/>
                </a:lnTo>
                <a:lnTo>
                  <a:pt x="4660341" y="6050370"/>
                </a:lnTo>
                <a:lnTo>
                  <a:pt x="4621656" y="6175987"/>
                </a:lnTo>
                <a:lnTo>
                  <a:pt x="4582971" y="6050370"/>
                </a:lnTo>
                <a:close/>
                <a:moveTo>
                  <a:pt x="4249173" y="6050357"/>
                </a:moveTo>
                <a:lnTo>
                  <a:pt x="4312477" y="6226471"/>
                </a:lnTo>
                <a:lnTo>
                  <a:pt x="4379935" y="6226472"/>
                </a:lnTo>
                <a:lnTo>
                  <a:pt x="4443237" y="6050357"/>
                </a:lnTo>
                <a:lnTo>
                  <a:pt x="4385050" y="6050357"/>
                </a:lnTo>
                <a:lnTo>
                  <a:pt x="4346365" y="6175973"/>
                </a:lnTo>
                <a:lnTo>
                  <a:pt x="4307680" y="6050357"/>
                </a:lnTo>
                <a:close/>
                <a:moveTo>
                  <a:pt x="4988072" y="6047848"/>
                </a:moveTo>
                <a:cubicBezTo>
                  <a:pt x="4972938" y="6047848"/>
                  <a:pt x="4959886" y="6050269"/>
                  <a:pt x="4948908" y="6055108"/>
                </a:cubicBezTo>
                <a:cubicBezTo>
                  <a:pt x="4937930" y="6059950"/>
                  <a:pt x="4929615" y="6066524"/>
                  <a:pt x="4923973" y="6074833"/>
                </a:cubicBezTo>
                <a:cubicBezTo>
                  <a:pt x="4918320" y="6083148"/>
                  <a:pt x="4915499" y="6092350"/>
                  <a:pt x="4915499" y="6102451"/>
                </a:cubicBezTo>
                <a:cubicBezTo>
                  <a:pt x="4915499" y="6114443"/>
                  <a:pt x="4918587" y="6123966"/>
                  <a:pt x="4924770" y="6131013"/>
                </a:cubicBezTo>
                <a:cubicBezTo>
                  <a:pt x="4930949" y="6138066"/>
                  <a:pt x="4938304" y="6143218"/>
                  <a:pt x="4946829" y="6146479"/>
                </a:cubicBezTo>
                <a:cubicBezTo>
                  <a:pt x="4955352" y="6149743"/>
                  <a:pt x="4966012" y="6152845"/>
                  <a:pt x="4978801" y="6155789"/>
                </a:cubicBezTo>
                <a:cubicBezTo>
                  <a:pt x="4990733" y="6158738"/>
                  <a:pt x="4999368" y="6161422"/>
                  <a:pt x="5004698" y="6163838"/>
                </a:cubicBezTo>
                <a:cubicBezTo>
                  <a:pt x="5010022" y="6166258"/>
                  <a:pt x="5012689" y="6169992"/>
                  <a:pt x="5012689" y="6175041"/>
                </a:cubicBezTo>
                <a:cubicBezTo>
                  <a:pt x="5012689" y="6179254"/>
                  <a:pt x="5010822" y="6182671"/>
                  <a:pt x="5007096" y="6185299"/>
                </a:cubicBezTo>
                <a:cubicBezTo>
                  <a:pt x="5003364" y="6187933"/>
                  <a:pt x="4998088" y="6189246"/>
                  <a:pt x="4991271" y="6189246"/>
                </a:cubicBezTo>
                <a:cubicBezTo>
                  <a:pt x="4983806" y="6189246"/>
                  <a:pt x="4977522" y="6187352"/>
                  <a:pt x="4972407" y="6183564"/>
                </a:cubicBezTo>
                <a:cubicBezTo>
                  <a:pt x="4967291" y="6179777"/>
                  <a:pt x="4964415" y="6174835"/>
                  <a:pt x="4963774" y="6168730"/>
                </a:cubicBezTo>
                <a:lnTo>
                  <a:pt x="4909745" y="6168730"/>
                </a:lnTo>
                <a:cubicBezTo>
                  <a:pt x="4910595" y="6180092"/>
                  <a:pt x="4914539" y="6190349"/>
                  <a:pt x="4921573" y="6199503"/>
                </a:cubicBezTo>
                <a:cubicBezTo>
                  <a:pt x="4928606" y="6208656"/>
                  <a:pt x="4938199" y="6215865"/>
                  <a:pt x="4950347" y="6221123"/>
                </a:cubicBezTo>
                <a:cubicBezTo>
                  <a:pt x="4962495" y="6226385"/>
                  <a:pt x="4976348" y="6229013"/>
                  <a:pt x="4991908" y="6229013"/>
                </a:cubicBezTo>
                <a:cubicBezTo>
                  <a:pt x="5006402" y="6229013"/>
                  <a:pt x="5019133" y="6226696"/>
                  <a:pt x="5030116" y="6222070"/>
                </a:cubicBezTo>
                <a:cubicBezTo>
                  <a:pt x="5041089" y="6217443"/>
                  <a:pt x="5049507" y="6211078"/>
                  <a:pt x="5055370" y="6202974"/>
                </a:cubicBezTo>
                <a:cubicBezTo>
                  <a:pt x="5061231" y="6194876"/>
                  <a:pt x="5064163" y="6185669"/>
                  <a:pt x="5064163" y="6175359"/>
                </a:cubicBezTo>
                <a:cubicBezTo>
                  <a:pt x="5063948" y="6163156"/>
                  <a:pt x="5060698" y="6153422"/>
                  <a:pt x="5054414" y="6146163"/>
                </a:cubicBezTo>
                <a:cubicBezTo>
                  <a:pt x="5048123" y="6138904"/>
                  <a:pt x="5040824" y="6133646"/>
                  <a:pt x="5032513" y="6130382"/>
                </a:cubicBezTo>
                <a:cubicBezTo>
                  <a:pt x="5024199" y="6127122"/>
                  <a:pt x="5013435" y="6123808"/>
                  <a:pt x="5000223" y="6120440"/>
                </a:cubicBezTo>
                <a:cubicBezTo>
                  <a:pt x="4988713" y="6117915"/>
                  <a:pt x="4980240" y="6115390"/>
                  <a:pt x="4974805" y="6112865"/>
                </a:cubicBezTo>
                <a:cubicBezTo>
                  <a:pt x="4969370" y="6110340"/>
                  <a:pt x="4966654" y="6106553"/>
                  <a:pt x="4966654" y="6101502"/>
                </a:cubicBezTo>
                <a:cubicBezTo>
                  <a:pt x="4966654" y="6097296"/>
                  <a:pt x="4968355" y="6093981"/>
                  <a:pt x="4971768" y="6091561"/>
                </a:cubicBezTo>
                <a:cubicBezTo>
                  <a:pt x="4975173" y="6089144"/>
                  <a:pt x="4980080" y="6087932"/>
                  <a:pt x="4986475" y="6087932"/>
                </a:cubicBezTo>
                <a:cubicBezTo>
                  <a:pt x="4993933" y="6087932"/>
                  <a:pt x="4999953" y="6089722"/>
                  <a:pt x="5004538" y="6093296"/>
                </a:cubicBezTo>
                <a:cubicBezTo>
                  <a:pt x="5009120" y="6096877"/>
                  <a:pt x="5011838" y="6101715"/>
                  <a:pt x="5012689" y="6107815"/>
                </a:cubicBezTo>
                <a:lnTo>
                  <a:pt x="5063203" y="6107815"/>
                </a:lnTo>
                <a:cubicBezTo>
                  <a:pt x="5061287" y="6089722"/>
                  <a:pt x="5053877" y="6075204"/>
                  <a:pt x="5040984" y="6064261"/>
                </a:cubicBezTo>
                <a:cubicBezTo>
                  <a:pt x="5028086" y="6053322"/>
                  <a:pt x="5010454" y="6047848"/>
                  <a:pt x="4988072" y="6047848"/>
                </a:cubicBezTo>
                <a:close/>
                <a:moveTo>
                  <a:pt x="4811267" y="6047841"/>
                </a:moveTo>
                <a:cubicBezTo>
                  <a:pt x="4793576" y="6047841"/>
                  <a:pt x="4777909" y="6051525"/>
                  <a:pt x="4764271" y="6058887"/>
                </a:cubicBezTo>
                <a:cubicBezTo>
                  <a:pt x="4750630" y="6066256"/>
                  <a:pt x="4740022" y="6076774"/>
                  <a:pt x="4732459" y="6090449"/>
                </a:cubicBezTo>
                <a:cubicBezTo>
                  <a:pt x="4724893" y="6104130"/>
                  <a:pt x="4721111" y="6120117"/>
                  <a:pt x="4721111" y="6138423"/>
                </a:cubicBezTo>
                <a:cubicBezTo>
                  <a:pt x="4721111" y="6156730"/>
                  <a:pt x="4724948" y="6172723"/>
                  <a:pt x="4732621" y="6186398"/>
                </a:cubicBezTo>
                <a:cubicBezTo>
                  <a:pt x="4740295" y="6200077"/>
                  <a:pt x="4750948" y="6210596"/>
                  <a:pt x="4764590" y="6217960"/>
                </a:cubicBezTo>
                <a:cubicBezTo>
                  <a:pt x="4778229" y="6225327"/>
                  <a:pt x="4793790" y="6229007"/>
                  <a:pt x="4811267" y="6229007"/>
                </a:cubicBezTo>
                <a:cubicBezTo>
                  <a:pt x="4825761" y="6229007"/>
                  <a:pt x="4838869" y="6226378"/>
                  <a:pt x="4850594" y="6221117"/>
                </a:cubicBezTo>
                <a:cubicBezTo>
                  <a:pt x="4862312" y="6215859"/>
                  <a:pt x="4872065" y="6208599"/>
                  <a:pt x="4879845" y="6199337"/>
                </a:cubicBezTo>
                <a:cubicBezTo>
                  <a:pt x="4887625" y="6190081"/>
                  <a:pt x="4893005" y="6179666"/>
                  <a:pt x="4895992" y="6168092"/>
                </a:cubicBezTo>
                <a:lnTo>
                  <a:pt x="4837805" y="6168092"/>
                </a:lnTo>
                <a:cubicBezTo>
                  <a:pt x="4832475" y="6179454"/>
                  <a:pt x="4822989" y="6185134"/>
                  <a:pt x="4809350" y="6185134"/>
                </a:cubicBezTo>
                <a:cubicBezTo>
                  <a:pt x="4800183" y="6185134"/>
                  <a:pt x="4792456" y="6182245"/>
                  <a:pt x="4786171" y="6176456"/>
                </a:cubicBezTo>
                <a:cubicBezTo>
                  <a:pt x="4779881" y="6170670"/>
                  <a:pt x="4776311" y="6162307"/>
                  <a:pt x="4775461" y="6151363"/>
                </a:cubicBezTo>
                <a:lnTo>
                  <a:pt x="4899188" y="6151363"/>
                </a:lnTo>
                <a:cubicBezTo>
                  <a:pt x="4899828" y="6145896"/>
                  <a:pt x="4900147" y="6140633"/>
                  <a:pt x="4900147" y="6135584"/>
                </a:cubicBezTo>
                <a:cubicBezTo>
                  <a:pt x="4900147" y="6117908"/>
                  <a:pt x="4896361" y="6102443"/>
                  <a:pt x="4888797" y="6089187"/>
                </a:cubicBezTo>
                <a:cubicBezTo>
                  <a:pt x="4881231" y="6075930"/>
                  <a:pt x="4870734" y="6065727"/>
                  <a:pt x="4857307" y="6058572"/>
                </a:cubicBezTo>
                <a:cubicBezTo>
                  <a:pt x="4843880" y="6051421"/>
                  <a:pt x="4828534" y="6047841"/>
                  <a:pt x="4811267" y="6047841"/>
                </a:cubicBezTo>
                <a:close/>
                <a:moveTo>
                  <a:pt x="4740357" y="5969817"/>
                </a:moveTo>
                <a:cubicBezTo>
                  <a:pt x="4742398" y="5969817"/>
                  <a:pt x="4744307" y="5970327"/>
                  <a:pt x="4746087" y="5971348"/>
                </a:cubicBezTo>
                <a:cubicBezTo>
                  <a:pt x="4747864" y="5972369"/>
                  <a:pt x="4749276" y="5973836"/>
                  <a:pt x="4750323" y="5975746"/>
                </a:cubicBezTo>
                <a:cubicBezTo>
                  <a:pt x="4751370" y="5977658"/>
                  <a:pt x="4751893" y="5979949"/>
                  <a:pt x="4751893" y="5982619"/>
                </a:cubicBezTo>
                <a:cubicBezTo>
                  <a:pt x="4751893" y="5985289"/>
                  <a:pt x="4751370" y="5987581"/>
                  <a:pt x="4750323" y="5989491"/>
                </a:cubicBezTo>
                <a:cubicBezTo>
                  <a:pt x="4749276" y="5991403"/>
                  <a:pt x="4747864" y="5992869"/>
                  <a:pt x="4746087" y="5993889"/>
                </a:cubicBezTo>
                <a:cubicBezTo>
                  <a:pt x="4744307" y="5994911"/>
                  <a:pt x="4742398" y="5995421"/>
                  <a:pt x="4740357" y="5995421"/>
                </a:cubicBezTo>
                <a:cubicBezTo>
                  <a:pt x="4738368" y="5995421"/>
                  <a:pt x="4736497" y="5994898"/>
                  <a:pt x="4734746" y="5993851"/>
                </a:cubicBezTo>
                <a:cubicBezTo>
                  <a:pt x="4732992" y="5992803"/>
                  <a:pt x="4731580" y="5991298"/>
                  <a:pt x="4730508" y="5989334"/>
                </a:cubicBezTo>
                <a:cubicBezTo>
                  <a:pt x="4729435" y="5987371"/>
                  <a:pt x="4728900" y="5985080"/>
                  <a:pt x="4728900" y="5982462"/>
                </a:cubicBezTo>
                <a:cubicBezTo>
                  <a:pt x="4728900" y="5979845"/>
                  <a:pt x="4729435" y="5977580"/>
                  <a:pt x="4730508" y="5975668"/>
                </a:cubicBezTo>
                <a:cubicBezTo>
                  <a:pt x="4731580" y="5973757"/>
                  <a:pt x="4732981" y="5972305"/>
                  <a:pt x="4734706" y="5971309"/>
                </a:cubicBezTo>
                <a:cubicBezTo>
                  <a:pt x="4736434" y="5970314"/>
                  <a:pt x="4738317" y="5969817"/>
                  <a:pt x="4740357" y="5969817"/>
                </a:cubicBezTo>
                <a:close/>
                <a:moveTo>
                  <a:pt x="5024152" y="5969741"/>
                </a:moveTo>
                <a:cubicBezTo>
                  <a:pt x="5027290" y="5969741"/>
                  <a:pt x="5029945" y="5970855"/>
                  <a:pt x="5032117" y="5973080"/>
                </a:cubicBezTo>
                <a:cubicBezTo>
                  <a:pt x="5034287" y="5975306"/>
                  <a:pt x="5035373" y="5978487"/>
                  <a:pt x="5035373" y="5982622"/>
                </a:cubicBezTo>
                <a:cubicBezTo>
                  <a:pt x="5035373" y="5985398"/>
                  <a:pt x="5034849" y="5987755"/>
                  <a:pt x="5033805" y="5989691"/>
                </a:cubicBezTo>
                <a:cubicBezTo>
                  <a:pt x="5032757" y="5991629"/>
                  <a:pt x="5031357" y="5993082"/>
                  <a:pt x="5029606" y="5994050"/>
                </a:cubicBezTo>
                <a:cubicBezTo>
                  <a:pt x="5027852" y="5995019"/>
                  <a:pt x="5025982" y="5995503"/>
                  <a:pt x="5023994" y="5995503"/>
                </a:cubicBezTo>
                <a:cubicBezTo>
                  <a:pt x="5020855" y="5995503"/>
                  <a:pt x="5018252" y="5994392"/>
                  <a:pt x="5016185" y="5992165"/>
                </a:cubicBezTo>
                <a:cubicBezTo>
                  <a:pt x="5014118" y="5989941"/>
                  <a:pt x="5013086" y="5986759"/>
                  <a:pt x="5013086" y="5982622"/>
                </a:cubicBezTo>
                <a:cubicBezTo>
                  <a:pt x="5013086" y="5978487"/>
                  <a:pt x="5014146" y="5975306"/>
                  <a:pt x="5016264" y="5973080"/>
                </a:cubicBezTo>
                <a:cubicBezTo>
                  <a:pt x="5018383" y="5970855"/>
                  <a:pt x="5021013" y="5969741"/>
                  <a:pt x="5024152" y="5969741"/>
                </a:cubicBezTo>
                <a:close/>
                <a:moveTo>
                  <a:pt x="4975650" y="5969741"/>
                </a:moveTo>
                <a:cubicBezTo>
                  <a:pt x="4978788" y="5969741"/>
                  <a:pt x="4981443" y="5970855"/>
                  <a:pt x="4983615" y="5973080"/>
                </a:cubicBezTo>
                <a:cubicBezTo>
                  <a:pt x="4985785" y="5975306"/>
                  <a:pt x="4986871" y="5978487"/>
                  <a:pt x="4986871" y="5982622"/>
                </a:cubicBezTo>
                <a:cubicBezTo>
                  <a:pt x="4986871" y="5985398"/>
                  <a:pt x="4986347" y="5987755"/>
                  <a:pt x="4985303" y="5989691"/>
                </a:cubicBezTo>
                <a:cubicBezTo>
                  <a:pt x="4984255" y="5991629"/>
                  <a:pt x="4982855" y="5993082"/>
                  <a:pt x="4981104" y="5994050"/>
                </a:cubicBezTo>
                <a:cubicBezTo>
                  <a:pt x="4979351" y="5995019"/>
                  <a:pt x="4977480" y="5995503"/>
                  <a:pt x="4975492" y="5995503"/>
                </a:cubicBezTo>
                <a:cubicBezTo>
                  <a:pt x="4972353" y="5995503"/>
                  <a:pt x="4969750" y="5994392"/>
                  <a:pt x="4967683" y="5992165"/>
                </a:cubicBezTo>
                <a:cubicBezTo>
                  <a:pt x="4965616" y="5989941"/>
                  <a:pt x="4964584" y="5986759"/>
                  <a:pt x="4964584" y="5982622"/>
                </a:cubicBezTo>
                <a:cubicBezTo>
                  <a:pt x="4964584" y="5978487"/>
                  <a:pt x="4965644" y="5975306"/>
                  <a:pt x="4967762" y="5973080"/>
                </a:cubicBezTo>
                <a:cubicBezTo>
                  <a:pt x="4969881" y="5970855"/>
                  <a:pt x="4972511" y="5969741"/>
                  <a:pt x="4975650" y="5969741"/>
                </a:cubicBezTo>
                <a:close/>
                <a:moveTo>
                  <a:pt x="4691461" y="5969741"/>
                </a:moveTo>
                <a:cubicBezTo>
                  <a:pt x="4694601" y="5969741"/>
                  <a:pt x="4697255" y="5970855"/>
                  <a:pt x="4699427" y="5973080"/>
                </a:cubicBezTo>
                <a:cubicBezTo>
                  <a:pt x="4701597" y="5975306"/>
                  <a:pt x="4702684" y="5978487"/>
                  <a:pt x="4702684" y="5982622"/>
                </a:cubicBezTo>
                <a:cubicBezTo>
                  <a:pt x="4702684" y="5985398"/>
                  <a:pt x="4702159" y="5987755"/>
                  <a:pt x="4701114" y="5989691"/>
                </a:cubicBezTo>
                <a:cubicBezTo>
                  <a:pt x="4700067" y="5991629"/>
                  <a:pt x="4698667" y="5993082"/>
                  <a:pt x="4696916" y="5994050"/>
                </a:cubicBezTo>
                <a:cubicBezTo>
                  <a:pt x="4695162" y="5995019"/>
                  <a:pt x="4693292" y="5995503"/>
                  <a:pt x="4691304" y="5995503"/>
                </a:cubicBezTo>
                <a:cubicBezTo>
                  <a:pt x="4688165" y="5995503"/>
                  <a:pt x="4685562" y="5994392"/>
                  <a:pt x="4683496" y="5992165"/>
                </a:cubicBezTo>
                <a:cubicBezTo>
                  <a:pt x="4681428" y="5989941"/>
                  <a:pt x="4680396" y="5986759"/>
                  <a:pt x="4680396" y="5982622"/>
                </a:cubicBezTo>
                <a:cubicBezTo>
                  <a:pt x="4680396" y="5978487"/>
                  <a:pt x="4681456" y="5975306"/>
                  <a:pt x="4683575" y="5973080"/>
                </a:cubicBezTo>
                <a:cubicBezTo>
                  <a:pt x="4685693" y="5970855"/>
                  <a:pt x="4688323" y="5969741"/>
                  <a:pt x="4691461" y="5969741"/>
                </a:cubicBezTo>
                <a:close/>
                <a:moveTo>
                  <a:pt x="4790820" y="5969190"/>
                </a:moveTo>
                <a:cubicBezTo>
                  <a:pt x="4793697" y="5969190"/>
                  <a:pt x="4796130" y="5970042"/>
                  <a:pt x="4798119" y="5971742"/>
                </a:cubicBezTo>
                <a:cubicBezTo>
                  <a:pt x="4800108" y="5973445"/>
                  <a:pt x="4801127" y="5975709"/>
                  <a:pt x="4801180" y="5978536"/>
                </a:cubicBezTo>
                <a:lnTo>
                  <a:pt x="4780541" y="5978536"/>
                </a:lnTo>
                <a:cubicBezTo>
                  <a:pt x="4780959" y="5975605"/>
                  <a:pt x="4782096" y="5973314"/>
                  <a:pt x="4783954" y="5971664"/>
                </a:cubicBezTo>
                <a:cubicBezTo>
                  <a:pt x="4785811" y="5970015"/>
                  <a:pt x="4788099" y="5969190"/>
                  <a:pt x="4790820" y="5969190"/>
                </a:cubicBezTo>
                <a:close/>
                <a:moveTo>
                  <a:pt x="5024307" y="5960160"/>
                </a:moveTo>
                <a:cubicBezTo>
                  <a:pt x="5020122" y="5960160"/>
                  <a:pt x="5016329" y="5961090"/>
                  <a:pt x="5012929" y="5962948"/>
                </a:cubicBezTo>
                <a:cubicBezTo>
                  <a:pt x="5009527" y="5964806"/>
                  <a:pt x="5006847" y="5967438"/>
                  <a:pt x="5004885" y="5970842"/>
                </a:cubicBezTo>
                <a:cubicBezTo>
                  <a:pt x="5002924" y="5974245"/>
                  <a:pt x="5001943" y="5978172"/>
                  <a:pt x="5001943" y="5982622"/>
                </a:cubicBezTo>
                <a:cubicBezTo>
                  <a:pt x="5001943" y="5987073"/>
                  <a:pt x="5002896" y="5991001"/>
                  <a:pt x="5004807" y="5994404"/>
                </a:cubicBezTo>
                <a:cubicBezTo>
                  <a:pt x="5006716" y="5997808"/>
                  <a:pt x="5009346" y="6000439"/>
                  <a:pt x="5012693" y="6002297"/>
                </a:cubicBezTo>
                <a:cubicBezTo>
                  <a:pt x="5016041" y="6004156"/>
                  <a:pt x="5019808" y="6005086"/>
                  <a:pt x="5023994" y="6005086"/>
                </a:cubicBezTo>
                <a:cubicBezTo>
                  <a:pt x="5028232" y="6005086"/>
                  <a:pt x="5032064" y="6004156"/>
                  <a:pt x="5035491" y="6002297"/>
                </a:cubicBezTo>
                <a:cubicBezTo>
                  <a:pt x="5038917" y="6000439"/>
                  <a:pt x="5041639" y="5997808"/>
                  <a:pt x="5043653" y="5994404"/>
                </a:cubicBezTo>
                <a:cubicBezTo>
                  <a:pt x="5045667" y="5991001"/>
                  <a:pt x="5046674" y="5987073"/>
                  <a:pt x="5046674" y="5982622"/>
                </a:cubicBezTo>
                <a:cubicBezTo>
                  <a:pt x="5046674" y="5978172"/>
                  <a:pt x="5045693" y="5974245"/>
                  <a:pt x="5043731" y="5970842"/>
                </a:cubicBezTo>
                <a:cubicBezTo>
                  <a:pt x="5041770" y="5967438"/>
                  <a:pt x="5039088" y="5964806"/>
                  <a:pt x="5035688" y="5962948"/>
                </a:cubicBezTo>
                <a:cubicBezTo>
                  <a:pt x="5032286" y="5961090"/>
                  <a:pt x="5028494" y="5960160"/>
                  <a:pt x="5024307" y="5960160"/>
                </a:cubicBezTo>
                <a:close/>
                <a:moveTo>
                  <a:pt x="4975806" y="5960160"/>
                </a:moveTo>
                <a:cubicBezTo>
                  <a:pt x="4971620" y="5960160"/>
                  <a:pt x="4967827" y="5961090"/>
                  <a:pt x="4964428" y="5962948"/>
                </a:cubicBezTo>
                <a:cubicBezTo>
                  <a:pt x="4961025" y="5964806"/>
                  <a:pt x="4958345" y="5967438"/>
                  <a:pt x="4956383" y="5970842"/>
                </a:cubicBezTo>
                <a:cubicBezTo>
                  <a:pt x="4954422" y="5974245"/>
                  <a:pt x="4953440" y="5978172"/>
                  <a:pt x="4953440" y="5982622"/>
                </a:cubicBezTo>
                <a:cubicBezTo>
                  <a:pt x="4953440" y="5987073"/>
                  <a:pt x="4954394" y="5991001"/>
                  <a:pt x="4956305" y="5994404"/>
                </a:cubicBezTo>
                <a:cubicBezTo>
                  <a:pt x="4958214" y="5997808"/>
                  <a:pt x="4960844" y="6000439"/>
                  <a:pt x="4964191" y="6002297"/>
                </a:cubicBezTo>
                <a:cubicBezTo>
                  <a:pt x="4967539" y="6004156"/>
                  <a:pt x="4971306" y="6005086"/>
                  <a:pt x="4975492" y="6005086"/>
                </a:cubicBezTo>
                <a:cubicBezTo>
                  <a:pt x="4979731" y="6005086"/>
                  <a:pt x="4983562" y="6004156"/>
                  <a:pt x="4986989" y="6002297"/>
                </a:cubicBezTo>
                <a:cubicBezTo>
                  <a:pt x="4990415" y="6000439"/>
                  <a:pt x="4993137" y="5997808"/>
                  <a:pt x="4995151" y="5994404"/>
                </a:cubicBezTo>
                <a:cubicBezTo>
                  <a:pt x="4997165" y="5991001"/>
                  <a:pt x="4998172" y="5987073"/>
                  <a:pt x="4998172" y="5982622"/>
                </a:cubicBezTo>
                <a:cubicBezTo>
                  <a:pt x="4998172" y="5978172"/>
                  <a:pt x="4997192" y="5974245"/>
                  <a:pt x="4995229" y="5970842"/>
                </a:cubicBezTo>
                <a:cubicBezTo>
                  <a:pt x="4993268" y="5967438"/>
                  <a:pt x="4990586" y="5964806"/>
                  <a:pt x="4987186" y="5962948"/>
                </a:cubicBezTo>
                <a:cubicBezTo>
                  <a:pt x="4983784" y="5961090"/>
                  <a:pt x="4979992" y="5960160"/>
                  <a:pt x="4975806" y="5960160"/>
                </a:cubicBezTo>
                <a:close/>
                <a:moveTo>
                  <a:pt x="4834849" y="5960160"/>
                </a:moveTo>
                <a:cubicBezTo>
                  <a:pt x="4831343" y="5960160"/>
                  <a:pt x="4828296" y="5960738"/>
                  <a:pt x="4825706" y="5961888"/>
                </a:cubicBezTo>
                <a:cubicBezTo>
                  <a:pt x="4823116" y="5963040"/>
                  <a:pt x="4821128" y="5964611"/>
                  <a:pt x="4819742" y="5966602"/>
                </a:cubicBezTo>
                <a:cubicBezTo>
                  <a:pt x="4818355" y="5968592"/>
                  <a:pt x="4817662" y="5970790"/>
                  <a:pt x="4817662" y="5973199"/>
                </a:cubicBezTo>
                <a:cubicBezTo>
                  <a:pt x="4817662" y="5976132"/>
                  <a:pt x="4818407" y="5978461"/>
                  <a:pt x="4819898" y="5980189"/>
                </a:cubicBezTo>
                <a:cubicBezTo>
                  <a:pt x="4821391" y="5981916"/>
                  <a:pt x="4823167" y="5983200"/>
                  <a:pt x="4825235" y="5984037"/>
                </a:cubicBezTo>
                <a:cubicBezTo>
                  <a:pt x="4827302" y="5984876"/>
                  <a:pt x="4829955" y="5985687"/>
                  <a:pt x="4833200" y="5986472"/>
                </a:cubicBezTo>
                <a:cubicBezTo>
                  <a:pt x="4836339" y="5987310"/>
                  <a:pt x="4838628" y="5988082"/>
                  <a:pt x="4840066" y="5988789"/>
                </a:cubicBezTo>
                <a:cubicBezTo>
                  <a:pt x="4841504" y="5989496"/>
                  <a:pt x="4842225" y="5990556"/>
                  <a:pt x="4842225" y="5991970"/>
                </a:cubicBezTo>
                <a:cubicBezTo>
                  <a:pt x="4842225" y="5993279"/>
                  <a:pt x="4841636" y="5994353"/>
                  <a:pt x="4840460" y="5995190"/>
                </a:cubicBezTo>
                <a:cubicBezTo>
                  <a:pt x="4839282" y="5996029"/>
                  <a:pt x="4837647" y="5996447"/>
                  <a:pt x="4835553" y="5996447"/>
                </a:cubicBezTo>
                <a:cubicBezTo>
                  <a:pt x="4833408" y="5996447"/>
                  <a:pt x="4831617" y="5995898"/>
                  <a:pt x="4830179" y="5994797"/>
                </a:cubicBezTo>
                <a:cubicBezTo>
                  <a:pt x="4828738" y="5993697"/>
                  <a:pt x="4827915" y="5992312"/>
                  <a:pt x="4827707" y="5990635"/>
                </a:cubicBezTo>
                <a:lnTo>
                  <a:pt x="4816642" y="5990635"/>
                </a:lnTo>
                <a:cubicBezTo>
                  <a:pt x="4816800" y="5993305"/>
                  <a:pt x="4817701" y="5995740"/>
                  <a:pt x="4819350" y="5997940"/>
                </a:cubicBezTo>
                <a:cubicBezTo>
                  <a:pt x="4820997" y="6000139"/>
                  <a:pt x="4823234" y="6001879"/>
                  <a:pt x="4826058" y="6003162"/>
                </a:cubicBezTo>
                <a:cubicBezTo>
                  <a:pt x="4828885" y="6004445"/>
                  <a:pt x="4832075" y="6005086"/>
                  <a:pt x="4835633" y="6005086"/>
                </a:cubicBezTo>
                <a:cubicBezTo>
                  <a:pt x="4839085" y="6005086"/>
                  <a:pt x="4842107" y="6004523"/>
                  <a:pt x="4844697" y="6003398"/>
                </a:cubicBezTo>
                <a:cubicBezTo>
                  <a:pt x="4847287" y="6002273"/>
                  <a:pt x="4849274" y="6000716"/>
                  <a:pt x="4850661" y="5998725"/>
                </a:cubicBezTo>
                <a:cubicBezTo>
                  <a:pt x="4852046" y="5996735"/>
                  <a:pt x="4852740" y="5994483"/>
                  <a:pt x="4852740" y="5991970"/>
                </a:cubicBezTo>
                <a:cubicBezTo>
                  <a:pt x="4852688" y="5989091"/>
                  <a:pt x="4851917" y="5986774"/>
                  <a:pt x="4850426" y="5985020"/>
                </a:cubicBezTo>
                <a:cubicBezTo>
                  <a:pt x="4848935" y="5983265"/>
                  <a:pt x="4847168" y="5981969"/>
                  <a:pt x="4845128" y="5981131"/>
                </a:cubicBezTo>
                <a:cubicBezTo>
                  <a:pt x="4843087" y="5980294"/>
                  <a:pt x="4840499" y="5979482"/>
                  <a:pt x="4837359" y="5978697"/>
                </a:cubicBezTo>
                <a:cubicBezTo>
                  <a:pt x="4834271" y="5977911"/>
                  <a:pt x="4831996" y="5977139"/>
                  <a:pt x="4830531" y="5976379"/>
                </a:cubicBezTo>
                <a:cubicBezTo>
                  <a:pt x="4829066" y="5975621"/>
                  <a:pt x="4828335" y="5974508"/>
                  <a:pt x="4828335" y="5973041"/>
                </a:cubicBezTo>
                <a:cubicBezTo>
                  <a:pt x="4828335" y="5971733"/>
                  <a:pt x="4828870" y="5970712"/>
                  <a:pt x="4829944" y="5969978"/>
                </a:cubicBezTo>
                <a:cubicBezTo>
                  <a:pt x="4831015" y="5969246"/>
                  <a:pt x="4832545" y="5968879"/>
                  <a:pt x="4834533" y="5968879"/>
                </a:cubicBezTo>
                <a:cubicBezTo>
                  <a:pt x="4836679" y="5968879"/>
                  <a:pt x="4838391" y="5969390"/>
                  <a:pt x="4839674" y="5970411"/>
                </a:cubicBezTo>
                <a:cubicBezTo>
                  <a:pt x="4840955" y="5971432"/>
                  <a:pt x="4841675" y="5972805"/>
                  <a:pt x="4841832" y="5974533"/>
                </a:cubicBezTo>
                <a:lnTo>
                  <a:pt x="4852348" y="5974533"/>
                </a:lnTo>
                <a:cubicBezTo>
                  <a:pt x="4852035" y="5970136"/>
                  <a:pt x="4850334" y="5966640"/>
                  <a:pt x="4847247" y="5964048"/>
                </a:cubicBezTo>
                <a:cubicBezTo>
                  <a:pt x="4844160" y="5961456"/>
                  <a:pt x="4840028" y="5960160"/>
                  <a:pt x="4834849" y="5960160"/>
                </a:cubicBezTo>
                <a:close/>
                <a:moveTo>
                  <a:pt x="4691618" y="5960160"/>
                </a:moveTo>
                <a:cubicBezTo>
                  <a:pt x="4687432" y="5960160"/>
                  <a:pt x="4683639" y="5961090"/>
                  <a:pt x="4680239" y="5962948"/>
                </a:cubicBezTo>
                <a:cubicBezTo>
                  <a:pt x="4676837" y="5964806"/>
                  <a:pt x="4674157" y="5967438"/>
                  <a:pt x="4672195" y="5970842"/>
                </a:cubicBezTo>
                <a:cubicBezTo>
                  <a:pt x="4670234" y="5974245"/>
                  <a:pt x="4669252" y="5978172"/>
                  <a:pt x="4669252" y="5982622"/>
                </a:cubicBezTo>
                <a:cubicBezTo>
                  <a:pt x="4669252" y="5987073"/>
                  <a:pt x="4670206" y="5991001"/>
                  <a:pt x="4672117" y="5994404"/>
                </a:cubicBezTo>
                <a:cubicBezTo>
                  <a:pt x="4674026" y="5997808"/>
                  <a:pt x="4676656" y="6000439"/>
                  <a:pt x="4680004" y="6002297"/>
                </a:cubicBezTo>
                <a:cubicBezTo>
                  <a:pt x="4683352" y="6004156"/>
                  <a:pt x="4687118" y="6005086"/>
                  <a:pt x="4691304" y="6005086"/>
                </a:cubicBezTo>
                <a:cubicBezTo>
                  <a:pt x="4695542" y="6005086"/>
                  <a:pt x="4699373" y="6004156"/>
                  <a:pt x="4702801" y="6002297"/>
                </a:cubicBezTo>
                <a:cubicBezTo>
                  <a:pt x="4706227" y="6000439"/>
                  <a:pt x="4708948" y="5997808"/>
                  <a:pt x="4710963" y="5994404"/>
                </a:cubicBezTo>
                <a:cubicBezTo>
                  <a:pt x="4712977" y="5991001"/>
                  <a:pt x="4713984" y="5987073"/>
                  <a:pt x="4713984" y="5982622"/>
                </a:cubicBezTo>
                <a:cubicBezTo>
                  <a:pt x="4713984" y="5978172"/>
                  <a:pt x="4713004" y="5974245"/>
                  <a:pt x="4711041" y="5970842"/>
                </a:cubicBezTo>
                <a:cubicBezTo>
                  <a:pt x="4709079" y="5967438"/>
                  <a:pt x="4706398" y="5964806"/>
                  <a:pt x="4702998" y="5962948"/>
                </a:cubicBezTo>
                <a:cubicBezTo>
                  <a:pt x="4699596" y="5961090"/>
                  <a:pt x="4695804" y="5960160"/>
                  <a:pt x="4691618" y="5960160"/>
                </a:cubicBezTo>
                <a:close/>
                <a:moveTo>
                  <a:pt x="4791135" y="5960158"/>
                </a:moveTo>
                <a:cubicBezTo>
                  <a:pt x="4786845" y="5960158"/>
                  <a:pt x="4783053" y="5961074"/>
                  <a:pt x="4779755" y="5962906"/>
                </a:cubicBezTo>
                <a:cubicBezTo>
                  <a:pt x="4776460" y="5964740"/>
                  <a:pt x="4773896" y="5967358"/>
                  <a:pt x="4772064" y="5970761"/>
                </a:cubicBezTo>
                <a:cubicBezTo>
                  <a:pt x="4770234" y="5974166"/>
                  <a:pt x="4769319" y="5978119"/>
                  <a:pt x="4769319" y="5982621"/>
                </a:cubicBezTo>
                <a:cubicBezTo>
                  <a:pt x="4769319" y="5987072"/>
                  <a:pt x="4770247" y="5990999"/>
                  <a:pt x="4772103" y="5994403"/>
                </a:cubicBezTo>
                <a:cubicBezTo>
                  <a:pt x="4773961" y="5997806"/>
                  <a:pt x="4776551" y="6000438"/>
                  <a:pt x="4779873" y="6002295"/>
                </a:cubicBezTo>
                <a:cubicBezTo>
                  <a:pt x="4783195" y="6004155"/>
                  <a:pt x="4786948" y="6005084"/>
                  <a:pt x="4791135" y="6005084"/>
                </a:cubicBezTo>
                <a:cubicBezTo>
                  <a:pt x="4796313" y="6005084"/>
                  <a:pt x="4800681" y="6003737"/>
                  <a:pt x="4804241" y="6001039"/>
                </a:cubicBezTo>
                <a:cubicBezTo>
                  <a:pt x="4807797" y="5998343"/>
                  <a:pt x="4810205" y="5994900"/>
                  <a:pt x="4811459" y="5990711"/>
                </a:cubicBezTo>
                <a:lnTo>
                  <a:pt x="4799610" y="5990711"/>
                </a:lnTo>
                <a:cubicBezTo>
                  <a:pt x="4797883" y="5994219"/>
                  <a:pt x="4794980" y="5995973"/>
                  <a:pt x="4790899" y="5995973"/>
                </a:cubicBezTo>
                <a:cubicBezTo>
                  <a:pt x="4788075" y="5995973"/>
                  <a:pt x="4785693" y="5995083"/>
                  <a:pt x="4783757" y="5993302"/>
                </a:cubicBezTo>
                <a:cubicBezTo>
                  <a:pt x="4781822" y="5991523"/>
                  <a:pt x="4780723" y="5989061"/>
                  <a:pt x="4780462" y="5985919"/>
                </a:cubicBezTo>
                <a:lnTo>
                  <a:pt x="4812245" y="5985919"/>
                </a:lnTo>
                <a:cubicBezTo>
                  <a:pt x="4812454" y="5984662"/>
                  <a:pt x="4812559" y="5983249"/>
                  <a:pt x="4812559" y="5981678"/>
                </a:cubicBezTo>
                <a:cubicBezTo>
                  <a:pt x="4812559" y="5977437"/>
                  <a:pt x="4811656" y="5973680"/>
                  <a:pt x="4809850" y="5970408"/>
                </a:cubicBezTo>
                <a:cubicBezTo>
                  <a:pt x="4808046" y="5967136"/>
                  <a:pt x="4805508" y="5964609"/>
                  <a:pt x="4802240" y="5962829"/>
                </a:cubicBezTo>
                <a:cubicBezTo>
                  <a:pt x="4798969" y="5961049"/>
                  <a:pt x="4795267" y="5960158"/>
                  <a:pt x="4791135" y="5960158"/>
                </a:cubicBezTo>
                <a:close/>
                <a:moveTo>
                  <a:pt x="4878877" y="5960157"/>
                </a:moveTo>
                <a:cubicBezTo>
                  <a:pt x="4874690" y="5960157"/>
                  <a:pt x="4870977" y="5961087"/>
                  <a:pt x="4867733" y="5962945"/>
                </a:cubicBezTo>
                <a:cubicBezTo>
                  <a:pt x="4864488" y="5964804"/>
                  <a:pt x="4861953" y="5967422"/>
                  <a:pt x="4860120" y="5970800"/>
                </a:cubicBezTo>
                <a:cubicBezTo>
                  <a:pt x="4858290" y="5974177"/>
                  <a:pt x="4857374" y="5978118"/>
                  <a:pt x="4857374" y="5982620"/>
                </a:cubicBezTo>
                <a:cubicBezTo>
                  <a:pt x="4857374" y="5987124"/>
                  <a:pt x="4858290" y="5991064"/>
                  <a:pt x="4860120" y="5994441"/>
                </a:cubicBezTo>
                <a:cubicBezTo>
                  <a:pt x="4861953" y="5997818"/>
                  <a:pt x="4864488" y="6000437"/>
                  <a:pt x="4867733" y="6002295"/>
                </a:cubicBezTo>
                <a:cubicBezTo>
                  <a:pt x="4870977" y="6004154"/>
                  <a:pt x="4874690" y="6005083"/>
                  <a:pt x="4878877" y="6005083"/>
                </a:cubicBezTo>
                <a:cubicBezTo>
                  <a:pt x="4884214" y="6005083"/>
                  <a:pt x="4888659" y="6003697"/>
                  <a:pt x="4892218" y="6000921"/>
                </a:cubicBezTo>
                <a:cubicBezTo>
                  <a:pt x="4895774" y="5998146"/>
                  <a:pt x="4898154" y="5994402"/>
                  <a:pt x="4899359" y="5989689"/>
                </a:cubicBezTo>
                <a:lnTo>
                  <a:pt x="4887509" y="5989689"/>
                </a:lnTo>
                <a:cubicBezTo>
                  <a:pt x="4886148" y="5993669"/>
                  <a:pt x="4883244" y="5995659"/>
                  <a:pt x="4878798" y="5995659"/>
                </a:cubicBezTo>
                <a:cubicBezTo>
                  <a:pt x="4875660" y="5995659"/>
                  <a:pt x="4873174" y="5994519"/>
                  <a:pt x="4871343" y="5992241"/>
                </a:cubicBezTo>
                <a:cubicBezTo>
                  <a:pt x="4869510" y="5989963"/>
                  <a:pt x="4868597" y="5986757"/>
                  <a:pt x="4868597" y="5982620"/>
                </a:cubicBezTo>
                <a:cubicBezTo>
                  <a:pt x="4868597" y="5978431"/>
                  <a:pt x="4869510" y="5975198"/>
                  <a:pt x="4871343" y="5972920"/>
                </a:cubicBezTo>
                <a:cubicBezTo>
                  <a:pt x="4873174" y="5970642"/>
                  <a:pt x="4875660" y="5969504"/>
                  <a:pt x="4878798" y="5969504"/>
                </a:cubicBezTo>
                <a:cubicBezTo>
                  <a:pt x="4880996" y="5969504"/>
                  <a:pt x="4882840" y="5970041"/>
                  <a:pt x="4884330" y="5971114"/>
                </a:cubicBezTo>
                <a:cubicBezTo>
                  <a:pt x="4885821" y="5972188"/>
                  <a:pt x="4886881" y="5973666"/>
                  <a:pt x="4887509" y="5975551"/>
                </a:cubicBezTo>
                <a:lnTo>
                  <a:pt x="4899359" y="5975551"/>
                </a:lnTo>
                <a:cubicBezTo>
                  <a:pt x="4898154" y="5970682"/>
                  <a:pt x="4895789" y="5966900"/>
                  <a:pt x="4892258" y="5964202"/>
                </a:cubicBezTo>
                <a:cubicBezTo>
                  <a:pt x="4888726" y="5961506"/>
                  <a:pt x="4884265" y="5960157"/>
                  <a:pt x="4878877" y="5960157"/>
                </a:cubicBezTo>
                <a:close/>
                <a:moveTo>
                  <a:pt x="4737531" y="5960156"/>
                </a:moveTo>
                <a:cubicBezTo>
                  <a:pt x="4733816" y="5960156"/>
                  <a:pt x="4730455" y="5961073"/>
                  <a:pt x="4727447" y="5962904"/>
                </a:cubicBezTo>
                <a:cubicBezTo>
                  <a:pt x="4724439" y="5964738"/>
                  <a:pt x="4722059" y="5967356"/>
                  <a:pt x="4720307" y="5970758"/>
                </a:cubicBezTo>
                <a:cubicBezTo>
                  <a:pt x="4718553" y="5974163"/>
                  <a:pt x="4717677" y="5978063"/>
                  <a:pt x="4717677" y="5982462"/>
                </a:cubicBezTo>
                <a:cubicBezTo>
                  <a:pt x="4717677" y="5986913"/>
                  <a:pt x="4718553" y="5990853"/>
                  <a:pt x="4720307" y="5994282"/>
                </a:cubicBezTo>
                <a:cubicBezTo>
                  <a:pt x="4722059" y="5997712"/>
                  <a:pt x="4724452" y="6000369"/>
                  <a:pt x="4727486" y="6002254"/>
                </a:cubicBezTo>
                <a:cubicBezTo>
                  <a:pt x="4730521" y="6004139"/>
                  <a:pt x="4733870" y="6005082"/>
                  <a:pt x="4737531" y="6005082"/>
                </a:cubicBezTo>
                <a:cubicBezTo>
                  <a:pt x="4740723" y="6005082"/>
                  <a:pt x="4743560" y="6004400"/>
                  <a:pt x="4746047" y="6003039"/>
                </a:cubicBezTo>
                <a:cubicBezTo>
                  <a:pt x="4748530" y="6001678"/>
                  <a:pt x="4750481" y="5999976"/>
                  <a:pt x="4751893" y="5997934"/>
                </a:cubicBezTo>
                <a:lnTo>
                  <a:pt x="4751893" y="6004689"/>
                </a:lnTo>
                <a:cubicBezTo>
                  <a:pt x="4751893" y="6008564"/>
                  <a:pt x="4750899" y="6011456"/>
                  <a:pt x="4748911" y="6013368"/>
                </a:cubicBezTo>
                <a:cubicBezTo>
                  <a:pt x="4746921" y="6015278"/>
                  <a:pt x="4744333" y="6016234"/>
                  <a:pt x="4741141" y="6016234"/>
                </a:cubicBezTo>
                <a:cubicBezTo>
                  <a:pt x="4738420" y="6016234"/>
                  <a:pt x="4736106" y="6015646"/>
                  <a:pt x="4734196" y="6014467"/>
                </a:cubicBezTo>
                <a:cubicBezTo>
                  <a:pt x="4732286" y="6013290"/>
                  <a:pt x="4731044" y="6011705"/>
                  <a:pt x="4730468" y="6009716"/>
                </a:cubicBezTo>
                <a:lnTo>
                  <a:pt x="4719560" y="6009716"/>
                </a:lnTo>
                <a:cubicBezTo>
                  <a:pt x="4720084" y="6014690"/>
                  <a:pt x="4722320" y="6018616"/>
                  <a:pt x="4726270" y="6021497"/>
                </a:cubicBezTo>
                <a:cubicBezTo>
                  <a:pt x="4730220" y="6024376"/>
                  <a:pt x="4735282" y="6025817"/>
                  <a:pt x="4741456" y="6025817"/>
                </a:cubicBezTo>
                <a:cubicBezTo>
                  <a:pt x="4746058" y="6025817"/>
                  <a:pt x="4749982" y="6024886"/>
                  <a:pt x="4753226" y="6023028"/>
                </a:cubicBezTo>
                <a:cubicBezTo>
                  <a:pt x="4756471" y="6021170"/>
                  <a:pt x="4758904" y="6018656"/>
                  <a:pt x="4760525" y="6015488"/>
                </a:cubicBezTo>
                <a:cubicBezTo>
                  <a:pt x="4762146" y="6012320"/>
                  <a:pt x="4762958" y="6008720"/>
                  <a:pt x="4762958" y="6004689"/>
                </a:cubicBezTo>
                <a:lnTo>
                  <a:pt x="4762958" y="5960863"/>
                </a:lnTo>
                <a:lnTo>
                  <a:pt x="4751893" y="5960863"/>
                </a:lnTo>
                <a:lnTo>
                  <a:pt x="4751893" y="5967067"/>
                </a:lnTo>
                <a:cubicBezTo>
                  <a:pt x="4750481" y="5965025"/>
                  <a:pt x="4748544" y="5963364"/>
                  <a:pt x="4746087" y="5962081"/>
                </a:cubicBezTo>
                <a:cubicBezTo>
                  <a:pt x="4743626" y="5960797"/>
                  <a:pt x="4740775" y="5960156"/>
                  <a:pt x="4737531" y="5960156"/>
                </a:cubicBezTo>
                <a:close/>
                <a:moveTo>
                  <a:pt x="5053100" y="5946290"/>
                </a:moveTo>
                <a:lnTo>
                  <a:pt x="5053100" y="6004411"/>
                </a:lnTo>
                <a:lnTo>
                  <a:pt x="5064086" y="6004411"/>
                </a:lnTo>
                <a:lnTo>
                  <a:pt x="5064086" y="5946290"/>
                </a:lnTo>
                <a:close/>
                <a:moveTo>
                  <a:pt x="4905880" y="5946256"/>
                </a:moveTo>
                <a:lnTo>
                  <a:pt x="4905880" y="6004377"/>
                </a:lnTo>
                <a:lnTo>
                  <a:pt x="4916866" y="6004377"/>
                </a:lnTo>
                <a:lnTo>
                  <a:pt x="4916866" y="5980343"/>
                </a:lnTo>
                <a:cubicBezTo>
                  <a:pt x="4916866" y="5976887"/>
                  <a:pt x="4917742" y="5974231"/>
                  <a:pt x="4919495" y="5972371"/>
                </a:cubicBezTo>
                <a:cubicBezTo>
                  <a:pt x="4921249" y="5970513"/>
                  <a:pt x="4923642" y="5969583"/>
                  <a:pt x="4926676" y="5969583"/>
                </a:cubicBezTo>
                <a:cubicBezTo>
                  <a:pt x="4929659" y="5969583"/>
                  <a:pt x="4932012" y="5970513"/>
                  <a:pt x="4933739" y="5972371"/>
                </a:cubicBezTo>
                <a:cubicBezTo>
                  <a:pt x="4935466" y="5974231"/>
                  <a:pt x="4936329" y="5976887"/>
                  <a:pt x="4936329" y="5980343"/>
                </a:cubicBezTo>
                <a:lnTo>
                  <a:pt x="4936329" y="6004377"/>
                </a:lnTo>
                <a:lnTo>
                  <a:pt x="4947315" y="6004377"/>
                </a:lnTo>
                <a:lnTo>
                  <a:pt x="4947315" y="5978850"/>
                </a:lnTo>
                <a:cubicBezTo>
                  <a:pt x="4947315" y="5974924"/>
                  <a:pt x="4946596" y="5971560"/>
                  <a:pt x="4945156" y="5968758"/>
                </a:cubicBezTo>
                <a:cubicBezTo>
                  <a:pt x="4943718" y="5965957"/>
                  <a:pt x="4941717" y="5963837"/>
                  <a:pt x="4939154" y="5962396"/>
                </a:cubicBezTo>
                <a:cubicBezTo>
                  <a:pt x="4936590" y="5960957"/>
                  <a:pt x="4933660" y="5960236"/>
                  <a:pt x="4930365" y="5960236"/>
                </a:cubicBezTo>
                <a:cubicBezTo>
                  <a:pt x="4927487" y="5960236"/>
                  <a:pt x="4924872" y="5960774"/>
                  <a:pt x="4922516" y="5961847"/>
                </a:cubicBezTo>
                <a:cubicBezTo>
                  <a:pt x="4920163" y="5962920"/>
                  <a:pt x="4918280" y="5964399"/>
                  <a:pt x="4916866" y="5966284"/>
                </a:cubicBezTo>
                <a:lnTo>
                  <a:pt x="4916866" y="5946256"/>
                </a:lnTo>
                <a:close/>
                <a:moveTo>
                  <a:pt x="4621692" y="5946256"/>
                </a:moveTo>
                <a:lnTo>
                  <a:pt x="4621692" y="6004377"/>
                </a:lnTo>
                <a:lnTo>
                  <a:pt x="4632678" y="6004377"/>
                </a:lnTo>
                <a:lnTo>
                  <a:pt x="4632678" y="5980343"/>
                </a:lnTo>
                <a:cubicBezTo>
                  <a:pt x="4632678" y="5976887"/>
                  <a:pt x="4633553" y="5974231"/>
                  <a:pt x="4635307" y="5972371"/>
                </a:cubicBezTo>
                <a:cubicBezTo>
                  <a:pt x="4637059" y="5970513"/>
                  <a:pt x="4639453" y="5969583"/>
                  <a:pt x="4642487" y="5969583"/>
                </a:cubicBezTo>
                <a:cubicBezTo>
                  <a:pt x="4645470" y="5969583"/>
                  <a:pt x="4647824" y="5970513"/>
                  <a:pt x="4649550" y="5972371"/>
                </a:cubicBezTo>
                <a:cubicBezTo>
                  <a:pt x="4651277" y="5974231"/>
                  <a:pt x="4652140" y="5976887"/>
                  <a:pt x="4652140" y="5980343"/>
                </a:cubicBezTo>
                <a:lnTo>
                  <a:pt x="4652140" y="6004377"/>
                </a:lnTo>
                <a:lnTo>
                  <a:pt x="4663126" y="6004377"/>
                </a:lnTo>
                <a:lnTo>
                  <a:pt x="4663126" y="5978850"/>
                </a:lnTo>
                <a:cubicBezTo>
                  <a:pt x="4663126" y="5974924"/>
                  <a:pt x="4662407" y="5971560"/>
                  <a:pt x="4660968" y="5968758"/>
                </a:cubicBezTo>
                <a:cubicBezTo>
                  <a:pt x="4659528" y="5965957"/>
                  <a:pt x="4657527" y="5963837"/>
                  <a:pt x="4654965" y="5962396"/>
                </a:cubicBezTo>
                <a:cubicBezTo>
                  <a:pt x="4652401" y="5960957"/>
                  <a:pt x="4649471" y="5960236"/>
                  <a:pt x="4646175" y="5960236"/>
                </a:cubicBezTo>
                <a:cubicBezTo>
                  <a:pt x="4643298" y="5960236"/>
                  <a:pt x="4640682" y="5960774"/>
                  <a:pt x="4638328" y="5961847"/>
                </a:cubicBezTo>
                <a:cubicBezTo>
                  <a:pt x="4635974" y="5962920"/>
                  <a:pt x="4634090" y="5964399"/>
                  <a:pt x="4632678" y="5966284"/>
                </a:cubicBezTo>
                <a:lnTo>
                  <a:pt x="4632678" y="5946256"/>
                </a:lnTo>
                <a:close/>
                <a:moveTo>
                  <a:pt x="4394699" y="5937416"/>
                </a:moveTo>
                <a:cubicBezTo>
                  <a:pt x="4394699" y="5986784"/>
                  <a:pt x="4434686" y="6026805"/>
                  <a:pt x="4484013" y="6026805"/>
                </a:cubicBezTo>
                <a:cubicBezTo>
                  <a:pt x="4533340" y="6026805"/>
                  <a:pt x="4573328" y="5986784"/>
                  <a:pt x="4573328" y="5937416"/>
                </a:cubicBezTo>
                <a:lnTo>
                  <a:pt x="4529914" y="5937416"/>
                </a:lnTo>
                <a:cubicBezTo>
                  <a:pt x="4529914" y="5962788"/>
                  <a:pt x="4509363" y="5983355"/>
                  <a:pt x="4484013" y="5983355"/>
                </a:cubicBezTo>
                <a:cubicBezTo>
                  <a:pt x="4458662" y="5983355"/>
                  <a:pt x="4438112" y="5962788"/>
                  <a:pt x="4438112" y="5937416"/>
                </a:cubicBezTo>
                <a:close/>
                <a:moveTo>
                  <a:pt x="4540608" y="4541332"/>
                </a:moveTo>
                <a:cubicBezTo>
                  <a:pt x="4457524" y="4541332"/>
                  <a:pt x="4402134" y="4569027"/>
                  <a:pt x="4346745" y="4596721"/>
                </a:cubicBezTo>
                <a:cubicBezTo>
                  <a:pt x="4291355" y="4624416"/>
                  <a:pt x="4263660" y="4707500"/>
                  <a:pt x="4235966" y="4762860"/>
                </a:cubicBezTo>
                <a:cubicBezTo>
                  <a:pt x="4235966" y="4818249"/>
                  <a:pt x="4263660" y="4901332"/>
                  <a:pt x="4319050" y="4956721"/>
                </a:cubicBezTo>
                <a:cubicBezTo>
                  <a:pt x="4374440" y="5012110"/>
                  <a:pt x="4402134" y="5067500"/>
                  <a:pt x="4402134" y="5095194"/>
                </a:cubicBezTo>
                <a:cubicBezTo>
                  <a:pt x="4374440" y="5150583"/>
                  <a:pt x="4319050" y="5233638"/>
                  <a:pt x="4208271" y="5316721"/>
                </a:cubicBezTo>
                <a:cubicBezTo>
                  <a:pt x="4152910" y="5372110"/>
                  <a:pt x="4069826" y="5427500"/>
                  <a:pt x="3931352" y="5482889"/>
                </a:cubicBezTo>
                <a:lnTo>
                  <a:pt x="3959047" y="5565972"/>
                </a:lnTo>
                <a:cubicBezTo>
                  <a:pt x="4069826" y="5538278"/>
                  <a:pt x="4208271" y="5482889"/>
                  <a:pt x="4346745" y="5372110"/>
                </a:cubicBezTo>
                <a:cubicBezTo>
                  <a:pt x="4595998" y="5205943"/>
                  <a:pt x="4734443" y="5039805"/>
                  <a:pt x="4762138" y="4845943"/>
                </a:cubicBezTo>
                <a:cubicBezTo>
                  <a:pt x="4789832" y="4762860"/>
                  <a:pt x="4789832" y="4679805"/>
                  <a:pt x="4734443" y="4624416"/>
                </a:cubicBezTo>
                <a:cubicBezTo>
                  <a:pt x="4679053" y="4569027"/>
                  <a:pt x="4623693" y="4541332"/>
                  <a:pt x="4540608" y="4541332"/>
                </a:cubicBezTo>
                <a:close/>
                <a:moveTo>
                  <a:pt x="5309507" y="4483567"/>
                </a:moveTo>
                <a:lnTo>
                  <a:pt x="5309507" y="4490708"/>
                </a:lnTo>
                <a:lnTo>
                  <a:pt x="5301377" y="4491697"/>
                </a:lnTo>
                <a:close/>
                <a:moveTo>
                  <a:pt x="5309507" y="4445466"/>
                </a:moveTo>
                <a:lnTo>
                  <a:pt x="5309507" y="4475946"/>
                </a:lnTo>
                <a:lnTo>
                  <a:pt x="5292699" y="4492754"/>
                </a:lnTo>
                <a:lnTo>
                  <a:pt x="5291771" y="4492867"/>
                </a:lnTo>
                <a:cubicBezTo>
                  <a:pt x="5276193" y="4496329"/>
                  <a:pt x="5261480" y="4501521"/>
                  <a:pt x="5247200" y="4509310"/>
                </a:cubicBezTo>
                <a:lnTo>
                  <a:pt x="5240717" y="4514256"/>
                </a:lnTo>
                <a:close/>
                <a:moveTo>
                  <a:pt x="5278926" y="3706427"/>
                </a:moveTo>
                <a:lnTo>
                  <a:pt x="5064087" y="3921266"/>
                </a:lnTo>
                <a:lnTo>
                  <a:pt x="5064087" y="3928886"/>
                </a:lnTo>
                <a:lnTo>
                  <a:pt x="5282736" y="3710237"/>
                </a:lnTo>
                <a:close/>
                <a:moveTo>
                  <a:pt x="5240826" y="3706427"/>
                </a:moveTo>
                <a:lnTo>
                  <a:pt x="5064087" y="3883166"/>
                </a:lnTo>
                <a:lnTo>
                  <a:pt x="5064087" y="3890786"/>
                </a:lnTo>
                <a:lnTo>
                  <a:pt x="5244636" y="3710237"/>
                </a:lnTo>
                <a:close/>
                <a:moveTo>
                  <a:pt x="5202726" y="3706427"/>
                </a:moveTo>
                <a:lnTo>
                  <a:pt x="5064087" y="3845066"/>
                </a:lnTo>
                <a:lnTo>
                  <a:pt x="5064087" y="3852686"/>
                </a:lnTo>
                <a:lnTo>
                  <a:pt x="5206536" y="3710237"/>
                </a:lnTo>
                <a:close/>
                <a:moveTo>
                  <a:pt x="5164626" y="3706427"/>
                </a:moveTo>
                <a:lnTo>
                  <a:pt x="5064087" y="3806966"/>
                </a:lnTo>
                <a:lnTo>
                  <a:pt x="5064087" y="3814586"/>
                </a:lnTo>
                <a:lnTo>
                  <a:pt x="5168436" y="3710237"/>
                </a:lnTo>
                <a:close/>
                <a:moveTo>
                  <a:pt x="5126526" y="3706427"/>
                </a:moveTo>
                <a:lnTo>
                  <a:pt x="5064087" y="3768866"/>
                </a:lnTo>
                <a:lnTo>
                  <a:pt x="5064087" y="3776486"/>
                </a:lnTo>
                <a:lnTo>
                  <a:pt x="5130336" y="3710237"/>
                </a:lnTo>
                <a:close/>
                <a:moveTo>
                  <a:pt x="5088426" y="3706427"/>
                </a:moveTo>
                <a:lnTo>
                  <a:pt x="5064087" y="3730766"/>
                </a:lnTo>
                <a:lnTo>
                  <a:pt x="5064087" y="3738386"/>
                </a:lnTo>
                <a:lnTo>
                  <a:pt x="5092236" y="3710237"/>
                </a:lnTo>
                <a:close/>
                <a:moveTo>
                  <a:pt x="448563" y="0"/>
                </a:moveTo>
                <a:lnTo>
                  <a:pt x="1159658" y="0"/>
                </a:lnTo>
                <a:lnTo>
                  <a:pt x="1125681" y="19516"/>
                </a:lnTo>
                <a:cubicBezTo>
                  <a:pt x="1052986" y="64512"/>
                  <a:pt x="969908" y="119894"/>
                  <a:pt x="872991" y="175283"/>
                </a:cubicBezTo>
                <a:cubicBezTo>
                  <a:pt x="679126" y="286061"/>
                  <a:pt x="568347" y="452229"/>
                  <a:pt x="540652" y="618367"/>
                </a:cubicBezTo>
                <a:cubicBezTo>
                  <a:pt x="512986" y="729145"/>
                  <a:pt x="540652" y="812229"/>
                  <a:pt x="568347" y="867618"/>
                </a:cubicBezTo>
                <a:cubicBezTo>
                  <a:pt x="596042" y="923007"/>
                  <a:pt x="679126" y="950701"/>
                  <a:pt x="734516" y="950701"/>
                </a:cubicBezTo>
                <a:cubicBezTo>
                  <a:pt x="817601" y="950701"/>
                  <a:pt x="900685" y="923007"/>
                  <a:pt x="928380" y="867618"/>
                </a:cubicBezTo>
                <a:cubicBezTo>
                  <a:pt x="956046" y="812229"/>
                  <a:pt x="1011436" y="756839"/>
                  <a:pt x="1011436" y="701450"/>
                </a:cubicBezTo>
                <a:cubicBezTo>
                  <a:pt x="1011436" y="646061"/>
                  <a:pt x="983741" y="563007"/>
                  <a:pt x="928380" y="507618"/>
                </a:cubicBezTo>
                <a:cubicBezTo>
                  <a:pt x="872991" y="452229"/>
                  <a:pt x="845296" y="396839"/>
                  <a:pt x="845296" y="369145"/>
                </a:cubicBezTo>
                <a:cubicBezTo>
                  <a:pt x="872991" y="313756"/>
                  <a:pt x="900685" y="258367"/>
                  <a:pt x="1011436" y="175283"/>
                </a:cubicBezTo>
                <a:cubicBezTo>
                  <a:pt x="1066826" y="133741"/>
                  <a:pt x="1122215" y="99123"/>
                  <a:pt x="1177605" y="67970"/>
                </a:cubicBezTo>
                <a:lnTo>
                  <a:pt x="1308148" y="0"/>
                </a:lnTo>
                <a:lnTo>
                  <a:pt x="5309507" y="0"/>
                </a:lnTo>
                <a:lnTo>
                  <a:pt x="5309507" y="3713946"/>
                </a:lnTo>
                <a:lnTo>
                  <a:pt x="5064087" y="3959366"/>
                </a:lnTo>
                <a:lnTo>
                  <a:pt x="5064087" y="3966986"/>
                </a:lnTo>
                <a:lnTo>
                  <a:pt x="5309507" y="3721566"/>
                </a:lnTo>
                <a:lnTo>
                  <a:pt x="5309507" y="3752046"/>
                </a:lnTo>
                <a:lnTo>
                  <a:pt x="5064087" y="3997466"/>
                </a:lnTo>
                <a:lnTo>
                  <a:pt x="5064087" y="4005086"/>
                </a:lnTo>
                <a:lnTo>
                  <a:pt x="5309507" y="3759666"/>
                </a:lnTo>
                <a:lnTo>
                  <a:pt x="5309507" y="3790146"/>
                </a:lnTo>
                <a:lnTo>
                  <a:pt x="5064087" y="4035566"/>
                </a:lnTo>
                <a:lnTo>
                  <a:pt x="5064087" y="4043187"/>
                </a:lnTo>
                <a:lnTo>
                  <a:pt x="5309507" y="3797767"/>
                </a:lnTo>
                <a:lnTo>
                  <a:pt x="5309507" y="3828247"/>
                </a:lnTo>
                <a:lnTo>
                  <a:pt x="5064087" y="4073667"/>
                </a:lnTo>
                <a:lnTo>
                  <a:pt x="5064087" y="4081286"/>
                </a:lnTo>
                <a:lnTo>
                  <a:pt x="5309507" y="3835866"/>
                </a:lnTo>
                <a:lnTo>
                  <a:pt x="5309507" y="3866347"/>
                </a:lnTo>
                <a:lnTo>
                  <a:pt x="5064087" y="4111767"/>
                </a:lnTo>
                <a:lnTo>
                  <a:pt x="5064087" y="4119386"/>
                </a:lnTo>
                <a:lnTo>
                  <a:pt x="5309507" y="3873966"/>
                </a:lnTo>
                <a:lnTo>
                  <a:pt x="5309507" y="3904446"/>
                </a:lnTo>
                <a:lnTo>
                  <a:pt x="5064087" y="4149866"/>
                </a:lnTo>
                <a:lnTo>
                  <a:pt x="5064087" y="4157486"/>
                </a:lnTo>
                <a:lnTo>
                  <a:pt x="5309507" y="3912066"/>
                </a:lnTo>
                <a:lnTo>
                  <a:pt x="5309507" y="3942546"/>
                </a:lnTo>
                <a:lnTo>
                  <a:pt x="5064087" y="4187966"/>
                </a:lnTo>
                <a:lnTo>
                  <a:pt x="5064087" y="4195586"/>
                </a:lnTo>
                <a:lnTo>
                  <a:pt x="5309507" y="3950166"/>
                </a:lnTo>
                <a:lnTo>
                  <a:pt x="5309507" y="3980646"/>
                </a:lnTo>
                <a:lnTo>
                  <a:pt x="5064087" y="4226066"/>
                </a:lnTo>
                <a:lnTo>
                  <a:pt x="5064087" y="4233687"/>
                </a:lnTo>
                <a:lnTo>
                  <a:pt x="5309507" y="3988267"/>
                </a:lnTo>
                <a:lnTo>
                  <a:pt x="5309507" y="4018746"/>
                </a:lnTo>
                <a:lnTo>
                  <a:pt x="5064087" y="4264166"/>
                </a:lnTo>
                <a:lnTo>
                  <a:pt x="5064087" y="4271787"/>
                </a:lnTo>
                <a:lnTo>
                  <a:pt x="5309507" y="4026367"/>
                </a:lnTo>
                <a:lnTo>
                  <a:pt x="5309507" y="4056847"/>
                </a:lnTo>
                <a:lnTo>
                  <a:pt x="5064087" y="4302267"/>
                </a:lnTo>
                <a:lnTo>
                  <a:pt x="5064087" y="4309886"/>
                </a:lnTo>
                <a:lnTo>
                  <a:pt x="5309507" y="4064466"/>
                </a:lnTo>
                <a:lnTo>
                  <a:pt x="5309507" y="4094947"/>
                </a:lnTo>
                <a:lnTo>
                  <a:pt x="5064087" y="4340367"/>
                </a:lnTo>
                <a:lnTo>
                  <a:pt x="5064087" y="4347986"/>
                </a:lnTo>
                <a:lnTo>
                  <a:pt x="5309507" y="4102566"/>
                </a:lnTo>
                <a:lnTo>
                  <a:pt x="5309507" y="4133046"/>
                </a:lnTo>
                <a:lnTo>
                  <a:pt x="5064087" y="4378466"/>
                </a:lnTo>
                <a:lnTo>
                  <a:pt x="5064087" y="4386086"/>
                </a:lnTo>
                <a:lnTo>
                  <a:pt x="5309507" y="4140666"/>
                </a:lnTo>
                <a:lnTo>
                  <a:pt x="5309507" y="4171146"/>
                </a:lnTo>
                <a:lnTo>
                  <a:pt x="5064087" y="4416566"/>
                </a:lnTo>
                <a:lnTo>
                  <a:pt x="5064087" y="4424186"/>
                </a:lnTo>
                <a:lnTo>
                  <a:pt x="5309507" y="4178766"/>
                </a:lnTo>
                <a:lnTo>
                  <a:pt x="5309507" y="4209246"/>
                </a:lnTo>
                <a:lnTo>
                  <a:pt x="5064087" y="4454666"/>
                </a:lnTo>
                <a:lnTo>
                  <a:pt x="5064087" y="4462286"/>
                </a:lnTo>
                <a:lnTo>
                  <a:pt x="5309507" y="4216866"/>
                </a:lnTo>
                <a:lnTo>
                  <a:pt x="5309507" y="4247346"/>
                </a:lnTo>
                <a:lnTo>
                  <a:pt x="5064087" y="4492766"/>
                </a:lnTo>
                <a:lnTo>
                  <a:pt x="5064087" y="4500387"/>
                </a:lnTo>
                <a:lnTo>
                  <a:pt x="5309507" y="4254967"/>
                </a:lnTo>
                <a:lnTo>
                  <a:pt x="5309507" y="4285446"/>
                </a:lnTo>
                <a:lnTo>
                  <a:pt x="5064087" y="4530866"/>
                </a:lnTo>
                <a:lnTo>
                  <a:pt x="5064087" y="4538486"/>
                </a:lnTo>
                <a:lnTo>
                  <a:pt x="5309507" y="4293066"/>
                </a:lnTo>
                <a:lnTo>
                  <a:pt x="5309507" y="4323547"/>
                </a:lnTo>
                <a:lnTo>
                  <a:pt x="5064087" y="4568967"/>
                </a:lnTo>
                <a:lnTo>
                  <a:pt x="5064087" y="4576586"/>
                </a:lnTo>
                <a:lnTo>
                  <a:pt x="5309507" y="4331166"/>
                </a:lnTo>
                <a:lnTo>
                  <a:pt x="5309507" y="4361646"/>
                </a:lnTo>
                <a:lnTo>
                  <a:pt x="5064087" y="4607066"/>
                </a:lnTo>
                <a:lnTo>
                  <a:pt x="5064087" y="4614686"/>
                </a:lnTo>
                <a:lnTo>
                  <a:pt x="5309507" y="4369266"/>
                </a:lnTo>
                <a:lnTo>
                  <a:pt x="5309507" y="4399746"/>
                </a:lnTo>
                <a:lnTo>
                  <a:pt x="5064087" y="4645166"/>
                </a:lnTo>
                <a:lnTo>
                  <a:pt x="5064087" y="4652786"/>
                </a:lnTo>
                <a:lnTo>
                  <a:pt x="5309507" y="4407366"/>
                </a:lnTo>
                <a:lnTo>
                  <a:pt x="5309507" y="4437846"/>
                </a:lnTo>
                <a:lnTo>
                  <a:pt x="5208582" y="4538771"/>
                </a:lnTo>
                <a:lnTo>
                  <a:pt x="5205225" y="4541332"/>
                </a:lnTo>
                <a:lnTo>
                  <a:pt x="5199592" y="4547761"/>
                </a:lnTo>
                <a:lnTo>
                  <a:pt x="5064087" y="4683266"/>
                </a:lnTo>
                <a:lnTo>
                  <a:pt x="5064087" y="4690886"/>
                </a:lnTo>
                <a:lnTo>
                  <a:pt x="5162463" y="4592510"/>
                </a:lnTo>
                <a:lnTo>
                  <a:pt x="5139465" y="4627878"/>
                </a:lnTo>
                <a:lnTo>
                  <a:pt x="5122876" y="4662577"/>
                </a:lnTo>
                <a:lnTo>
                  <a:pt x="5064087" y="4721366"/>
                </a:lnTo>
                <a:lnTo>
                  <a:pt x="5064087" y="4728987"/>
                </a:lnTo>
                <a:lnTo>
                  <a:pt x="5115896" y="4677178"/>
                </a:lnTo>
                <a:lnTo>
                  <a:pt x="5115674" y="4677641"/>
                </a:lnTo>
                <a:lnTo>
                  <a:pt x="5098042" y="4725512"/>
                </a:lnTo>
                <a:lnTo>
                  <a:pt x="5064087" y="4759466"/>
                </a:lnTo>
                <a:lnTo>
                  <a:pt x="5064087" y="4767087"/>
                </a:lnTo>
                <a:lnTo>
                  <a:pt x="5094600" y="4736575"/>
                </a:lnTo>
                <a:lnTo>
                  <a:pt x="5097123" y="4764532"/>
                </a:lnTo>
                <a:lnTo>
                  <a:pt x="5064087" y="4797567"/>
                </a:lnTo>
                <a:lnTo>
                  <a:pt x="5064087" y="4805186"/>
                </a:lnTo>
                <a:lnTo>
                  <a:pt x="5097753" y="4771520"/>
                </a:lnTo>
                <a:lnTo>
                  <a:pt x="5099667" y="4792730"/>
                </a:lnTo>
                <a:lnTo>
                  <a:pt x="5101421" y="4798333"/>
                </a:lnTo>
                <a:lnTo>
                  <a:pt x="5064087" y="4835667"/>
                </a:lnTo>
                <a:lnTo>
                  <a:pt x="5064087" y="4843286"/>
                </a:lnTo>
                <a:lnTo>
                  <a:pt x="5103238" y="4804136"/>
                </a:lnTo>
                <a:lnTo>
                  <a:pt x="5110504" y="4827349"/>
                </a:lnTo>
                <a:lnTo>
                  <a:pt x="5064087" y="4873766"/>
                </a:lnTo>
                <a:lnTo>
                  <a:pt x="5064087" y="4881386"/>
                </a:lnTo>
                <a:lnTo>
                  <a:pt x="5112321" y="4833152"/>
                </a:lnTo>
                <a:lnTo>
                  <a:pt x="5115242" y="4842485"/>
                </a:lnTo>
                <a:lnTo>
                  <a:pt x="5121950" y="4854003"/>
                </a:lnTo>
                <a:lnTo>
                  <a:pt x="5064087" y="4911866"/>
                </a:lnTo>
                <a:lnTo>
                  <a:pt x="5064087" y="4919486"/>
                </a:lnTo>
                <a:lnTo>
                  <a:pt x="5124755" y="4858819"/>
                </a:lnTo>
                <a:lnTo>
                  <a:pt x="5135973" y="4878081"/>
                </a:lnTo>
                <a:lnTo>
                  <a:pt x="5064087" y="4949966"/>
                </a:lnTo>
                <a:lnTo>
                  <a:pt x="5064087" y="4957587"/>
                </a:lnTo>
                <a:lnTo>
                  <a:pt x="5138777" y="4882897"/>
                </a:lnTo>
                <a:lnTo>
                  <a:pt x="5141198" y="4887053"/>
                </a:lnTo>
                <a:lnTo>
                  <a:pt x="5152288" y="4899865"/>
                </a:lnTo>
                <a:lnTo>
                  <a:pt x="5064087" y="4988066"/>
                </a:lnTo>
                <a:lnTo>
                  <a:pt x="5064087" y="4995687"/>
                </a:lnTo>
                <a:lnTo>
                  <a:pt x="5155824" y="4903950"/>
                </a:lnTo>
                <a:lnTo>
                  <a:pt x="5169966" y="4920288"/>
                </a:lnTo>
                <a:lnTo>
                  <a:pt x="5064087" y="5026167"/>
                </a:lnTo>
                <a:lnTo>
                  <a:pt x="5064087" y="5033786"/>
                </a:lnTo>
                <a:lnTo>
                  <a:pt x="5173501" y="4924372"/>
                </a:lnTo>
                <a:lnTo>
                  <a:pt x="5177530" y="4929027"/>
                </a:lnTo>
                <a:lnTo>
                  <a:pt x="5187759" y="4940595"/>
                </a:lnTo>
                <a:lnTo>
                  <a:pt x="5064087" y="5064267"/>
                </a:lnTo>
                <a:lnTo>
                  <a:pt x="5064087" y="5071886"/>
                </a:lnTo>
                <a:lnTo>
                  <a:pt x="5191335" y="4944639"/>
                </a:lnTo>
                <a:lnTo>
                  <a:pt x="5205638" y="4960815"/>
                </a:lnTo>
                <a:lnTo>
                  <a:pt x="5064087" y="5102366"/>
                </a:lnTo>
                <a:lnTo>
                  <a:pt x="5064087" y="5109986"/>
                </a:lnTo>
                <a:lnTo>
                  <a:pt x="5209214" y="4964859"/>
                </a:lnTo>
                <a:lnTo>
                  <a:pt x="5213880" y="4970136"/>
                </a:lnTo>
                <a:lnTo>
                  <a:pt x="5222150" y="4982403"/>
                </a:lnTo>
                <a:lnTo>
                  <a:pt x="5064087" y="5140466"/>
                </a:lnTo>
                <a:lnTo>
                  <a:pt x="5064087" y="5148086"/>
                </a:lnTo>
                <a:lnTo>
                  <a:pt x="5225218" y="4986955"/>
                </a:lnTo>
                <a:lnTo>
                  <a:pt x="5237492" y="5005161"/>
                </a:lnTo>
                <a:lnTo>
                  <a:pt x="5064087" y="5178566"/>
                </a:lnTo>
                <a:lnTo>
                  <a:pt x="5064087" y="5186186"/>
                </a:lnTo>
                <a:lnTo>
                  <a:pt x="5240411" y="5009862"/>
                </a:lnTo>
                <a:lnTo>
                  <a:pt x="5250122" y="5030632"/>
                </a:lnTo>
                <a:lnTo>
                  <a:pt x="5064087" y="5216666"/>
                </a:lnTo>
                <a:lnTo>
                  <a:pt x="5064087" y="5224287"/>
                </a:lnTo>
                <a:lnTo>
                  <a:pt x="5252550" y="5035825"/>
                </a:lnTo>
                <a:lnTo>
                  <a:pt x="5255422" y="5041969"/>
                </a:lnTo>
                <a:lnTo>
                  <a:pt x="5259050" y="5059804"/>
                </a:lnTo>
                <a:lnTo>
                  <a:pt x="5064087" y="5254766"/>
                </a:lnTo>
                <a:lnTo>
                  <a:pt x="5064087" y="5262386"/>
                </a:lnTo>
                <a:lnTo>
                  <a:pt x="5260338" y="5066136"/>
                </a:lnTo>
                <a:lnTo>
                  <a:pt x="5260615" y="5067500"/>
                </a:lnTo>
                <a:cubicBezTo>
                  <a:pt x="5260615" y="5077885"/>
                  <a:pt x="5259317" y="5088270"/>
                  <a:pt x="5256829" y="5098655"/>
                </a:cubicBezTo>
                <a:lnTo>
                  <a:pt x="5256034" y="5100920"/>
                </a:lnTo>
                <a:lnTo>
                  <a:pt x="5064087" y="5292867"/>
                </a:lnTo>
                <a:lnTo>
                  <a:pt x="5064087" y="5300486"/>
                </a:lnTo>
                <a:lnTo>
                  <a:pt x="5251919" y="5112655"/>
                </a:lnTo>
                <a:lnTo>
                  <a:pt x="5245902" y="5129808"/>
                </a:lnTo>
                <a:lnTo>
                  <a:pt x="5209528" y="5185525"/>
                </a:lnTo>
                <a:lnTo>
                  <a:pt x="5127292" y="5267761"/>
                </a:lnTo>
                <a:lnTo>
                  <a:pt x="5066780" y="5316721"/>
                </a:lnTo>
                <a:cubicBezTo>
                  <a:pt x="4983696" y="5372110"/>
                  <a:pt x="4900612" y="5427500"/>
                  <a:pt x="4789832" y="5482889"/>
                </a:cubicBezTo>
                <a:lnTo>
                  <a:pt x="4845222" y="5510583"/>
                </a:lnTo>
                <a:cubicBezTo>
                  <a:pt x="4900612" y="5496736"/>
                  <a:pt x="4962925" y="5469041"/>
                  <a:pt x="5035620" y="5427500"/>
                </a:cubicBezTo>
                <a:lnTo>
                  <a:pt x="5064087" y="5409851"/>
                </a:lnTo>
                <a:lnTo>
                  <a:pt x="5064087" y="5415739"/>
                </a:lnTo>
                <a:lnTo>
                  <a:pt x="5079581" y="5400245"/>
                </a:lnTo>
                <a:lnTo>
                  <a:pt x="5152882" y="5354801"/>
                </a:lnTo>
                <a:lnTo>
                  <a:pt x="5161345" y="5348960"/>
                </a:lnTo>
                <a:lnTo>
                  <a:pt x="5064087" y="5446218"/>
                </a:lnTo>
                <a:lnTo>
                  <a:pt x="5064087" y="5453838"/>
                </a:lnTo>
                <a:lnTo>
                  <a:pt x="5185939" y="5331986"/>
                </a:lnTo>
                <a:lnTo>
                  <a:pt x="5284321" y="5264085"/>
                </a:lnTo>
                <a:lnTo>
                  <a:pt x="5064087" y="5484319"/>
                </a:lnTo>
                <a:lnTo>
                  <a:pt x="5064087" y="5491938"/>
                </a:lnTo>
                <a:lnTo>
                  <a:pt x="5309507" y="5246518"/>
                </a:lnTo>
                <a:lnTo>
                  <a:pt x="5309507" y="5276998"/>
                </a:lnTo>
                <a:lnTo>
                  <a:pt x="5064087" y="5522418"/>
                </a:lnTo>
                <a:lnTo>
                  <a:pt x="5064087" y="5530038"/>
                </a:lnTo>
                <a:lnTo>
                  <a:pt x="5309507" y="5284618"/>
                </a:lnTo>
                <a:lnTo>
                  <a:pt x="5309507" y="5315098"/>
                </a:lnTo>
                <a:lnTo>
                  <a:pt x="5064087" y="5560518"/>
                </a:lnTo>
                <a:lnTo>
                  <a:pt x="5064087" y="5568138"/>
                </a:lnTo>
                <a:lnTo>
                  <a:pt x="5309507" y="5322718"/>
                </a:lnTo>
                <a:lnTo>
                  <a:pt x="5309507" y="5353198"/>
                </a:lnTo>
                <a:lnTo>
                  <a:pt x="5064087" y="5598618"/>
                </a:lnTo>
                <a:lnTo>
                  <a:pt x="5064087" y="5606238"/>
                </a:lnTo>
                <a:lnTo>
                  <a:pt x="5309507" y="5360818"/>
                </a:lnTo>
                <a:lnTo>
                  <a:pt x="5309507" y="5391298"/>
                </a:lnTo>
                <a:lnTo>
                  <a:pt x="5064087" y="5636718"/>
                </a:lnTo>
                <a:lnTo>
                  <a:pt x="5064087" y="5644339"/>
                </a:lnTo>
                <a:lnTo>
                  <a:pt x="5309507" y="5398919"/>
                </a:lnTo>
                <a:lnTo>
                  <a:pt x="5309507" y="5429398"/>
                </a:lnTo>
                <a:lnTo>
                  <a:pt x="5064087" y="5674818"/>
                </a:lnTo>
                <a:lnTo>
                  <a:pt x="5064087" y="5682439"/>
                </a:lnTo>
                <a:lnTo>
                  <a:pt x="5309507" y="5437019"/>
                </a:lnTo>
                <a:lnTo>
                  <a:pt x="5309507" y="5467499"/>
                </a:lnTo>
                <a:lnTo>
                  <a:pt x="5087824" y="5689182"/>
                </a:lnTo>
                <a:lnTo>
                  <a:pt x="5095443" y="5689182"/>
                </a:lnTo>
                <a:lnTo>
                  <a:pt x="5309507" y="5475118"/>
                </a:lnTo>
                <a:lnTo>
                  <a:pt x="5309507" y="5505599"/>
                </a:lnTo>
                <a:lnTo>
                  <a:pt x="5125924" y="5689182"/>
                </a:lnTo>
                <a:lnTo>
                  <a:pt x="5133543" y="5689182"/>
                </a:lnTo>
                <a:lnTo>
                  <a:pt x="5309507" y="5513218"/>
                </a:lnTo>
                <a:lnTo>
                  <a:pt x="5309507" y="5543698"/>
                </a:lnTo>
                <a:lnTo>
                  <a:pt x="5164023" y="5689182"/>
                </a:lnTo>
                <a:lnTo>
                  <a:pt x="5171643" y="5689182"/>
                </a:lnTo>
                <a:lnTo>
                  <a:pt x="5309507" y="5551318"/>
                </a:lnTo>
                <a:lnTo>
                  <a:pt x="5309507" y="5581798"/>
                </a:lnTo>
                <a:lnTo>
                  <a:pt x="5202123" y="5689182"/>
                </a:lnTo>
                <a:lnTo>
                  <a:pt x="5209743" y="5689182"/>
                </a:lnTo>
                <a:lnTo>
                  <a:pt x="5309507" y="5589418"/>
                </a:lnTo>
                <a:lnTo>
                  <a:pt x="5309507" y="5619898"/>
                </a:lnTo>
                <a:lnTo>
                  <a:pt x="5240223" y="5689182"/>
                </a:lnTo>
                <a:lnTo>
                  <a:pt x="5247844" y="5689182"/>
                </a:lnTo>
                <a:lnTo>
                  <a:pt x="5309507" y="5627519"/>
                </a:lnTo>
                <a:lnTo>
                  <a:pt x="5309507" y="5657998"/>
                </a:lnTo>
                <a:lnTo>
                  <a:pt x="5278323" y="5689182"/>
                </a:lnTo>
                <a:lnTo>
                  <a:pt x="5285944" y="5689182"/>
                </a:lnTo>
                <a:lnTo>
                  <a:pt x="5309507" y="5665619"/>
                </a:lnTo>
                <a:lnTo>
                  <a:pt x="5309507" y="6482443"/>
                </a:lnTo>
                <a:lnTo>
                  <a:pt x="0" y="6482443"/>
                </a:lnTo>
                <a:lnTo>
                  <a:pt x="0" y="898364"/>
                </a:lnTo>
                <a:lnTo>
                  <a:pt x="69868" y="867618"/>
                </a:lnTo>
                <a:cubicBezTo>
                  <a:pt x="125258" y="839923"/>
                  <a:pt x="152953" y="756839"/>
                  <a:pt x="180648" y="701450"/>
                </a:cubicBezTo>
                <a:cubicBezTo>
                  <a:pt x="180648" y="618367"/>
                  <a:pt x="152953" y="563007"/>
                  <a:pt x="97563" y="507618"/>
                </a:cubicBezTo>
                <a:cubicBezTo>
                  <a:pt x="42173" y="452229"/>
                  <a:pt x="14479" y="396839"/>
                  <a:pt x="14479" y="369145"/>
                </a:cubicBezTo>
                <a:cubicBezTo>
                  <a:pt x="42173" y="313756"/>
                  <a:pt x="97563" y="230672"/>
                  <a:pt x="208343" y="147588"/>
                </a:cubicBezTo>
                <a:cubicBezTo>
                  <a:pt x="249885" y="106047"/>
                  <a:pt x="322584" y="64505"/>
                  <a:pt x="403072" y="22975"/>
                </a:cubicBezTo>
                <a:close/>
                <a:moveTo>
                  <a:pt x="0" y="0"/>
                </a:moveTo>
                <a:lnTo>
                  <a:pt x="244691" y="0"/>
                </a:lnTo>
                <a:lnTo>
                  <a:pt x="212670" y="18653"/>
                </a:lnTo>
                <a:cubicBezTo>
                  <a:pt x="177186" y="40285"/>
                  <a:pt x="139106" y="64512"/>
                  <a:pt x="97563" y="92199"/>
                </a:cubicBezTo>
                <a:cubicBezTo>
                  <a:pt x="66410" y="109508"/>
                  <a:pt x="36988" y="127683"/>
                  <a:pt x="9295" y="146561"/>
                </a:cubicBezTo>
                <a:lnTo>
                  <a:pt x="0" y="153552"/>
                </a:lnTo>
                <a:close/>
              </a:path>
            </a:pathLst>
          </a:custGeom>
          <a:solidFill>
            <a:schemeClr val="bg2">
              <a:lumMod val="60000"/>
              <a:lumOff val="40000"/>
            </a:schemeClr>
          </a:solidFill>
        </p:spPr>
        <p:txBody>
          <a:bodyPr wrap="square">
            <a:noAutofit/>
          </a:bodyPr>
          <a:lstStyle/>
          <a:p>
            <a:r>
              <a:rPr lang="nl-NL"/>
              <a:t>Klik op het pictogram als u een afbeelding wilt toevoegen</a:t>
            </a:r>
            <a:endParaRPr lang="en-GB"/>
          </a:p>
        </p:txBody>
      </p:sp>
      <p:sp>
        <p:nvSpPr>
          <p:cNvPr id="4" name="Tijdelijke aanduiding voor tekst 3">
            <a:extLst>
              <a:ext uri="{FF2B5EF4-FFF2-40B4-BE49-F238E27FC236}">
                <a16:creationId xmlns:a16="http://schemas.microsoft.com/office/drawing/2014/main" id="{E0080C06-D9FE-4341-B9BB-294B1D177392}"/>
              </a:ext>
            </a:extLst>
          </p:cNvPr>
          <p:cNvSpPr>
            <a:spLocks noGrp="1"/>
          </p:cNvSpPr>
          <p:nvPr>
            <p:ph type="body" sz="quarter" idx="15" hasCustomPrompt="1"/>
          </p:nvPr>
        </p:nvSpPr>
        <p:spPr>
          <a:xfrm>
            <a:off x="1584494" y="1967802"/>
            <a:ext cx="5297999" cy="3433698"/>
          </a:xfrm>
          <a:solidFill>
            <a:schemeClr val="bg2"/>
          </a:solidFill>
        </p:spPr>
        <p:txBody>
          <a:bodyPr lIns="540000" tIns="180000" rIns="540000" bIns="180000" anchor="ctr">
            <a:normAutofit/>
          </a:bodyPr>
          <a:lstStyle>
            <a:lvl1pPr>
              <a:defRPr sz="2100" b="1" i="1">
                <a:solidFill>
                  <a:schemeClr val="bg1"/>
                </a:solidFill>
                <a:latin typeface="Segoe UI Black" panose="020B0502040204020203" pitchFamily="34" charset="0"/>
                <a:cs typeface="Segoe UI Black"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“Quote”</a:t>
            </a:r>
            <a:endParaRPr lang="en-GB"/>
          </a:p>
        </p:txBody>
      </p:sp>
      <p:grpSp>
        <p:nvGrpSpPr>
          <p:cNvPr id="9" name="Groep 8">
            <a:extLst>
              <a:ext uri="{FF2B5EF4-FFF2-40B4-BE49-F238E27FC236}">
                <a16:creationId xmlns:a16="http://schemas.microsoft.com/office/drawing/2014/main" id="{D8A089D0-AEBA-4EE1-9ADD-0EE8AFCF1FDF}"/>
              </a:ext>
            </a:extLst>
          </p:cNvPr>
          <p:cNvGrpSpPr/>
          <p:nvPr/>
        </p:nvGrpSpPr>
        <p:grpSpPr>
          <a:xfrm>
            <a:off x="12192000" y="3"/>
            <a:ext cx="3593091" cy="6857999"/>
            <a:chOff x="12220433" y="1"/>
            <a:chExt cx="3593091" cy="6857999"/>
          </a:xfrm>
        </p:grpSpPr>
        <p:sp>
          <p:nvSpPr>
            <p:cNvPr id="10" name="Rechthoek 9">
              <a:extLst>
                <a:ext uri="{FF2B5EF4-FFF2-40B4-BE49-F238E27FC236}">
                  <a16:creationId xmlns:a16="http://schemas.microsoft.com/office/drawing/2014/main" id="{5531072A-87D0-440C-B2EE-5FC4EF0E3359}"/>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5D34B1B-330F-4336-BBC2-CE2D3CD0D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44F9C53C-3A31-4338-80FD-EB35CA373DDE}"/>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EFAF6269-3175-42D8-A9D8-0C5026E0700C}"/>
                </a:ext>
              </a:extLst>
            </p:cNvPr>
            <p:cNvGrpSpPr/>
            <p:nvPr/>
          </p:nvGrpSpPr>
          <p:grpSpPr>
            <a:xfrm>
              <a:off x="12673102" y="1209303"/>
              <a:ext cx="294789" cy="318834"/>
              <a:chOff x="14466489" y="1001522"/>
              <a:chExt cx="290627" cy="314333"/>
            </a:xfrm>
          </p:grpSpPr>
          <p:sp>
            <p:nvSpPr>
              <p:cNvPr id="69" name="Rechthoek 68">
                <a:extLst>
                  <a:ext uri="{FF2B5EF4-FFF2-40B4-BE49-F238E27FC236}">
                    <a16:creationId xmlns:a16="http://schemas.microsoft.com/office/drawing/2014/main" id="{96EB09FB-64F6-4F88-9968-56B089C56B72}"/>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0" name="Ovaal 69">
                <a:extLst>
                  <a:ext uri="{FF2B5EF4-FFF2-40B4-BE49-F238E27FC236}">
                    <a16:creationId xmlns:a16="http://schemas.microsoft.com/office/drawing/2014/main" id="{DC8D8ED5-234B-447A-8DD7-C3790DDDB1F4}"/>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1" name="Vrije vorm: vorm 101">
                <a:extLst>
                  <a:ext uri="{FF2B5EF4-FFF2-40B4-BE49-F238E27FC236}">
                    <a16:creationId xmlns:a16="http://schemas.microsoft.com/office/drawing/2014/main" id="{124E5472-1878-409F-8AC5-87AB46E3D3D1}"/>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2" name="Rechthoek: afgeronde hoeken 102">
                <a:extLst>
                  <a:ext uri="{FF2B5EF4-FFF2-40B4-BE49-F238E27FC236}">
                    <a16:creationId xmlns:a16="http://schemas.microsoft.com/office/drawing/2014/main" id="{B1402DF7-BB05-4098-ACC1-B7FAD61AC2B4}"/>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3" name="Rechte verbindingslijn 72">
                <a:extLst>
                  <a:ext uri="{FF2B5EF4-FFF2-40B4-BE49-F238E27FC236}">
                    <a16:creationId xmlns:a16="http://schemas.microsoft.com/office/drawing/2014/main" id="{C75E9CEC-0EE3-4C0C-9F8B-163AD3F171F1}"/>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Rechte verbindingslijn 73">
                <a:extLst>
                  <a:ext uri="{FF2B5EF4-FFF2-40B4-BE49-F238E27FC236}">
                    <a16:creationId xmlns:a16="http://schemas.microsoft.com/office/drawing/2014/main" id="{D2028827-EEB6-46DE-A8E0-22E63F1D31DF}"/>
                  </a:ext>
                </a:extLst>
              </p:cNvPr>
              <p:cNvCxnSpPr>
                <a:cxnSpLocks/>
                <a:stCxn id="72"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8" name="Ovaal 17">
              <a:extLst>
                <a:ext uri="{FF2B5EF4-FFF2-40B4-BE49-F238E27FC236}">
                  <a16:creationId xmlns:a16="http://schemas.microsoft.com/office/drawing/2014/main" id="{23A04F8D-A760-4A6B-B72F-6E7ED31B698D}"/>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9" name="Rechthoek 18">
              <a:extLst>
                <a:ext uri="{FF2B5EF4-FFF2-40B4-BE49-F238E27FC236}">
                  <a16:creationId xmlns:a16="http://schemas.microsoft.com/office/drawing/2014/main" id="{5F9FE895-232D-4822-B60E-8D1B101ACB11}"/>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0" name="Groep 19">
              <a:extLst>
                <a:ext uri="{FF2B5EF4-FFF2-40B4-BE49-F238E27FC236}">
                  <a16:creationId xmlns:a16="http://schemas.microsoft.com/office/drawing/2014/main" id="{4AEECC1F-712D-4B00-BB21-3DB853645E35}"/>
                </a:ext>
              </a:extLst>
            </p:cNvPr>
            <p:cNvGrpSpPr/>
            <p:nvPr/>
          </p:nvGrpSpPr>
          <p:grpSpPr>
            <a:xfrm>
              <a:off x="12695280" y="2092702"/>
              <a:ext cx="825500" cy="209550"/>
              <a:chOff x="13504624" y="2482850"/>
              <a:chExt cx="825500" cy="209550"/>
            </a:xfrm>
          </p:grpSpPr>
          <p:sp>
            <p:nvSpPr>
              <p:cNvPr id="66" name="Rechthoek 65">
                <a:extLst>
                  <a:ext uri="{FF2B5EF4-FFF2-40B4-BE49-F238E27FC236}">
                    <a16:creationId xmlns:a16="http://schemas.microsoft.com/office/drawing/2014/main" id="{6F4095F1-8E91-4B36-B98F-E9C09387EC12}"/>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67" name="Rechte verbindingslijn 66">
                <a:extLst>
                  <a:ext uri="{FF2B5EF4-FFF2-40B4-BE49-F238E27FC236}">
                    <a16:creationId xmlns:a16="http://schemas.microsoft.com/office/drawing/2014/main" id="{CE2EE0F3-6EF3-4359-B140-F91483F40841}"/>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68" name="Gelijkbenige driehoek 98">
                <a:extLst>
                  <a:ext uri="{FF2B5EF4-FFF2-40B4-BE49-F238E27FC236}">
                    <a16:creationId xmlns:a16="http://schemas.microsoft.com/office/drawing/2014/main" id="{42F19354-93B4-4B07-8B11-15FD48D9E4F6}"/>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2" name="Ovaal 21">
              <a:extLst>
                <a:ext uri="{FF2B5EF4-FFF2-40B4-BE49-F238E27FC236}">
                  <a16:creationId xmlns:a16="http://schemas.microsoft.com/office/drawing/2014/main" id="{0C08EF2B-BE15-4EAC-B8E6-0FF6A1782EFE}"/>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3" name="Rechthoek 22">
              <a:extLst>
                <a:ext uri="{FF2B5EF4-FFF2-40B4-BE49-F238E27FC236}">
                  <a16:creationId xmlns:a16="http://schemas.microsoft.com/office/drawing/2014/main" id="{AA48B800-D84A-48A7-AD1E-13B4F1042D4A}"/>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4" name="Ovaal 23">
              <a:extLst>
                <a:ext uri="{FF2B5EF4-FFF2-40B4-BE49-F238E27FC236}">
                  <a16:creationId xmlns:a16="http://schemas.microsoft.com/office/drawing/2014/main" id="{F7311101-FE34-4916-92A2-6992682C9944}"/>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5" name="Rechthoek 24">
              <a:extLst>
                <a:ext uri="{FF2B5EF4-FFF2-40B4-BE49-F238E27FC236}">
                  <a16:creationId xmlns:a16="http://schemas.microsoft.com/office/drawing/2014/main" id="{29C7C644-BBDB-4C71-B1CB-EFF332BB4EB5}"/>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6" name="Groep 25">
              <a:extLst>
                <a:ext uri="{FF2B5EF4-FFF2-40B4-BE49-F238E27FC236}">
                  <a16:creationId xmlns:a16="http://schemas.microsoft.com/office/drawing/2014/main" id="{465ED9A4-82EA-4222-B540-BB996EE9A143}"/>
                </a:ext>
              </a:extLst>
            </p:cNvPr>
            <p:cNvGrpSpPr/>
            <p:nvPr/>
          </p:nvGrpSpPr>
          <p:grpSpPr>
            <a:xfrm>
              <a:off x="12598305" y="4769519"/>
              <a:ext cx="622283" cy="612919"/>
              <a:chOff x="12617641" y="3403239"/>
              <a:chExt cx="752963" cy="741634"/>
            </a:xfrm>
          </p:grpSpPr>
          <p:grpSp>
            <p:nvGrpSpPr>
              <p:cNvPr id="50" name="Groep 49">
                <a:extLst>
                  <a:ext uri="{FF2B5EF4-FFF2-40B4-BE49-F238E27FC236}">
                    <a16:creationId xmlns:a16="http://schemas.microsoft.com/office/drawing/2014/main" id="{C11FF96B-947D-466A-B2AC-9D51CAA601A3}"/>
                  </a:ext>
                </a:extLst>
              </p:cNvPr>
              <p:cNvGrpSpPr/>
              <p:nvPr/>
            </p:nvGrpSpPr>
            <p:grpSpPr>
              <a:xfrm>
                <a:off x="12771550" y="3403239"/>
                <a:ext cx="467156" cy="448491"/>
                <a:chOff x="12782177" y="3403239"/>
                <a:chExt cx="467156" cy="448491"/>
              </a:xfrm>
            </p:grpSpPr>
            <p:grpSp>
              <p:nvGrpSpPr>
                <p:cNvPr id="53" name="Groep 52">
                  <a:extLst>
                    <a:ext uri="{FF2B5EF4-FFF2-40B4-BE49-F238E27FC236}">
                      <a16:creationId xmlns:a16="http://schemas.microsoft.com/office/drawing/2014/main" id="{05002720-356F-4D34-A6CD-C9D135E27849}"/>
                    </a:ext>
                  </a:extLst>
                </p:cNvPr>
                <p:cNvGrpSpPr/>
                <p:nvPr/>
              </p:nvGrpSpPr>
              <p:grpSpPr>
                <a:xfrm>
                  <a:off x="12782177" y="3403239"/>
                  <a:ext cx="412972" cy="396132"/>
                  <a:chOff x="13554906" y="3320109"/>
                  <a:chExt cx="443912" cy="425811"/>
                </a:xfrm>
              </p:grpSpPr>
              <p:grpSp>
                <p:nvGrpSpPr>
                  <p:cNvPr id="60" name="Groep 59">
                    <a:extLst>
                      <a:ext uri="{FF2B5EF4-FFF2-40B4-BE49-F238E27FC236}">
                        <a16:creationId xmlns:a16="http://schemas.microsoft.com/office/drawing/2014/main" id="{590A53E3-7909-4911-861C-F206B8C9C66A}"/>
                      </a:ext>
                    </a:extLst>
                  </p:cNvPr>
                  <p:cNvGrpSpPr/>
                  <p:nvPr/>
                </p:nvGrpSpPr>
                <p:grpSpPr>
                  <a:xfrm>
                    <a:off x="13554906" y="3320109"/>
                    <a:ext cx="443912" cy="425811"/>
                    <a:chOff x="12909684" y="1276143"/>
                    <a:chExt cx="443912" cy="425811"/>
                  </a:xfrm>
                </p:grpSpPr>
                <p:sp>
                  <p:nvSpPr>
                    <p:cNvPr id="63" name="Rechthoek 62">
                      <a:extLst>
                        <a:ext uri="{FF2B5EF4-FFF2-40B4-BE49-F238E27FC236}">
                          <a16:creationId xmlns:a16="http://schemas.microsoft.com/office/drawing/2014/main" id="{F9E79D8F-93A6-48B7-B0B2-8DF676D1759C}"/>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4" name="Rechthoek 63">
                      <a:extLst>
                        <a:ext uri="{FF2B5EF4-FFF2-40B4-BE49-F238E27FC236}">
                          <a16:creationId xmlns:a16="http://schemas.microsoft.com/office/drawing/2014/main" id="{8189306E-BD3A-49C8-94BE-16FEE5CF5903}"/>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5" name="Ovaal 64">
                      <a:extLst>
                        <a:ext uri="{FF2B5EF4-FFF2-40B4-BE49-F238E27FC236}">
                          <a16:creationId xmlns:a16="http://schemas.microsoft.com/office/drawing/2014/main" id="{85225BBA-0E32-4FFB-8E0C-FFC14649491F}"/>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1" name="Afbeelding 60">
                    <a:extLst>
                      <a:ext uri="{FF2B5EF4-FFF2-40B4-BE49-F238E27FC236}">
                        <a16:creationId xmlns:a16="http://schemas.microsoft.com/office/drawing/2014/main" id="{3F9628FC-042A-4099-B17E-FC6298950E45}"/>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2" name="Afbeelding 61">
                    <a:extLst>
                      <a:ext uri="{FF2B5EF4-FFF2-40B4-BE49-F238E27FC236}">
                        <a16:creationId xmlns:a16="http://schemas.microsoft.com/office/drawing/2014/main" id="{CDDBEE48-5D11-4710-9F97-8D83C968537C}"/>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4" name="Groep 53">
                  <a:extLst>
                    <a:ext uri="{FF2B5EF4-FFF2-40B4-BE49-F238E27FC236}">
                      <a16:creationId xmlns:a16="http://schemas.microsoft.com/office/drawing/2014/main" id="{49CE3B11-A914-4C83-AA58-D0FB901A055B}"/>
                    </a:ext>
                  </a:extLst>
                </p:cNvPr>
                <p:cNvGrpSpPr/>
                <p:nvPr/>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7126E698-BAFD-4857-B531-9131C8182338}"/>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9" name="Rechthoek 58">
                    <a:extLst>
                      <a:ext uri="{FF2B5EF4-FFF2-40B4-BE49-F238E27FC236}">
                        <a16:creationId xmlns:a16="http://schemas.microsoft.com/office/drawing/2014/main" id="{A4E291A3-3853-4E38-A566-59E3F18A48AF}"/>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5" name="Groep 54">
                  <a:extLst>
                    <a:ext uri="{FF2B5EF4-FFF2-40B4-BE49-F238E27FC236}">
                      <a16:creationId xmlns:a16="http://schemas.microsoft.com/office/drawing/2014/main" id="{78EF1368-E4CB-4DC5-B642-558A2E2F3260}"/>
                    </a:ext>
                  </a:extLst>
                </p:cNvPr>
                <p:cNvGrpSpPr/>
                <p:nvPr/>
              </p:nvGrpSpPr>
              <p:grpSpPr>
                <a:xfrm rot="10800000">
                  <a:off x="13061402" y="3665637"/>
                  <a:ext cx="145820" cy="146462"/>
                  <a:chOff x="13096169" y="3602278"/>
                  <a:chExt cx="145820" cy="146462"/>
                </a:xfrm>
              </p:grpSpPr>
              <p:sp>
                <p:nvSpPr>
                  <p:cNvPr id="56" name="Rechthoek 55">
                    <a:extLst>
                      <a:ext uri="{FF2B5EF4-FFF2-40B4-BE49-F238E27FC236}">
                        <a16:creationId xmlns:a16="http://schemas.microsoft.com/office/drawing/2014/main" id="{21C4A4CD-FB1D-47F8-B6F8-F67959862AFE}"/>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7" name="Rechthoek 56">
                    <a:extLst>
                      <a:ext uri="{FF2B5EF4-FFF2-40B4-BE49-F238E27FC236}">
                        <a16:creationId xmlns:a16="http://schemas.microsoft.com/office/drawing/2014/main" id="{00FCA766-FA3A-43D2-810D-B78E1891C93F}"/>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1" name="Rechthoek 50">
                <a:extLst>
                  <a:ext uri="{FF2B5EF4-FFF2-40B4-BE49-F238E27FC236}">
                    <a16:creationId xmlns:a16="http://schemas.microsoft.com/office/drawing/2014/main" id="{6FA05728-B641-4232-8AB8-E3E305FAC93A}"/>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2" name="Gelijkbenige driehoek 78">
                <a:extLst>
                  <a:ext uri="{FF2B5EF4-FFF2-40B4-BE49-F238E27FC236}">
                    <a16:creationId xmlns:a16="http://schemas.microsoft.com/office/drawing/2014/main" id="{B5E16437-8DC8-49F3-BFE1-387C52924E6A}"/>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7" name="Rechthoek 26">
              <a:extLst>
                <a:ext uri="{FF2B5EF4-FFF2-40B4-BE49-F238E27FC236}">
                  <a16:creationId xmlns:a16="http://schemas.microsoft.com/office/drawing/2014/main" id="{98898F34-FF8A-4429-B721-80C9AF689332}"/>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8" name="Groep 27">
              <a:extLst>
                <a:ext uri="{FF2B5EF4-FFF2-40B4-BE49-F238E27FC236}">
                  <a16:creationId xmlns:a16="http://schemas.microsoft.com/office/drawing/2014/main" id="{86E8E98A-0E7F-4EC8-A419-8B7A35122EC1}"/>
                </a:ext>
              </a:extLst>
            </p:cNvPr>
            <p:cNvGrpSpPr/>
            <p:nvPr/>
          </p:nvGrpSpPr>
          <p:grpSpPr>
            <a:xfrm>
              <a:off x="13521121" y="3391865"/>
              <a:ext cx="1222990" cy="563933"/>
              <a:chOff x="-2485819" y="3399207"/>
              <a:chExt cx="1222990" cy="563933"/>
            </a:xfrm>
          </p:grpSpPr>
          <p:sp>
            <p:nvSpPr>
              <p:cNvPr id="29" name="Rechthoek 28">
                <a:extLst>
                  <a:ext uri="{FF2B5EF4-FFF2-40B4-BE49-F238E27FC236}">
                    <a16:creationId xmlns:a16="http://schemas.microsoft.com/office/drawing/2014/main" id="{964F9F19-3FE4-4463-99ED-9801A497EDC1}"/>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30" name="Rechthoek 29">
                <a:extLst>
                  <a:ext uri="{FF2B5EF4-FFF2-40B4-BE49-F238E27FC236}">
                    <a16:creationId xmlns:a16="http://schemas.microsoft.com/office/drawing/2014/main" id="{2D84DAC2-1BF0-4734-AC84-4F524474F49E}"/>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1" name="Groep 30">
                <a:extLst>
                  <a:ext uri="{FF2B5EF4-FFF2-40B4-BE49-F238E27FC236}">
                    <a16:creationId xmlns:a16="http://schemas.microsoft.com/office/drawing/2014/main" id="{C01A9865-3FD0-4DC4-B743-98ADCA115912}"/>
                  </a:ext>
                </a:extLst>
              </p:cNvPr>
              <p:cNvGrpSpPr/>
              <p:nvPr/>
            </p:nvGrpSpPr>
            <p:grpSpPr>
              <a:xfrm>
                <a:off x="-2403869" y="3460544"/>
                <a:ext cx="155951" cy="131922"/>
                <a:chOff x="12968836" y="3354170"/>
                <a:chExt cx="404806" cy="342433"/>
              </a:xfrm>
            </p:grpSpPr>
            <p:sp>
              <p:nvSpPr>
                <p:cNvPr id="44" name="Rechthoek: afgeronde hoeken 61">
                  <a:extLst>
                    <a:ext uri="{FF2B5EF4-FFF2-40B4-BE49-F238E27FC236}">
                      <a16:creationId xmlns:a16="http://schemas.microsoft.com/office/drawing/2014/main" id="{A082A5B9-0B66-4824-BBFD-8C2DF5BAA1F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A03F3D75-3694-4537-85EA-9CDD41542EA5}"/>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7A081E68-3DE5-43EC-B203-C96C299F6E03}"/>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7" name="Rechthoek 46">
                  <a:extLst>
                    <a:ext uri="{FF2B5EF4-FFF2-40B4-BE49-F238E27FC236}">
                      <a16:creationId xmlns:a16="http://schemas.microsoft.com/office/drawing/2014/main" id="{38B70A73-83A8-4375-A7FF-3F05098044BF}"/>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01CE6260-0488-421C-BDEA-534B4467747C}"/>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2B21ABF4-842C-4982-AD5C-387B120443D3}"/>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2" name="Groep 31">
                <a:extLst>
                  <a:ext uri="{FF2B5EF4-FFF2-40B4-BE49-F238E27FC236}">
                    <a16:creationId xmlns:a16="http://schemas.microsoft.com/office/drawing/2014/main" id="{2DD70FA1-7988-4B1E-929B-22C50B331ACD}"/>
                  </a:ext>
                </a:extLst>
              </p:cNvPr>
              <p:cNvGrpSpPr/>
              <p:nvPr/>
            </p:nvGrpSpPr>
            <p:grpSpPr>
              <a:xfrm>
                <a:off x="-2423424" y="3690208"/>
                <a:ext cx="166739" cy="218963"/>
                <a:chOff x="12940828" y="3950597"/>
                <a:chExt cx="432813" cy="568367"/>
              </a:xfrm>
            </p:grpSpPr>
            <p:grpSp>
              <p:nvGrpSpPr>
                <p:cNvPr id="36" name="Groep 35">
                  <a:extLst>
                    <a:ext uri="{FF2B5EF4-FFF2-40B4-BE49-F238E27FC236}">
                      <a16:creationId xmlns:a16="http://schemas.microsoft.com/office/drawing/2014/main" id="{1DBE12A3-8A47-45CB-AB86-AA451C113538}"/>
                    </a:ext>
                  </a:extLst>
                </p:cNvPr>
                <p:cNvGrpSpPr/>
                <p:nvPr/>
              </p:nvGrpSpPr>
              <p:grpSpPr>
                <a:xfrm>
                  <a:off x="13000382" y="4006891"/>
                  <a:ext cx="373259" cy="315747"/>
                  <a:chOff x="12968836" y="3354170"/>
                  <a:chExt cx="404806" cy="342433"/>
                </a:xfrm>
              </p:grpSpPr>
              <p:sp>
                <p:nvSpPr>
                  <p:cNvPr id="38" name="Rechthoek: afgeronde hoeken 55">
                    <a:extLst>
                      <a:ext uri="{FF2B5EF4-FFF2-40B4-BE49-F238E27FC236}">
                        <a16:creationId xmlns:a16="http://schemas.microsoft.com/office/drawing/2014/main" id="{DF232809-1A6E-47C9-A4EB-F86488F1E7D6}"/>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39" name="Rechthoek 38">
                    <a:extLst>
                      <a:ext uri="{FF2B5EF4-FFF2-40B4-BE49-F238E27FC236}">
                        <a16:creationId xmlns:a16="http://schemas.microsoft.com/office/drawing/2014/main" id="{FADB0B95-1FCE-4167-A7E3-FB8D2279FCB3}"/>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0" name="Rechthoek 39">
                    <a:extLst>
                      <a:ext uri="{FF2B5EF4-FFF2-40B4-BE49-F238E27FC236}">
                        <a16:creationId xmlns:a16="http://schemas.microsoft.com/office/drawing/2014/main" id="{33B14639-6BB8-42D8-8757-DC19D7D110B1}"/>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1" name="Rechthoek 40">
                    <a:extLst>
                      <a:ext uri="{FF2B5EF4-FFF2-40B4-BE49-F238E27FC236}">
                        <a16:creationId xmlns:a16="http://schemas.microsoft.com/office/drawing/2014/main" id="{67CF901D-1D07-4812-9338-DDAAE833E643}"/>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61ABCEBB-E1BF-43BA-8C56-3C388D1B66E8}"/>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E0B3BD8E-4EE1-4642-AF2A-63FF6210D5E7}"/>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37" name="Boog 36">
                  <a:extLst>
                    <a:ext uri="{FF2B5EF4-FFF2-40B4-BE49-F238E27FC236}">
                      <a16:creationId xmlns:a16="http://schemas.microsoft.com/office/drawing/2014/main" id="{C426523E-CDFA-4A92-8103-5EFF705FB4E5}"/>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3" name="Tekstvak 32">
                <a:extLst>
                  <a:ext uri="{FF2B5EF4-FFF2-40B4-BE49-F238E27FC236}">
                    <a16:creationId xmlns:a16="http://schemas.microsoft.com/office/drawing/2014/main" id="{90E35AFC-7DFD-492B-AA8C-14E199CFB428}"/>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4" name="Tekstvak 33">
                <a:extLst>
                  <a:ext uri="{FF2B5EF4-FFF2-40B4-BE49-F238E27FC236}">
                    <a16:creationId xmlns:a16="http://schemas.microsoft.com/office/drawing/2014/main" id="{809C5669-73F9-4B48-8E0E-BC9CB12B7550}"/>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5" name="Vrije vorm: vorm 52">
                <a:extLst>
                  <a:ext uri="{FF2B5EF4-FFF2-40B4-BE49-F238E27FC236}">
                    <a16:creationId xmlns:a16="http://schemas.microsoft.com/office/drawing/2014/main" id="{AA5DCC54-C1F4-402C-850E-0487758CAACA}"/>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Tree>
    <p:extLst>
      <p:ext uri="{BB962C8B-B14F-4D97-AF65-F5344CB8AC3E}">
        <p14:creationId xmlns:p14="http://schemas.microsoft.com/office/powerpoint/2010/main" val="3630150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co Titel">
    <p:spTree>
      <p:nvGrpSpPr>
        <p:cNvPr id="1" name=""/>
        <p:cNvGrpSpPr/>
        <p:nvPr/>
      </p:nvGrpSpPr>
      <p:grpSpPr>
        <a:xfrm>
          <a:off x="0" y="0"/>
          <a:ext cx="0" cy="0"/>
          <a:chOff x="0" y="0"/>
          <a:chExt cx="0" cy="0"/>
        </a:xfrm>
      </p:grpSpPr>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1" name="Groep 10">
            <a:extLst>
              <a:ext uri="{FF2B5EF4-FFF2-40B4-BE49-F238E27FC236}">
                <a16:creationId xmlns:a16="http://schemas.microsoft.com/office/drawing/2014/main" id="{33165B62-4FBE-4BE8-B4CA-D762C10E8DC7}"/>
              </a:ext>
            </a:extLst>
          </p:cNvPr>
          <p:cNvGrpSpPr/>
          <p:nvPr/>
        </p:nvGrpSpPr>
        <p:grpSpPr>
          <a:xfrm>
            <a:off x="-3593091" y="2754611"/>
            <a:ext cx="3593091" cy="4430752"/>
            <a:chOff x="-3593091" y="2754611"/>
            <a:chExt cx="3593091" cy="4430752"/>
          </a:xfrm>
        </p:grpSpPr>
        <p:sp>
          <p:nvSpPr>
            <p:cNvPr id="13" name="Rechthoek 12">
              <a:extLst>
                <a:ext uri="{FF2B5EF4-FFF2-40B4-BE49-F238E27FC236}">
                  <a16:creationId xmlns:a16="http://schemas.microsoft.com/office/drawing/2014/main" id="{37439B0B-3970-4C86-BB66-5BE52A72850A}"/>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14" name="Rechthoek 13">
              <a:extLst>
                <a:ext uri="{FF2B5EF4-FFF2-40B4-BE49-F238E27FC236}">
                  <a16:creationId xmlns:a16="http://schemas.microsoft.com/office/drawing/2014/main" id="{BD0A37C0-48BE-4453-8BB0-6D880CB51CDE}"/>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15" name="VOORBEELD">
              <a:extLst>
                <a:ext uri="{FF2B5EF4-FFF2-40B4-BE49-F238E27FC236}">
                  <a16:creationId xmlns:a16="http://schemas.microsoft.com/office/drawing/2014/main" id="{44CE87E4-3496-4CFC-8DC7-C772284780BA}"/>
                </a:ext>
              </a:extLst>
            </p:cNvPr>
            <p:cNvGrpSpPr/>
            <p:nvPr/>
          </p:nvGrpSpPr>
          <p:grpSpPr>
            <a:xfrm>
              <a:off x="-3412097" y="3250745"/>
              <a:ext cx="3234311" cy="604518"/>
              <a:chOff x="-3605171" y="458674"/>
              <a:chExt cx="3234311" cy="558875"/>
            </a:xfrm>
          </p:grpSpPr>
          <p:sp>
            <p:nvSpPr>
              <p:cNvPr id="16" name="Rechthoek 15">
                <a:extLst>
                  <a:ext uri="{FF2B5EF4-FFF2-40B4-BE49-F238E27FC236}">
                    <a16:creationId xmlns:a16="http://schemas.microsoft.com/office/drawing/2014/main" id="{9EDB715F-314C-4282-9377-75C41B752AF1}"/>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17" name="Rechthoek 16">
                <a:extLst>
                  <a:ext uri="{FF2B5EF4-FFF2-40B4-BE49-F238E27FC236}">
                    <a16:creationId xmlns:a16="http://schemas.microsoft.com/office/drawing/2014/main" id="{DCEF12CB-FF7E-4B64-B800-BD0E05D31106}"/>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8" name="Groep 17">
                <a:extLst>
                  <a:ext uri="{FF2B5EF4-FFF2-40B4-BE49-F238E27FC236}">
                    <a16:creationId xmlns:a16="http://schemas.microsoft.com/office/drawing/2014/main" id="{5DBECC4F-433A-4CB5-A097-C375C6C0FFEB}"/>
                  </a:ext>
                </a:extLst>
              </p:cNvPr>
              <p:cNvGrpSpPr/>
              <p:nvPr/>
            </p:nvGrpSpPr>
            <p:grpSpPr>
              <a:xfrm>
                <a:off x="-3386247" y="830871"/>
                <a:ext cx="139423" cy="109566"/>
                <a:chOff x="-2866744" y="827071"/>
                <a:chExt cx="168701" cy="132575"/>
              </a:xfrm>
            </p:grpSpPr>
            <p:grpSp>
              <p:nvGrpSpPr>
                <p:cNvPr id="49" name="Groep 48">
                  <a:extLst>
                    <a:ext uri="{FF2B5EF4-FFF2-40B4-BE49-F238E27FC236}">
                      <a16:creationId xmlns:a16="http://schemas.microsoft.com/office/drawing/2014/main" id="{1E7757F8-0402-4E55-AC26-B86902DCABBD}"/>
                    </a:ext>
                  </a:extLst>
                </p:cNvPr>
                <p:cNvGrpSpPr/>
                <p:nvPr/>
              </p:nvGrpSpPr>
              <p:grpSpPr>
                <a:xfrm>
                  <a:off x="-2866744" y="827071"/>
                  <a:ext cx="168701" cy="132575"/>
                  <a:chOff x="-2866744" y="827071"/>
                  <a:chExt cx="168701" cy="132575"/>
                </a:xfrm>
              </p:grpSpPr>
              <p:cxnSp>
                <p:nvCxnSpPr>
                  <p:cNvPr id="51" name="Rechte verbindingslijn 50">
                    <a:extLst>
                      <a:ext uri="{FF2B5EF4-FFF2-40B4-BE49-F238E27FC236}">
                        <a16:creationId xmlns:a16="http://schemas.microsoft.com/office/drawing/2014/main" id="{925FEBA3-1C6D-48E7-9397-291F88707C2B}"/>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FBC950FA-0731-44BD-895C-0F55585CD558}"/>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1D137E11-636D-4913-A3EC-6D0FC588995D}"/>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1BF05DF-C5E4-4801-9CEC-DA60D090EDA7}"/>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838EF6F-A2CE-431F-BDAD-7DDA2CCDA5AB}"/>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0" name="Pijl: rechts 129">
                  <a:extLst>
                    <a:ext uri="{FF2B5EF4-FFF2-40B4-BE49-F238E27FC236}">
                      <a16:creationId xmlns:a16="http://schemas.microsoft.com/office/drawing/2014/main" id="{022132FF-4AA4-4A5F-962A-376F96CAA14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9" name="Groep 18">
                <a:extLst>
                  <a:ext uri="{FF2B5EF4-FFF2-40B4-BE49-F238E27FC236}">
                    <a16:creationId xmlns:a16="http://schemas.microsoft.com/office/drawing/2014/main" id="{5BF515BB-296F-4E8C-B1D9-392CB29189A4}"/>
                  </a:ext>
                </a:extLst>
              </p:cNvPr>
              <p:cNvGrpSpPr/>
              <p:nvPr/>
            </p:nvGrpSpPr>
            <p:grpSpPr>
              <a:xfrm>
                <a:off x="-3605171" y="830871"/>
                <a:ext cx="139423" cy="109566"/>
                <a:chOff x="-2866744" y="518074"/>
                <a:chExt cx="168701" cy="132575"/>
              </a:xfrm>
            </p:grpSpPr>
            <p:grpSp>
              <p:nvGrpSpPr>
                <p:cNvPr id="42" name="Groep 41">
                  <a:extLst>
                    <a:ext uri="{FF2B5EF4-FFF2-40B4-BE49-F238E27FC236}">
                      <a16:creationId xmlns:a16="http://schemas.microsoft.com/office/drawing/2014/main" id="{481C0BC5-7D57-4AA0-936B-F6E59A8E938E}"/>
                    </a:ext>
                  </a:extLst>
                </p:cNvPr>
                <p:cNvGrpSpPr/>
                <p:nvPr/>
              </p:nvGrpSpPr>
              <p:grpSpPr>
                <a:xfrm>
                  <a:off x="-2866744" y="518074"/>
                  <a:ext cx="168701" cy="132575"/>
                  <a:chOff x="-2866744" y="518074"/>
                  <a:chExt cx="168701" cy="132575"/>
                </a:xfrm>
              </p:grpSpPr>
              <p:cxnSp>
                <p:nvCxnSpPr>
                  <p:cNvPr id="44" name="Rechte verbindingslijn 43">
                    <a:extLst>
                      <a:ext uri="{FF2B5EF4-FFF2-40B4-BE49-F238E27FC236}">
                        <a16:creationId xmlns:a16="http://schemas.microsoft.com/office/drawing/2014/main" id="{DF5FE1BE-71F0-41FE-A085-3DF9A9050AE3}"/>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5" name="Rechte verbindingslijn 44">
                    <a:extLst>
                      <a:ext uri="{FF2B5EF4-FFF2-40B4-BE49-F238E27FC236}">
                        <a16:creationId xmlns:a16="http://schemas.microsoft.com/office/drawing/2014/main" id="{22A8EC90-52EB-4C7A-8738-F3EC5D32B59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4D72ECFC-D8D8-40C1-B99A-EE489647F70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6B4C1682-36EC-4A64-9FD7-44605884FB70}"/>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6B743FD0-BD20-4814-B792-38003FC8622A}"/>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3" name="Pijl: rechts 122">
                  <a:extLst>
                    <a:ext uri="{FF2B5EF4-FFF2-40B4-BE49-F238E27FC236}">
                      <a16:creationId xmlns:a16="http://schemas.microsoft.com/office/drawing/2014/main" id="{2ECACB8C-8A23-4DA9-A94A-97A165B56814}"/>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20" name="Rechte verbindingslijn 19">
                <a:extLst>
                  <a:ext uri="{FF2B5EF4-FFF2-40B4-BE49-F238E27FC236}">
                    <a16:creationId xmlns:a16="http://schemas.microsoft.com/office/drawing/2014/main" id="{3C8698D4-F944-4F0F-B3AC-C372647A5810}"/>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21" name="Rechte verbindingslijn 20">
                <a:extLst>
                  <a:ext uri="{FF2B5EF4-FFF2-40B4-BE49-F238E27FC236}">
                    <a16:creationId xmlns:a16="http://schemas.microsoft.com/office/drawing/2014/main" id="{DE5FFA1E-76BC-41B3-9B2D-36A3F18A77C3}"/>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22" name="Rechthoek 21">
                <a:extLst>
                  <a:ext uri="{FF2B5EF4-FFF2-40B4-BE49-F238E27FC236}">
                    <a16:creationId xmlns:a16="http://schemas.microsoft.com/office/drawing/2014/main" id="{A8157674-794E-4E64-907B-1B1CEB07338B}"/>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23" name="Rechthoek 22">
                <a:extLst>
                  <a:ext uri="{FF2B5EF4-FFF2-40B4-BE49-F238E27FC236}">
                    <a16:creationId xmlns:a16="http://schemas.microsoft.com/office/drawing/2014/main" id="{438CD03F-8A3A-43E2-9CA7-E23F63B7A640}"/>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24" name="Groep 23">
                <a:extLst>
                  <a:ext uri="{FF2B5EF4-FFF2-40B4-BE49-F238E27FC236}">
                    <a16:creationId xmlns:a16="http://schemas.microsoft.com/office/drawing/2014/main" id="{F2B4B407-AE30-432F-9EE4-9B59C1789A17}"/>
                  </a:ext>
                </a:extLst>
              </p:cNvPr>
              <p:cNvGrpSpPr/>
              <p:nvPr/>
            </p:nvGrpSpPr>
            <p:grpSpPr>
              <a:xfrm>
                <a:off x="-2916763" y="769168"/>
                <a:ext cx="268738" cy="248381"/>
                <a:chOff x="-2916763" y="769168"/>
                <a:chExt cx="268738" cy="248381"/>
              </a:xfrm>
            </p:grpSpPr>
            <p:sp>
              <p:nvSpPr>
                <p:cNvPr id="34" name="Rechthoek 33">
                  <a:extLst>
                    <a:ext uri="{FF2B5EF4-FFF2-40B4-BE49-F238E27FC236}">
                      <a16:creationId xmlns:a16="http://schemas.microsoft.com/office/drawing/2014/main" id="{F9A18886-4F12-4587-9417-8EFE121988FA}"/>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35" name="Groep 34">
                  <a:extLst>
                    <a:ext uri="{FF2B5EF4-FFF2-40B4-BE49-F238E27FC236}">
                      <a16:creationId xmlns:a16="http://schemas.microsoft.com/office/drawing/2014/main" id="{6DA6528B-A98C-4059-B45E-EEDE1D74B76A}"/>
                    </a:ext>
                  </a:extLst>
                </p:cNvPr>
                <p:cNvGrpSpPr/>
                <p:nvPr/>
              </p:nvGrpSpPr>
              <p:grpSpPr>
                <a:xfrm>
                  <a:off x="-2866744" y="827071"/>
                  <a:ext cx="168701" cy="132575"/>
                  <a:chOff x="-2866744" y="827071"/>
                  <a:chExt cx="168701" cy="132575"/>
                </a:xfrm>
              </p:grpSpPr>
              <p:cxnSp>
                <p:nvCxnSpPr>
                  <p:cNvPr id="37" name="Rechte verbindingslijn 36">
                    <a:extLst>
                      <a:ext uri="{FF2B5EF4-FFF2-40B4-BE49-F238E27FC236}">
                        <a16:creationId xmlns:a16="http://schemas.microsoft.com/office/drawing/2014/main" id="{54384A55-D956-4395-91FD-6A5C0CDB7EB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8" name="Rechte verbindingslijn 37">
                    <a:extLst>
                      <a:ext uri="{FF2B5EF4-FFF2-40B4-BE49-F238E27FC236}">
                        <a16:creationId xmlns:a16="http://schemas.microsoft.com/office/drawing/2014/main" id="{27D1AC59-A014-4345-A657-82FF02C66C22}"/>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9" name="Rechte verbindingslijn 38">
                    <a:extLst>
                      <a:ext uri="{FF2B5EF4-FFF2-40B4-BE49-F238E27FC236}">
                        <a16:creationId xmlns:a16="http://schemas.microsoft.com/office/drawing/2014/main" id="{C39465A8-FE7E-4DE9-8629-2696A14CB92A}"/>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0" name="Rechte verbindingslijn 39">
                    <a:extLst>
                      <a:ext uri="{FF2B5EF4-FFF2-40B4-BE49-F238E27FC236}">
                        <a16:creationId xmlns:a16="http://schemas.microsoft.com/office/drawing/2014/main" id="{20A5936E-222A-4F2B-B279-3C5D99CADA0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42DE5890-98E0-4E35-966B-45B3C7DAA176}"/>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6" name="Pijl: rechts 115">
                  <a:extLst>
                    <a:ext uri="{FF2B5EF4-FFF2-40B4-BE49-F238E27FC236}">
                      <a16:creationId xmlns:a16="http://schemas.microsoft.com/office/drawing/2014/main" id="{87B00002-7A7B-4E46-AD15-53B3496566FE}"/>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25" name="Groep 24">
                <a:extLst>
                  <a:ext uri="{FF2B5EF4-FFF2-40B4-BE49-F238E27FC236}">
                    <a16:creationId xmlns:a16="http://schemas.microsoft.com/office/drawing/2014/main" id="{74E7A67A-5824-4C96-BBA2-261E1EBC8209}"/>
                  </a:ext>
                </a:extLst>
              </p:cNvPr>
              <p:cNvGrpSpPr/>
              <p:nvPr/>
            </p:nvGrpSpPr>
            <p:grpSpPr>
              <a:xfrm>
                <a:off x="-2916763" y="460171"/>
                <a:ext cx="268738" cy="248381"/>
                <a:chOff x="-2916763" y="460171"/>
                <a:chExt cx="268738" cy="248381"/>
              </a:xfrm>
            </p:grpSpPr>
            <p:sp>
              <p:nvSpPr>
                <p:cNvPr id="26" name="Rechthoek 25">
                  <a:extLst>
                    <a:ext uri="{FF2B5EF4-FFF2-40B4-BE49-F238E27FC236}">
                      <a16:creationId xmlns:a16="http://schemas.microsoft.com/office/drawing/2014/main" id="{93EB353F-D5CE-436B-B89A-1B75489AD94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27" name="Groep 26">
                  <a:extLst>
                    <a:ext uri="{FF2B5EF4-FFF2-40B4-BE49-F238E27FC236}">
                      <a16:creationId xmlns:a16="http://schemas.microsoft.com/office/drawing/2014/main" id="{8A790D2F-5051-47EE-9A05-DB9DA62802A0}"/>
                    </a:ext>
                  </a:extLst>
                </p:cNvPr>
                <p:cNvGrpSpPr/>
                <p:nvPr/>
              </p:nvGrpSpPr>
              <p:grpSpPr>
                <a:xfrm>
                  <a:off x="-2866744" y="518074"/>
                  <a:ext cx="168701" cy="132575"/>
                  <a:chOff x="-2866744" y="518074"/>
                  <a:chExt cx="168701" cy="132575"/>
                </a:xfrm>
              </p:grpSpPr>
              <p:cxnSp>
                <p:nvCxnSpPr>
                  <p:cNvPr id="29" name="Rechte verbindingslijn 28">
                    <a:extLst>
                      <a:ext uri="{FF2B5EF4-FFF2-40B4-BE49-F238E27FC236}">
                        <a16:creationId xmlns:a16="http://schemas.microsoft.com/office/drawing/2014/main" id="{98499C1B-F4CE-4F72-BF9B-27229D72BE9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 name="Rechte verbindingslijn 29">
                    <a:extLst>
                      <a:ext uri="{FF2B5EF4-FFF2-40B4-BE49-F238E27FC236}">
                        <a16:creationId xmlns:a16="http://schemas.microsoft.com/office/drawing/2014/main" id="{0380C52C-3EE5-46F4-B85B-C381F8FB9E5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 name="Rechte verbindingslijn 30">
                    <a:extLst>
                      <a:ext uri="{FF2B5EF4-FFF2-40B4-BE49-F238E27FC236}">
                        <a16:creationId xmlns:a16="http://schemas.microsoft.com/office/drawing/2014/main" id="{92711916-513C-4C7B-BED2-541E4634D4D5}"/>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 name="Rechte verbindingslijn 31">
                    <a:extLst>
                      <a:ext uri="{FF2B5EF4-FFF2-40B4-BE49-F238E27FC236}">
                        <a16:creationId xmlns:a16="http://schemas.microsoft.com/office/drawing/2014/main" id="{1E406452-C928-4D39-A529-F41F44690C31}"/>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3" name="Rechte verbindingslijn 32">
                    <a:extLst>
                      <a:ext uri="{FF2B5EF4-FFF2-40B4-BE49-F238E27FC236}">
                        <a16:creationId xmlns:a16="http://schemas.microsoft.com/office/drawing/2014/main" id="{10F906A0-7128-45D0-B82E-816C156DBBC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8" name="Pijl: rechts 107">
                  <a:extLst>
                    <a:ext uri="{FF2B5EF4-FFF2-40B4-BE49-F238E27FC236}">
                      <a16:creationId xmlns:a16="http://schemas.microsoft.com/office/drawing/2014/main" id="{6848B674-7385-4920-987A-80ECC8845553}"/>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grpSp>
        <p:nvGrpSpPr>
          <p:cNvPr id="56" name="Graphic 2">
            <a:extLst>
              <a:ext uri="{FF2B5EF4-FFF2-40B4-BE49-F238E27FC236}">
                <a16:creationId xmlns:a16="http://schemas.microsoft.com/office/drawing/2014/main" id="{A27E31F1-95D1-F84A-85CD-89CCA2E6CE32}"/>
              </a:ext>
            </a:extLst>
          </p:cNvPr>
          <p:cNvGrpSpPr>
            <a:grpSpLocks noChangeAspect="1"/>
          </p:cNvGrpSpPr>
          <p:nvPr/>
        </p:nvGrpSpPr>
        <p:grpSpPr>
          <a:xfrm>
            <a:off x="11131646" y="6312991"/>
            <a:ext cx="814935" cy="291600"/>
            <a:chOff x="-1597345" y="233060"/>
            <a:chExt cx="9980364" cy="3571175"/>
          </a:xfrm>
        </p:grpSpPr>
        <p:sp>
          <p:nvSpPr>
            <p:cNvPr id="57" name="Vrije vorm 56">
              <a:extLst>
                <a:ext uri="{FF2B5EF4-FFF2-40B4-BE49-F238E27FC236}">
                  <a16:creationId xmlns:a16="http://schemas.microsoft.com/office/drawing/2014/main" id="{3488993B-BAB4-3548-8154-141C13B85244}"/>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58" name="Vrije vorm 57">
              <a:extLst>
                <a:ext uri="{FF2B5EF4-FFF2-40B4-BE49-F238E27FC236}">
                  <a16:creationId xmlns:a16="http://schemas.microsoft.com/office/drawing/2014/main" id="{C0CE28B1-8728-1D46-87CC-1ADFCCF4D545}"/>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59" name="Vrije vorm 58">
              <a:extLst>
                <a:ext uri="{FF2B5EF4-FFF2-40B4-BE49-F238E27FC236}">
                  <a16:creationId xmlns:a16="http://schemas.microsoft.com/office/drawing/2014/main" id="{00979594-4A91-2E4E-AE30-408203EFD626}"/>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60" name="Graphic 2">
              <a:extLst>
                <a:ext uri="{FF2B5EF4-FFF2-40B4-BE49-F238E27FC236}">
                  <a16:creationId xmlns:a16="http://schemas.microsoft.com/office/drawing/2014/main" id="{608E5EFE-2D5D-D746-892D-00E8F0B674A8}"/>
                </a:ext>
              </a:extLst>
            </p:cNvPr>
            <p:cNvGrpSpPr/>
            <p:nvPr/>
          </p:nvGrpSpPr>
          <p:grpSpPr>
            <a:xfrm>
              <a:off x="184698" y="233060"/>
              <a:ext cx="8198320" cy="3571175"/>
              <a:chOff x="184698" y="233060"/>
              <a:chExt cx="8198320" cy="3571175"/>
            </a:xfrm>
          </p:grpSpPr>
          <p:sp>
            <p:nvSpPr>
              <p:cNvPr id="61" name="Vrije vorm 60">
                <a:extLst>
                  <a:ext uri="{FF2B5EF4-FFF2-40B4-BE49-F238E27FC236}">
                    <a16:creationId xmlns:a16="http://schemas.microsoft.com/office/drawing/2014/main" id="{420039E6-7254-CC4B-91BF-262E74341706}"/>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62" name="Vrije vorm 61">
                <a:extLst>
                  <a:ext uri="{FF2B5EF4-FFF2-40B4-BE49-F238E27FC236}">
                    <a16:creationId xmlns:a16="http://schemas.microsoft.com/office/drawing/2014/main" id="{7F2B5791-C51B-444C-BC37-8C8E2FA3DAB8}"/>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63" name="Vrije vorm 62">
                <a:extLst>
                  <a:ext uri="{FF2B5EF4-FFF2-40B4-BE49-F238E27FC236}">
                    <a16:creationId xmlns:a16="http://schemas.microsoft.com/office/drawing/2014/main" id="{BF433896-7653-934E-A9CB-8892AF36067F}"/>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64" name="Vrije vorm 63">
                <a:extLst>
                  <a:ext uri="{FF2B5EF4-FFF2-40B4-BE49-F238E27FC236}">
                    <a16:creationId xmlns:a16="http://schemas.microsoft.com/office/drawing/2014/main" id="{2838A954-0D2A-9F4B-B6B6-37C3A45393DC}"/>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65" name="Vrije vorm 64">
                <a:extLst>
                  <a:ext uri="{FF2B5EF4-FFF2-40B4-BE49-F238E27FC236}">
                    <a16:creationId xmlns:a16="http://schemas.microsoft.com/office/drawing/2014/main" id="{1E6594B6-A157-D744-AF50-5EE071CBDF2A}"/>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66" name="Vrije vorm 65">
                <a:extLst>
                  <a:ext uri="{FF2B5EF4-FFF2-40B4-BE49-F238E27FC236}">
                    <a16:creationId xmlns:a16="http://schemas.microsoft.com/office/drawing/2014/main" id="{5FAFF469-FE28-4843-8EAD-ED2C00B8BAF7}"/>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67" name="Vrije vorm 66">
                <a:extLst>
                  <a:ext uri="{FF2B5EF4-FFF2-40B4-BE49-F238E27FC236}">
                    <a16:creationId xmlns:a16="http://schemas.microsoft.com/office/drawing/2014/main" id="{0D9930B6-B537-3C4A-A6FD-2996D2EF0AFD}"/>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68" name="Vrije vorm 67">
                <a:extLst>
                  <a:ext uri="{FF2B5EF4-FFF2-40B4-BE49-F238E27FC236}">
                    <a16:creationId xmlns:a16="http://schemas.microsoft.com/office/drawing/2014/main" id="{28281622-FD27-7246-8203-4274E59C1F0A}"/>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69" name="Vrije vorm 68">
                <a:extLst>
                  <a:ext uri="{FF2B5EF4-FFF2-40B4-BE49-F238E27FC236}">
                    <a16:creationId xmlns:a16="http://schemas.microsoft.com/office/drawing/2014/main" id="{DBA95523-B010-B048-AF0B-8D22EB467534}"/>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70" name="Vrije vorm 69">
                <a:extLst>
                  <a:ext uri="{FF2B5EF4-FFF2-40B4-BE49-F238E27FC236}">
                    <a16:creationId xmlns:a16="http://schemas.microsoft.com/office/drawing/2014/main" id="{ADE3F1B8-181A-AB45-95E0-CB4100F765CF}"/>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71" name="Vrije vorm 70">
                <a:extLst>
                  <a:ext uri="{FF2B5EF4-FFF2-40B4-BE49-F238E27FC236}">
                    <a16:creationId xmlns:a16="http://schemas.microsoft.com/office/drawing/2014/main" id="{460C174F-B337-984E-A6F0-A36F433E4861}"/>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72" name="Vrije vorm 71">
                <a:extLst>
                  <a:ext uri="{FF2B5EF4-FFF2-40B4-BE49-F238E27FC236}">
                    <a16:creationId xmlns:a16="http://schemas.microsoft.com/office/drawing/2014/main" id="{15D04A1C-06F6-C845-9B18-6975B81681A1}"/>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73" name="Vrije vorm 72">
                <a:extLst>
                  <a:ext uri="{FF2B5EF4-FFF2-40B4-BE49-F238E27FC236}">
                    <a16:creationId xmlns:a16="http://schemas.microsoft.com/office/drawing/2014/main" id="{26B6D654-C277-3848-AA14-1D75A0A9E84D}"/>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973680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co">
    <p:spTree>
      <p:nvGrpSpPr>
        <p:cNvPr id="1" name=""/>
        <p:cNvGrpSpPr/>
        <p:nvPr/>
      </p:nvGrpSpPr>
      <p:grpSpPr>
        <a:xfrm>
          <a:off x="0" y="0"/>
          <a:ext cx="0" cy="0"/>
          <a:chOff x="0" y="0"/>
          <a:chExt cx="0" cy="0"/>
        </a:xfrm>
      </p:grpSpPr>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1" name="Groep 10">
            <a:extLst>
              <a:ext uri="{FF2B5EF4-FFF2-40B4-BE49-F238E27FC236}">
                <a16:creationId xmlns:a16="http://schemas.microsoft.com/office/drawing/2014/main" id="{33165B62-4FBE-4BE8-B4CA-D762C10E8DC7}"/>
              </a:ext>
            </a:extLst>
          </p:cNvPr>
          <p:cNvGrpSpPr/>
          <p:nvPr/>
        </p:nvGrpSpPr>
        <p:grpSpPr>
          <a:xfrm>
            <a:off x="-3593091" y="2754611"/>
            <a:ext cx="3593091" cy="4430752"/>
            <a:chOff x="-3593091" y="2754611"/>
            <a:chExt cx="3593091" cy="4430752"/>
          </a:xfrm>
        </p:grpSpPr>
        <p:sp>
          <p:nvSpPr>
            <p:cNvPr id="13" name="Rechthoek 12">
              <a:extLst>
                <a:ext uri="{FF2B5EF4-FFF2-40B4-BE49-F238E27FC236}">
                  <a16:creationId xmlns:a16="http://schemas.microsoft.com/office/drawing/2014/main" id="{37439B0B-3970-4C86-BB66-5BE52A72850A}"/>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14" name="Rechthoek 13">
              <a:extLst>
                <a:ext uri="{FF2B5EF4-FFF2-40B4-BE49-F238E27FC236}">
                  <a16:creationId xmlns:a16="http://schemas.microsoft.com/office/drawing/2014/main" id="{BD0A37C0-48BE-4453-8BB0-6D880CB51CDE}"/>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15" name="VOORBEELD">
              <a:extLst>
                <a:ext uri="{FF2B5EF4-FFF2-40B4-BE49-F238E27FC236}">
                  <a16:creationId xmlns:a16="http://schemas.microsoft.com/office/drawing/2014/main" id="{44CE87E4-3496-4CFC-8DC7-C772284780BA}"/>
                </a:ext>
              </a:extLst>
            </p:cNvPr>
            <p:cNvGrpSpPr/>
            <p:nvPr/>
          </p:nvGrpSpPr>
          <p:grpSpPr>
            <a:xfrm>
              <a:off x="-3412097" y="3250745"/>
              <a:ext cx="3234311" cy="604518"/>
              <a:chOff x="-3605171" y="458674"/>
              <a:chExt cx="3234311" cy="558875"/>
            </a:xfrm>
          </p:grpSpPr>
          <p:sp>
            <p:nvSpPr>
              <p:cNvPr id="16" name="Rechthoek 15">
                <a:extLst>
                  <a:ext uri="{FF2B5EF4-FFF2-40B4-BE49-F238E27FC236}">
                    <a16:creationId xmlns:a16="http://schemas.microsoft.com/office/drawing/2014/main" id="{9EDB715F-314C-4282-9377-75C41B752AF1}"/>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17" name="Rechthoek 16">
                <a:extLst>
                  <a:ext uri="{FF2B5EF4-FFF2-40B4-BE49-F238E27FC236}">
                    <a16:creationId xmlns:a16="http://schemas.microsoft.com/office/drawing/2014/main" id="{DCEF12CB-FF7E-4B64-B800-BD0E05D31106}"/>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8" name="Groep 17">
                <a:extLst>
                  <a:ext uri="{FF2B5EF4-FFF2-40B4-BE49-F238E27FC236}">
                    <a16:creationId xmlns:a16="http://schemas.microsoft.com/office/drawing/2014/main" id="{5DBECC4F-433A-4CB5-A097-C375C6C0FFEB}"/>
                  </a:ext>
                </a:extLst>
              </p:cNvPr>
              <p:cNvGrpSpPr/>
              <p:nvPr/>
            </p:nvGrpSpPr>
            <p:grpSpPr>
              <a:xfrm>
                <a:off x="-3386247" y="830871"/>
                <a:ext cx="139423" cy="109566"/>
                <a:chOff x="-2866744" y="827071"/>
                <a:chExt cx="168701" cy="132575"/>
              </a:xfrm>
            </p:grpSpPr>
            <p:grpSp>
              <p:nvGrpSpPr>
                <p:cNvPr id="49" name="Groep 48">
                  <a:extLst>
                    <a:ext uri="{FF2B5EF4-FFF2-40B4-BE49-F238E27FC236}">
                      <a16:creationId xmlns:a16="http://schemas.microsoft.com/office/drawing/2014/main" id="{1E7757F8-0402-4E55-AC26-B86902DCABBD}"/>
                    </a:ext>
                  </a:extLst>
                </p:cNvPr>
                <p:cNvGrpSpPr/>
                <p:nvPr/>
              </p:nvGrpSpPr>
              <p:grpSpPr>
                <a:xfrm>
                  <a:off x="-2866744" y="827071"/>
                  <a:ext cx="168701" cy="132575"/>
                  <a:chOff x="-2866744" y="827071"/>
                  <a:chExt cx="168701" cy="132575"/>
                </a:xfrm>
              </p:grpSpPr>
              <p:cxnSp>
                <p:nvCxnSpPr>
                  <p:cNvPr id="51" name="Rechte verbindingslijn 50">
                    <a:extLst>
                      <a:ext uri="{FF2B5EF4-FFF2-40B4-BE49-F238E27FC236}">
                        <a16:creationId xmlns:a16="http://schemas.microsoft.com/office/drawing/2014/main" id="{925FEBA3-1C6D-48E7-9397-291F88707C2B}"/>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FBC950FA-0731-44BD-895C-0F55585CD558}"/>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1D137E11-636D-4913-A3EC-6D0FC588995D}"/>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1BF05DF-C5E4-4801-9CEC-DA60D090EDA7}"/>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838EF6F-A2CE-431F-BDAD-7DDA2CCDA5AB}"/>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0" name="Pijl: rechts 129">
                  <a:extLst>
                    <a:ext uri="{FF2B5EF4-FFF2-40B4-BE49-F238E27FC236}">
                      <a16:creationId xmlns:a16="http://schemas.microsoft.com/office/drawing/2014/main" id="{022132FF-4AA4-4A5F-962A-376F96CAA14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9" name="Groep 18">
                <a:extLst>
                  <a:ext uri="{FF2B5EF4-FFF2-40B4-BE49-F238E27FC236}">
                    <a16:creationId xmlns:a16="http://schemas.microsoft.com/office/drawing/2014/main" id="{5BF515BB-296F-4E8C-B1D9-392CB29189A4}"/>
                  </a:ext>
                </a:extLst>
              </p:cNvPr>
              <p:cNvGrpSpPr/>
              <p:nvPr/>
            </p:nvGrpSpPr>
            <p:grpSpPr>
              <a:xfrm>
                <a:off x="-3605171" y="830871"/>
                <a:ext cx="139423" cy="109566"/>
                <a:chOff x="-2866744" y="518074"/>
                <a:chExt cx="168701" cy="132575"/>
              </a:xfrm>
            </p:grpSpPr>
            <p:grpSp>
              <p:nvGrpSpPr>
                <p:cNvPr id="42" name="Groep 41">
                  <a:extLst>
                    <a:ext uri="{FF2B5EF4-FFF2-40B4-BE49-F238E27FC236}">
                      <a16:creationId xmlns:a16="http://schemas.microsoft.com/office/drawing/2014/main" id="{481C0BC5-7D57-4AA0-936B-F6E59A8E938E}"/>
                    </a:ext>
                  </a:extLst>
                </p:cNvPr>
                <p:cNvGrpSpPr/>
                <p:nvPr/>
              </p:nvGrpSpPr>
              <p:grpSpPr>
                <a:xfrm>
                  <a:off x="-2866744" y="518074"/>
                  <a:ext cx="168701" cy="132575"/>
                  <a:chOff x="-2866744" y="518074"/>
                  <a:chExt cx="168701" cy="132575"/>
                </a:xfrm>
              </p:grpSpPr>
              <p:cxnSp>
                <p:nvCxnSpPr>
                  <p:cNvPr id="44" name="Rechte verbindingslijn 43">
                    <a:extLst>
                      <a:ext uri="{FF2B5EF4-FFF2-40B4-BE49-F238E27FC236}">
                        <a16:creationId xmlns:a16="http://schemas.microsoft.com/office/drawing/2014/main" id="{DF5FE1BE-71F0-41FE-A085-3DF9A9050AE3}"/>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5" name="Rechte verbindingslijn 44">
                    <a:extLst>
                      <a:ext uri="{FF2B5EF4-FFF2-40B4-BE49-F238E27FC236}">
                        <a16:creationId xmlns:a16="http://schemas.microsoft.com/office/drawing/2014/main" id="{22A8EC90-52EB-4C7A-8738-F3EC5D32B59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4D72ECFC-D8D8-40C1-B99A-EE489647F70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6B4C1682-36EC-4A64-9FD7-44605884FB70}"/>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6B743FD0-BD20-4814-B792-38003FC8622A}"/>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3" name="Pijl: rechts 122">
                  <a:extLst>
                    <a:ext uri="{FF2B5EF4-FFF2-40B4-BE49-F238E27FC236}">
                      <a16:creationId xmlns:a16="http://schemas.microsoft.com/office/drawing/2014/main" id="{2ECACB8C-8A23-4DA9-A94A-97A165B56814}"/>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20" name="Rechte verbindingslijn 19">
                <a:extLst>
                  <a:ext uri="{FF2B5EF4-FFF2-40B4-BE49-F238E27FC236}">
                    <a16:creationId xmlns:a16="http://schemas.microsoft.com/office/drawing/2014/main" id="{3C8698D4-F944-4F0F-B3AC-C372647A5810}"/>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21" name="Rechte verbindingslijn 20">
                <a:extLst>
                  <a:ext uri="{FF2B5EF4-FFF2-40B4-BE49-F238E27FC236}">
                    <a16:creationId xmlns:a16="http://schemas.microsoft.com/office/drawing/2014/main" id="{DE5FFA1E-76BC-41B3-9B2D-36A3F18A77C3}"/>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22" name="Rechthoek 21">
                <a:extLst>
                  <a:ext uri="{FF2B5EF4-FFF2-40B4-BE49-F238E27FC236}">
                    <a16:creationId xmlns:a16="http://schemas.microsoft.com/office/drawing/2014/main" id="{A8157674-794E-4E64-907B-1B1CEB07338B}"/>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23" name="Rechthoek 22">
                <a:extLst>
                  <a:ext uri="{FF2B5EF4-FFF2-40B4-BE49-F238E27FC236}">
                    <a16:creationId xmlns:a16="http://schemas.microsoft.com/office/drawing/2014/main" id="{438CD03F-8A3A-43E2-9CA7-E23F63B7A640}"/>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24" name="Groep 23">
                <a:extLst>
                  <a:ext uri="{FF2B5EF4-FFF2-40B4-BE49-F238E27FC236}">
                    <a16:creationId xmlns:a16="http://schemas.microsoft.com/office/drawing/2014/main" id="{F2B4B407-AE30-432F-9EE4-9B59C1789A17}"/>
                  </a:ext>
                </a:extLst>
              </p:cNvPr>
              <p:cNvGrpSpPr/>
              <p:nvPr/>
            </p:nvGrpSpPr>
            <p:grpSpPr>
              <a:xfrm>
                <a:off x="-2916763" y="769168"/>
                <a:ext cx="268738" cy="248381"/>
                <a:chOff x="-2916763" y="769168"/>
                <a:chExt cx="268738" cy="248381"/>
              </a:xfrm>
            </p:grpSpPr>
            <p:sp>
              <p:nvSpPr>
                <p:cNvPr id="34" name="Rechthoek 33">
                  <a:extLst>
                    <a:ext uri="{FF2B5EF4-FFF2-40B4-BE49-F238E27FC236}">
                      <a16:creationId xmlns:a16="http://schemas.microsoft.com/office/drawing/2014/main" id="{F9A18886-4F12-4587-9417-8EFE121988FA}"/>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35" name="Groep 34">
                  <a:extLst>
                    <a:ext uri="{FF2B5EF4-FFF2-40B4-BE49-F238E27FC236}">
                      <a16:creationId xmlns:a16="http://schemas.microsoft.com/office/drawing/2014/main" id="{6DA6528B-A98C-4059-B45E-EEDE1D74B76A}"/>
                    </a:ext>
                  </a:extLst>
                </p:cNvPr>
                <p:cNvGrpSpPr/>
                <p:nvPr/>
              </p:nvGrpSpPr>
              <p:grpSpPr>
                <a:xfrm>
                  <a:off x="-2866744" y="827071"/>
                  <a:ext cx="168701" cy="132575"/>
                  <a:chOff x="-2866744" y="827071"/>
                  <a:chExt cx="168701" cy="132575"/>
                </a:xfrm>
              </p:grpSpPr>
              <p:cxnSp>
                <p:nvCxnSpPr>
                  <p:cNvPr id="37" name="Rechte verbindingslijn 36">
                    <a:extLst>
                      <a:ext uri="{FF2B5EF4-FFF2-40B4-BE49-F238E27FC236}">
                        <a16:creationId xmlns:a16="http://schemas.microsoft.com/office/drawing/2014/main" id="{54384A55-D956-4395-91FD-6A5C0CDB7EB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8" name="Rechte verbindingslijn 37">
                    <a:extLst>
                      <a:ext uri="{FF2B5EF4-FFF2-40B4-BE49-F238E27FC236}">
                        <a16:creationId xmlns:a16="http://schemas.microsoft.com/office/drawing/2014/main" id="{27D1AC59-A014-4345-A657-82FF02C66C22}"/>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9" name="Rechte verbindingslijn 38">
                    <a:extLst>
                      <a:ext uri="{FF2B5EF4-FFF2-40B4-BE49-F238E27FC236}">
                        <a16:creationId xmlns:a16="http://schemas.microsoft.com/office/drawing/2014/main" id="{C39465A8-FE7E-4DE9-8629-2696A14CB92A}"/>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0" name="Rechte verbindingslijn 39">
                    <a:extLst>
                      <a:ext uri="{FF2B5EF4-FFF2-40B4-BE49-F238E27FC236}">
                        <a16:creationId xmlns:a16="http://schemas.microsoft.com/office/drawing/2014/main" id="{20A5936E-222A-4F2B-B279-3C5D99CADA0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42DE5890-98E0-4E35-966B-45B3C7DAA176}"/>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6" name="Pijl: rechts 115">
                  <a:extLst>
                    <a:ext uri="{FF2B5EF4-FFF2-40B4-BE49-F238E27FC236}">
                      <a16:creationId xmlns:a16="http://schemas.microsoft.com/office/drawing/2014/main" id="{87B00002-7A7B-4E46-AD15-53B3496566FE}"/>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25" name="Groep 24">
                <a:extLst>
                  <a:ext uri="{FF2B5EF4-FFF2-40B4-BE49-F238E27FC236}">
                    <a16:creationId xmlns:a16="http://schemas.microsoft.com/office/drawing/2014/main" id="{74E7A67A-5824-4C96-BBA2-261E1EBC8209}"/>
                  </a:ext>
                </a:extLst>
              </p:cNvPr>
              <p:cNvGrpSpPr/>
              <p:nvPr/>
            </p:nvGrpSpPr>
            <p:grpSpPr>
              <a:xfrm>
                <a:off x="-2916763" y="460171"/>
                <a:ext cx="268738" cy="248381"/>
                <a:chOff x="-2916763" y="460171"/>
                <a:chExt cx="268738" cy="248381"/>
              </a:xfrm>
            </p:grpSpPr>
            <p:sp>
              <p:nvSpPr>
                <p:cNvPr id="26" name="Rechthoek 25">
                  <a:extLst>
                    <a:ext uri="{FF2B5EF4-FFF2-40B4-BE49-F238E27FC236}">
                      <a16:creationId xmlns:a16="http://schemas.microsoft.com/office/drawing/2014/main" id="{93EB353F-D5CE-436B-B89A-1B75489AD94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27" name="Groep 26">
                  <a:extLst>
                    <a:ext uri="{FF2B5EF4-FFF2-40B4-BE49-F238E27FC236}">
                      <a16:creationId xmlns:a16="http://schemas.microsoft.com/office/drawing/2014/main" id="{8A790D2F-5051-47EE-9A05-DB9DA62802A0}"/>
                    </a:ext>
                  </a:extLst>
                </p:cNvPr>
                <p:cNvGrpSpPr/>
                <p:nvPr/>
              </p:nvGrpSpPr>
              <p:grpSpPr>
                <a:xfrm>
                  <a:off x="-2866744" y="518074"/>
                  <a:ext cx="168701" cy="132575"/>
                  <a:chOff x="-2866744" y="518074"/>
                  <a:chExt cx="168701" cy="132575"/>
                </a:xfrm>
              </p:grpSpPr>
              <p:cxnSp>
                <p:nvCxnSpPr>
                  <p:cNvPr id="29" name="Rechte verbindingslijn 28">
                    <a:extLst>
                      <a:ext uri="{FF2B5EF4-FFF2-40B4-BE49-F238E27FC236}">
                        <a16:creationId xmlns:a16="http://schemas.microsoft.com/office/drawing/2014/main" id="{98499C1B-F4CE-4F72-BF9B-27229D72BE9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 name="Rechte verbindingslijn 29">
                    <a:extLst>
                      <a:ext uri="{FF2B5EF4-FFF2-40B4-BE49-F238E27FC236}">
                        <a16:creationId xmlns:a16="http://schemas.microsoft.com/office/drawing/2014/main" id="{0380C52C-3EE5-46F4-B85B-C381F8FB9E5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 name="Rechte verbindingslijn 30">
                    <a:extLst>
                      <a:ext uri="{FF2B5EF4-FFF2-40B4-BE49-F238E27FC236}">
                        <a16:creationId xmlns:a16="http://schemas.microsoft.com/office/drawing/2014/main" id="{92711916-513C-4C7B-BED2-541E4634D4D5}"/>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 name="Rechte verbindingslijn 31">
                    <a:extLst>
                      <a:ext uri="{FF2B5EF4-FFF2-40B4-BE49-F238E27FC236}">
                        <a16:creationId xmlns:a16="http://schemas.microsoft.com/office/drawing/2014/main" id="{1E406452-C928-4D39-A529-F41F44690C31}"/>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3" name="Rechte verbindingslijn 32">
                    <a:extLst>
                      <a:ext uri="{FF2B5EF4-FFF2-40B4-BE49-F238E27FC236}">
                        <a16:creationId xmlns:a16="http://schemas.microsoft.com/office/drawing/2014/main" id="{10F906A0-7128-45D0-B82E-816C156DBBC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8" name="Pijl: rechts 107">
                  <a:extLst>
                    <a:ext uri="{FF2B5EF4-FFF2-40B4-BE49-F238E27FC236}">
                      <a16:creationId xmlns:a16="http://schemas.microsoft.com/office/drawing/2014/main" id="{6848B674-7385-4920-987A-80ECC8845553}"/>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grpSp>
        <p:nvGrpSpPr>
          <p:cNvPr id="56" name="Graphic 2">
            <a:extLst>
              <a:ext uri="{FF2B5EF4-FFF2-40B4-BE49-F238E27FC236}">
                <a16:creationId xmlns:a16="http://schemas.microsoft.com/office/drawing/2014/main" id="{2136E5C0-D1FF-FC4B-896E-B394DDB15F56}"/>
              </a:ext>
            </a:extLst>
          </p:cNvPr>
          <p:cNvGrpSpPr>
            <a:grpSpLocks noChangeAspect="1"/>
          </p:cNvGrpSpPr>
          <p:nvPr/>
        </p:nvGrpSpPr>
        <p:grpSpPr>
          <a:xfrm>
            <a:off x="11131646" y="6312991"/>
            <a:ext cx="814935" cy="291600"/>
            <a:chOff x="-1597345" y="233060"/>
            <a:chExt cx="9980364" cy="3571175"/>
          </a:xfrm>
        </p:grpSpPr>
        <p:sp>
          <p:nvSpPr>
            <p:cNvPr id="57" name="Vrije vorm 56">
              <a:extLst>
                <a:ext uri="{FF2B5EF4-FFF2-40B4-BE49-F238E27FC236}">
                  <a16:creationId xmlns:a16="http://schemas.microsoft.com/office/drawing/2014/main" id="{4CD81647-85B8-7844-86C7-B2921B5012AD}"/>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58" name="Vrije vorm 57">
              <a:extLst>
                <a:ext uri="{FF2B5EF4-FFF2-40B4-BE49-F238E27FC236}">
                  <a16:creationId xmlns:a16="http://schemas.microsoft.com/office/drawing/2014/main" id="{35E25098-3637-E84F-888A-AC6022D7EE86}"/>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59" name="Vrije vorm 58">
              <a:extLst>
                <a:ext uri="{FF2B5EF4-FFF2-40B4-BE49-F238E27FC236}">
                  <a16:creationId xmlns:a16="http://schemas.microsoft.com/office/drawing/2014/main" id="{2530481B-59EC-FA47-A270-6E9EDB3D75EE}"/>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60" name="Graphic 2">
              <a:extLst>
                <a:ext uri="{FF2B5EF4-FFF2-40B4-BE49-F238E27FC236}">
                  <a16:creationId xmlns:a16="http://schemas.microsoft.com/office/drawing/2014/main" id="{EA1CEE58-C063-8B42-9DE1-67A76B22C515}"/>
                </a:ext>
              </a:extLst>
            </p:cNvPr>
            <p:cNvGrpSpPr/>
            <p:nvPr/>
          </p:nvGrpSpPr>
          <p:grpSpPr>
            <a:xfrm>
              <a:off x="184698" y="233060"/>
              <a:ext cx="8198320" cy="3571175"/>
              <a:chOff x="184698" y="233060"/>
              <a:chExt cx="8198320" cy="3571175"/>
            </a:xfrm>
          </p:grpSpPr>
          <p:sp>
            <p:nvSpPr>
              <p:cNvPr id="61" name="Vrije vorm 60">
                <a:extLst>
                  <a:ext uri="{FF2B5EF4-FFF2-40B4-BE49-F238E27FC236}">
                    <a16:creationId xmlns:a16="http://schemas.microsoft.com/office/drawing/2014/main" id="{F42EBEAF-AAFF-7747-9080-E63738751315}"/>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62" name="Vrije vorm 61">
                <a:extLst>
                  <a:ext uri="{FF2B5EF4-FFF2-40B4-BE49-F238E27FC236}">
                    <a16:creationId xmlns:a16="http://schemas.microsoft.com/office/drawing/2014/main" id="{6F856481-9CF3-DC43-BAAB-3B4D7EDE4EB8}"/>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63" name="Vrije vorm 62">
                <a:extLst>
                  <a:ext uri="{FF2B5EF4-FFF2-40B4-BE49-F238E27FC236}">
                    <a16:creationId xmlns:a16="http://schemas.microsoft.com/office/drawing/2014/main" id="{71A281D1-00DA-354C-A1AD-FE920D954C19}"/>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64" name="Vrije vorm 63">
                <a:extLst>
                  <a:ext uri="{FF2B5EF4-FFF2-40B4-BE49-F238E27FC236}">
                    <a16:creationId xmlns:a16="http://schemas.microsoft.com/office/drawing/2014/main" id="{BA4034D7-422E-7940-B97C-B1E6F97C9052}"/>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65" name="Vrije vorm 64">
                <a:extLst>
                  <a:ext uri="{FF2B5EF4-FFF2-40B4-BE49-F238E27FC236}">
                    <a16:creationId xmlns:a16="http://schemas.microsoft.com/office/drawing/2014/main" id="{50DEEE45-B848-DF4C-97B3-2AEA5DF43CCE}"/>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66" name="Vrije vorm 65">
                <a:extLst>
                  <a:ext uri="{FF2B5EF4-FFF2-40B4-BE49-F238E27FC236}">
                    <a16:creationId xmlns:a16="http://schemas.microsoft.com/office/drawing/2014/main" id="{CCB88AA6-2B49-8945-8DD6-B076DDA416CB}"/>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67" name="Vrije vorm 66">
                <a:extLst>
                  <a:ext uri="{FF2B5EF4-FFF2-40B4-BE49-F238E27FC236}">
                    <a16:creationId xmlns:a16="http://schemas.microsoft.com/office/drawing/2014/main" id="{88C8A3F9-1B4C-7848-B3B3-45177A3930B3}"/>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68" name="Vrije vorm 67">
                <a:extLst>
                  <a:ext uri="{FF2B5EF4-FFF2-40B4-BE49-F238E27FC236}">
                    <a16:creationId xmlns:a16="http://schemas.microsoft.com/office/drawing/2014/main" id="{037961E8-7F40-C846-AD70-8A8BA544136F}"/>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69" name="Vrije vorm 68">
                <a:extLst>
                  <a:ext uri="{FF2B5EF4-FFF2-40B4-BE49-F238E27FC236}">
                    <a16:creationId xmlns:a16="http://schemas.microsoft.com/office/drawing/2014/main" id="{CC50B40C-422C-A847-B9ED-C456B2D28C09}"/>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70" name="Vrije vorm 69">
                <a:extLst>
                  <a:ext uri="{FF2B5EF4-FFF2-40B4-BE49-F238E27FC236}">
                    <a16:creationId xmlns:a16="http://schemas.microsoft.com/office/drawing/2014/main" id="{89622292-5CD6-5444-A7D4-AB4EBA86FE33}"/>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71" name="Vrije vorm 70">
                <a:extLst>
                  <a:ext uri="{FF2B5EF4-FFF2-40B4-BE49-F238E27FC236}">
                    <a16:creationId xmlns:a16="http://schemas.microsoft.com/office/drawing/2014/main" id="{F7823AFA-155E-AF47-B5D1-2CFF7C6C87EC}"/>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72" name="Vrije vorm 71">
                <a:extLst>
                  <a:ext uri="{FF2B5EF4-FFF2-40B4-BE49-F238E27FC236}">
                    <a16:creationId xmlns:a16="http://schemas.microsoft.com/office/drawing/2014/main" id="{18B64C00-68F1-F348-A264-0693C219EAE2}"/>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73" name="Vrije vorm 72">
                <a:extLst>
                  <a:ext uri="{FF2B5EF4-FFF2-40B4-BE49-F238E27FC236}">
                    <a16:creationId xmlns:a16="http://schemas.microsoft.com/office/drawing/2014/main" id="{1A224147-619F-5548-A6FC-028680710DC9}"/>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2517383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eldia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lvl1pPr>
              <a:defRPr>
                <a:solidFill>
                  <a:srgbClr val="FFFFFF"/>
                </a:solidFill>
              </a:defRPr>
            </a:lvl1pPr>
          </a:lstStyle>
          <a:p>
            <a:r>
              <a:rPr lang="nl-NL"/>
              <a:t>Klik om stijl te bewerken</a:t>
            </a:r>
            <a:endParaRPr lang="nl-NL" dirty="0"/>
          </a:p>
        </p:txBody>
      </p:sp>
      <p:sp>
        <p:nvSpPr>
          <p:cNvPr id="3" name="Subtitel 2"/>
          <p:cNvSpPr>
            <a:spLocks noGrp="1"/>
          </p:cNvSpPr>
          <p:nvPr>
            <p:ph type="subTitle" idx="1"/>
          </p:nvPr>
        </p:nvSpPr>
        <p:spPr>
          <a:xfrm>
            <a:off x="914400" y="3886200"/>
            <a:ext cx="9448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9069B796-D4A1-F947-9FA4-88288656469B}"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192369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el en object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0"/>
          </p:nvPr>
        </p:nvSpPr>
        <p:spPr/>
        <p:txBody>
          <a:bodyPr/>
          <a:lstStyle/>
          <a:p>
            <a:fld id="{9069B796-D4A1-F947-9FA4-88288656469B}" type="datetimeFigureOut">
              <a:rPr lang="nl-NL" smtClean="0"/>
              <a:pPr/>
              <a:t>13-1-2025</a:t>
            </a:fld>
            <a:endParaRPr lang="nl-NL" dirty="0"/>
          </a:p>
        </p:txBody>
      </p:sp>
      <p:sp>
        <p:nvSpPr>
          <p:cNvPr id="11" name="Tijdelijke aanduiding voor voettekst 10"/>
          <p:cNvSpPr>
            <a:spLocks noGrp="1"/>
          </p:cNvSpPr>
          <p:nvPr>
            <p:ph type="ftr" sz="quarter" idx="11"/>
          </p:nvPr>
        </p:nvSpPr>
        <p:spPr/>
        <p:txBody>
          <a:bodyPr/>
          <a:lstStyle/>
          <a:p>
            <a:endParaRPr lang="nl-NL" dirty="0"/>
          </a:p>
        </p:txBody>
      </p:sp>
      <p:sp>
        <p:nvSpPr>
          <p:cNvPr id="12" name="Tijdelijke aanduiding voor dianummer 11"/>
          <p:cNvSpPr>
            <a:spLocks noGrp="1"/>
          </p:cNvSpPr>
          <p:nvPr>
            <p:ph type="sldNum" sz="quarter" idx="12"/>
          </p:nvPr>
        </p:nvSpPr>
        <p:spPr/>
        <p:txBody>
          <a:bodyPr/>
          <a:lstStyle/>
          <a:p>
            <a:fld id="{26D8BCDC-9EF3-324C-9A1A-77C789016D7D}" type="slidenum">
              <a:rPr lang="nl-NL" smtClean="0"/>
              <a:pPr/>
              <a:t>‹nr.›</a:t>
            </a:fld>
            <a:endParaRPr lang="nl-NL"/>
          </a:p>
        </p:txBody>
      </p:sp>
    </p:spTree>
    <p:extLst>
      <p:ext uri="{BB962C8B-B14F-4D97-AF65-F5344CB8AC3E}">
        <p14:creationId xmlns:p14="http://schemas.microsoft.com/office/powerpoint/2010/main" val="3438291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ee object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069B796-D4A1-F947-9FA4-88288656469B}" type="datetimeFigureOut">
              <a:rPr lang="nl-NL" smtClean="0"/>
              <a:t>13-1-2025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181655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200" y="1825625"/>
            <a:ext cx="515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825625"/>
            <a:ext cx="51562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C70E910-F498-4C45-80E5-157ED7039181}" type="datetimeFigureOut">
              <a:rPr lang="nl-NL" smtClean="0"/>
              <a:t>13-1-2025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2252ED-57F1-1240-85F4-B1B4CCF7B551}" type="slidenum">
              <a:rPr lang="nl-NL" smtClean="0"/>
              <a:t>‹nr.›</a:t>
            </a:fld>
            <a:endParaRPr lang="nl-NL"/>
          </a:p>
        </p:txBody>
      </p:sp>
    </p:spTree>
    <p:extLst>
      <p:ext uri="{BB962C8B-B14F-4D97-AF65-F5344CB8AC3E}">
        <p14:creationId xmlns:p14="http://schemas.microsoft.com/office/powerpoint/2010/main" val="1415629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el en object roo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lvl1pPr>
              <a:defRPr>
                <a:solidFill>
                  <a:schemeClr val="bg1"/>
                </a:solidFill>
              </a:defRPr>
            </a:lvl1pPr>
          </a:lstStyle>
          <a:p>
            <a:r>
              <a:rPr lang="nl-NL"/>
              <a:t>Klik om stijl te bewerken</a:t>
            </a:r>
            <a:endParaRPr lang="nl-BE" dirty="0"/>
          </a:p>
        </p:txBody>
      </p:sp>
      <p:sp>
        <p:nvSpPr>
          <p:cNvPr id="11" name="Tijdelijke aanduiding voor datum 10"/>
          <p:cNvSpPr>
            <a:spLocks noGrp="1"/>
          </p:cNvSpPr>
          <p:nvPr>
            <p:ph type="dt" sz="half" idx="10"/>
          </p:nvPr>
        </p:nvSpPr>
        <p:spPr/>
        <p:txBody>
          <a:bodyPr/>
          <a:lstStyle/>
          <a:p>
            <a:fld id="{9069B796-D4A1-F947-9FA4-88288656469B}" type="datetimeFigureOut">
              <a:rPr lang="nl-NL" smtClean="0"/>
              <a:pPr/>
              <a:t>13-1-2025</a:t>
            </a:fld>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26D8BCDC-9EF3-324C-9A1A-77C789016D7D}" type="slidenum">
              <a:rPr lang="nl-NL" smtClean="0"/>
              <a:pPr/>
              <a:t>‹nr.›</a:t>
            </a:fld>
            <a:endParaRPr lang="nl-NL"/>
          </a:p>
        </p:txBody>
      </p:sp>
    </p:spTree>
    <p:extLst>
      <p:ext uri="{BB962C8B-B14F-4D97-AF65-F5344CB8AC3E}">
        <p14:creationId xmlns:p14="http://schemas.microsoft.com/office/powerpoint/2010/main" val="2673289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9069B796-D4A1-F947-9FA4-88288656469B}" type="datetimeFigureOut">
              <a:rPr lang="nl-NL" smtClean="0"/>
              <a:pPr/>
              <a:t>13-1-2025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26D8BCDC-9EF3-324C-9A1A-77C789016D7D}" type="slidenum">
              <a:rPr lang="nl-NL" smtClean="0"/>
              <a:pPr/>
              <a:t>‹nr.›</a:t>
            </a:fld>
            <a:endParaRPr lang="nl-NL"/>
          </a:p>
        </p:txBody>
      </p:sp>
    </p:spTree>
    <p:extLst>
      <p:ext uri="{BB962C8B-B14F-4D97-AF65-F5344CB8AC3E}">
        <p14:creationId xmlns:p14="http://schemas.microsoft.com/office/powerpoint/2010/main" val="803232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9069B796-D4A1-F947-9FA4-88288656469B}" type="datetimeFigureOut">
              <a:rPr lang="nl-NL" smtClean="0"/>
              <a:t>13-1-2025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D8BCDC-9EF3-324C-9A1A-77C789016D7D}" type="slidenum">
              <a:rPr lang="nl-NL" smtClean="0"/>
              <a:t>‹nr.›</a:t>
            </a:fld>
            <a:endParaRPr lang="nl-NL"/>
          </a:p>
        </p:txBody>
      </p:sp>
    </p:spTree>
    <p:extLst>
      <p:ext uri="{BB962C8B-B14F-4D97-AF65-F5344CB8AC3E}">
        <p14:creationId xmlns:p14="http://schemas.microsoft.com/office/powerpoint/2010/main" val="1411908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rt Presentatie">
    <p:spTree>
      <p:nvGrpSpPr>
        <p:cNvPr id="1" name=""/>
        <p:cNvGrpSpPr/>
        <p:nvPr/>
      </p:nvGrpSpPr>
      <p:grpSpPr>
        <a:xfrm>
          <a:off x="0" y="0"/>
          <a:ext cx="0" cy="0"/>
          <a:chOff x="0" y="0"/>
          <a:chExt cx="0" cy="0"/>
        </a:xfrm>
      </p:grpSpPr>
      <p:sp>
        <p:nvSpPr>
          <p:cNvPr id="85" name="Rechthoek 84">
            <a:extLst>
              <a:ext uri="{FF2B5EF4-FFF2-40B4-BE49-F238E27FC236}">
                <a16:creationId xmlns:a16="http://schemas.microsoft.com/office/drawing/2014/main" id="{F4B8C8E2-6EBA-3843-B0EA-96F36F4C5E7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8" name="Graphic 27">
            <a:extLst>
              <a:ext uri="{FF2B5EF4-FFF2-40B4-BE49-F238E27FC236}">
                <a16:creationId xmlns:a16="http://schemas.microsoft.com/office/drawing/2014/main" id="{C7D5121A-32F7-E34B-B148-1B463FE444B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29212" r="33333" b="19012"/>
          <a:stretch/>
        </p:blipFill>
        <p:spPr>
          <a:xfrm>
            <a:off x="6096000" y="2"/>
            <a:ext cx="6096000" cy="2663107"/>
          </a:xfrm>
          <a:prstGeom prst="rect">
            <a:avLst/>
          </a:prstGeom>
        </p:spPr>
      </p:pic>
      <p:pic>
        <p:nvPicPr>
          <p:cNvPr id="786" name="Graphic 785">
            <a:extLst>
              <a:ext uri="{FF2B5EF4-FFF2-40B4-BE49-F238E27FC236}">
                <a16:creationId xmlns:a16="http://schemas.microsoft.com/office/drawing/2014/main" id="{965DFF4A-E759-5E43-9E5D-A72EEA8BE7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PRESENTATIE</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86" name="Tijdelijke aanduiding voor tekst 11">
            <a:extLst>
              <a:ext uri="{FF2B5EF4-FFF2-40B4-BE49-F238E27FC236}">
                <a16:creationId xmlns:a16="http://schemas.microsoft.com/office/drawing/2014/main" id="{5D4B6F17-E28E-5F43-8F9A-81D4BF18C853}"/>
              </a:ext>
            </a:extLst>
          </p:cNvPr>
          <p:cNvSpPr>
            <a:spLocks noGrp="1"/>
          </p:cNvSpPr>
          <p:nvPr>
            <p:ph type="body" sz="quarter" idx="10" hasCustomPrompt="1"/>
          </p:nvPr>
        </p:nvSpPr>
        <p:spPr>
          <a:xfrm>
            <a:off x="2590799" y="1872543"/>
            <a:ext cx="3458032" cy="307127"/>
          </a:xfrm>
        </p:spPr>
        <p:txBody>
          <a:bodyPr lIns="0" rIns="0">
            <a:no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dirty="0" err="1"/>
              <a:t>Subtitel</a:t>
            </a:r>
            <a:r>
              <a:rPr lang="en-GB" dirty="0"/>
              <a:t> </a:t>
            </a:r>
            <a:r>
              <a:rPr lang="en-GB" dirty="0" err="1"/>
              <a:t>presentatie</a:t>
            </a:r>
            <a:endParaRPr lang="en-GB" dirty="0"/>
          </a:p>
        </p:txBody>
      </p:sp>
      <p:grpSp>
        <p:nvGrpSpPr>
          <p:cNvPr id="78" name="Graphic 2">
            <a:extLst>
              <a:ext uri="{FF2B5EF4-FFF2-40B4-BE49-F238E27FC236}">
                <a16:creationId xmlns:a16="http://schemas.microsoft.com/office/drawing/2014/main" id="{576497CC-CB04-F541-A383-18E8D2FB2602}"/>
              </a:ext>
            </a:extLst>
          </p:cNvPr>
          <p:cNvGrpSpPr>
            <a:grpSpLocks noChangeAspect="1"/>
          </p:cNvGrpSpPr>
          <p:nvPr/>
        </p:nvGrpSpPr>
        <p:grpSpPr>
          <a:xfrm>
            <a:off x="8369358" y="1642969"/>
            <a:ext cx="2200031" cy="787216"/>
            <a:chOff x="-1597345" y="233060"/>
            <a:chExt cx="9980364" cy="3571175"/>
          </a:xfrm>
        </p:grpSpPr>
        <p:sp>
          <p:nvSpPr>
            <p:cNvPr id="79" name="Vrije vorm 78">
              <a:extLst>
                <a:ext uri="{FF2B5EF4-FFF2-40B4-BE49-F238E27FC236}">
                  <a16:creationId xmlns:a16="http://schemas.microsoft.com/office/drawing/2014/main" id="{D82E6059-EA8D-B544-A5EE-EB1FC20B9B18}"/>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80" name="Vrije vorm 79">
              <a:extLst>
                <a:ext uri="{FF2B5EF4-FFF2-40B4-BE49-F238E27FC236}">
                  <a16:creationId xmlns:a16="http://schemas.microsoft.com/office/drawing/2014/main" id="{AC4753C5-66F6-B643-AA73-5B2D3C051CC4}"/>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81" name="Vrije vorm 80">
              <a:extLst>
                <a:ext uri="{FF2B5EF4-FFF2-40B4-BE49-F238E27FC236}">
                  <a16:creationId xmlns:a16="http://schemas.microsoft.com/office/drawing/2014/main" id="{C50DF757-BE4D-4D41-B3FB-6A197A9286CA}"/>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82" name="Graphic 2">
              <a:extLst>
                <a:ext uri="{FF2B5EF4-FFF2-40B4-BE49-F238E27FC236}">
                  <a16:creationId xmlns:a16="http://schemas.microsoft.com/office/drawing/2014/main" id="{5CE0811B-809B-2144-BE3D-2E39B8D9D5A4}"/>
                </a:ext>
              </a:extLst>
            </p:cNvPr>
            <p:cNvGrpSpPr/>
            <p:nvPr/>
          </p:nvGrpSpPr>
          <p:grpSpPr>
            <a:xfrm>
              <a:off x="184698" y="233060"/>
              <a:ext cx="8198320" cy="3571175"/>
              <a:chOff x="184698" y="233060"/>
              <a:chExt cx="8198320" cy="3571175"/>
            </a:xfrm>
          </p:grpSpPr>
          <p:sp>
            <p:nvSpPr>
              <p:cNvPr id="83" name="Vrije vorm 82">
                <a:extLst>
                  <a:ext uri="{FF2B5EF4-FFF2-40B4-BE49-F238E27FC236}">
                    <a16:creationId xmlns:a16="http://schemas.microsoft.com/office/drawing/2014/main" id="{18A0B285-8485-934F-8EBF-895C1C665DC2}"/>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84" name="Vrije vorm 83">
                <a:extLst>
                  <a:ext uri="{FF2B5EF4-FFF2-40B4-BE49-F238E27FC236}">
                    <a16:creationId xmlns:a16="http://schemas.microsoft.com/office/drawing/2014/main" id="{2ECACA00-F252-7048-8382-5E9FC4B376A6}"/>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87" name="Vrije vorm 86">
                <a:extLst>
                  <a:ext uri="{FF2B5EF4-FFF2-40B4-BE49-F238E27FC236}">
                    <a16:creationId xmlns:a16="http://schemas.microsoft.com/office/drawing/2014/main" id="{A5C35B16-4ED8-B24C-ACE2-FB26C2B37255}"/>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88" name="Vrije vorm 87">
                <a:extLst>
                  <a:ext uri="{FF2B5EF4-FFF2-40B4-BE49-F238E27FC236}">
                    <a16:creationId xmlns:a16="http://schemas.microsoft.com/office/drawing/2014/main" id="{FE6B0ED5-305C-2241-8118-8068E323CB13}"/>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89" name="Vrije vorm 88">
                <a:extLst>
                  <a:ext uri="{FF2B5EF4-FFF2-40B4-BE49-F238E27FC236}">
                    <a16:creationId xmlns:a16="http://schemas.microsoft.com/office/drawing/2014/main" id="{5237AEC2-0F46-8742-A6AC-98DB91E42104}"/>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90" name="Vrije vorm 89">
                <a:extLst>
                  <a:ext uri="{FF2B5EF4-FFF2-40B4-BE49-F238E27FC236}">
                    <a16:creationId xmlns:a16="http://schemas.microsoft.com/office/drawing/2014/main" id="{69C002E2-AA29-9141-A732-60ACD943D5CD}"/>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93" name="Vrije vorm 92">
                <a:extLst>
                  <a:ext uri="{FF2B5EF4-FFF2-40B4-BE49-F238E27FC236}">
                    <a16:creationId xmlns:a16="http://schemas.microsoft.com/office/drawing/2014/main" id="{CE9CFE48-4A8E-FB4A-957E-54D80FE21855}"/>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94" name="Vrije vorm 93">
                <a:extLst>
                  <a:ext uri="{FF2B5EF4-FFF2-40B4-BE49-F238E27FC236}">
                    <a16:creationId xmlns:a16="http://schemas.microsoft.com/office/drawing/2014/main" id="{23C151DC-6EF8-F445-82B1-ED231A9F9873}"/>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95" name="Vrije vorm 94">
                <a:extLst>
                  <a:ext uri="{FF2B5EF4-FFF2-40B4-BE49-F238E27FC236}">
                    <a16:creationId xmlns:a16="http://schemas.microsoft.com/office/drawing/2014/main" id="{F44818A7-DA61-734B-BB74-5AACAA342F65}"/>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96" name="Vrije vorm 95">
                <a:extLst>
                  <a:ext uri="{FF2B5EF4-FFF2-40B4-BE49-F238E27FC236}">
                    <a16:creationId xmlns:a16="http://schemas.microsoft.com/office/drawing/2014/main" id="{097B0F1D-B40A-B249-8286-72019C6730E3}"/>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97" name="Vrije vorm 96">
                <a:extLst>
                  <a:ext uri="{FF2B5EF4-FFF2-40B4-BE49-F238E27FC236}">
                    <a16:creationId xmlns:a16="http://schemas.microsoft.com/office/drawing/2014/main" id="{5F4FC18D-BF55-2A4C-9D6E-6D18B68600C8}"/>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98" name="Vrije vorm 97">
                <a:extLst>
                  <a:ext uri="{FF2B5EF4-FFF2-40B4-BE49-F238E27FC236}">
                    <a16:creationId xmlns:a16="http://schemas.microsoft.com/office/drawing/2014/main" id="{8E87DA95-D40B-1649-AEC1-B50D4B2851E9}"/>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99" name="Vrije vorm 98">
                <a:extLst>
                  <a:ext uri="{FF2B5EF4-FFF2-40B4-BE49-F238E27FC236}">
                    <a16:creationId xmlns:a16="http://schemas.microsoft.com/office/drawing/2014/main" id="{3B558632-7E76-C54C-B8B9-0F3DCB7D0D28}"/>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
        <p:nvSpPr>
          <p:cNvPr id="100" name="Tijdelijke aanduiding voor afbeelding 96">
            <a:extLst>
              <a:ext uri="{FF2B5EF4-FFF2-40B4-BE49-F238E27FC236}">
                <a16:creationId xmlns:a16="http://schemas.microsoft.com/office/drawing/2014/main" id="{8EC59049-C9CB-C144-89C4-CDF6B57EBB5D}"/>
              </a:ext>
            </a:extLst>
          </p:cNvPr>
          <p:cNvSpPr>
            <a:spLocks noGrp="1"/>
          </p:cNvSpPr>
          <p:nvPr>
            <p:ph type="pic" sz="quarter" idx="15"/>
          </p:nvPr>
        </p:nvSpPr>
        <p:spPr>
          <a:xfrm>
            <a:off x="2590801" y="2663107"/>
            <a:ext cx="9601201" cy="4194895"/>
          </a:xfrm>
          <a:custGeom>
            <a:avLst/>
            <a:gdLst>
              <a:gd name="connsiteX0" fmla="*/ 3505201 w 9601201"/>
              <a:gd name="connsiteY0" fmla="*/ 0 h 4194895"/>
              <a:gd name="connsiteX1" fmla="*/ 5719764 w 9601201"/>
              <a:gd name="connsiteY1" fmla="*/ 0 h 4194895"/>
              <a:gd name="connsiteX2" fmla="*/ 5874887 w 9601201"/>
              <a:gd name="connsiteY2" fmla="*/ 0 h 4194895"/>
              <a:gd name="connsiteX3" fmla="*/ 6070389 w 9601201"/>
              <a:gd name="connsiteY3" fmla="*/ 0 h 4194895"/>
              <a:gd name="connsiteX4" fmla="*/ 6178809 w 9601201"/>
              <a:gd name="connsiteY4" fmla="*/ 0 h 4194895"/>
              <a:gd name="connsiteX5" fmla="*/ 6373169 w 9601201"/>
              <a:gd name="connsiteY5" fmla="*/ 0 h 4194895"/>
              <a:gd name="connsiteX6" fmla="*/ 6519680 w 9601201"/>
              <a:gd name="connsiteY6" fmla="*/ 0 h 4194895"/>
              <a:gd name="connsiteX7" fmla="*/ 6715544 w 9601201"/>
              <a:gd name="connsiteY7" fmla="*/ 0 h 4194895"/>
              <a:gd name="connsiteX8" fmla="*/ 6861140 w 9601201"/>
              <a:gd name="connsiteY8" fmla="*/ 0 h 4194895"/>
              <a:gd name="connsiteX9" fmla="*/ 7056647 w 9601201"/>
              <a:gd name="connsiteY9" fmla="*/ 0 h 4194895"/>
              <a:gd name="connsiteX10" fmla="*/ 7165097 w 9601201"/>
              <a:gd name="connsiteY10" fmla="*/ 0 h 4194895"/>
              <a:gd name="connsiteX11" fmla="*/ 7359457 w 9601201"/>
              <a:gd name="connsiteY11" fmla="*/ 0 h 4194895"/>
              <a:gd name="connsiteX12" fmla="*/ 7471762 w 9601201"/>
              <a:gd name="connsiteY12" fmla="*/ 0 h 4194895"/>
              <a:gd name="connsiteX13" fmla="*/ 8105031 w 9601201"/>
              <a:gd name="connsiteY13" fmla="*/ 0 h 4194895"/>
              <a:gd name="connsiteX14" fmla="*/ 8188457 w 9601201"/>
              <a:gd name="connsiteY14" fmla="*/ 0 h 4194895"/>
              <a:gd name="connsiteX15" fmla="*/ 8541614 w 9601201"/>
              <a:gd name="connsiteY15" fmla="*/ 0 h 4194895"/>
              <a:gd name="connsiteX16" fmla="*/ 8830566 w 9601201"/>
              <a:gd name="connsiteY16" fmla="*/ 0 h 4194895"/>
              <a:gd name="connsiteX17" fmla="*/ 8839157 w 9601201"/>
              <a:gd name="connsiteY17" fmla="*/ 0 h 4194895"/>
              <a:gd name="connsiteX18" fmla="*/ 8839157 w 9601201"/>
              <a:gd name="connsiteY18" fmla="*/ 2 h 4194895"/>
              <a:gd name="connsiteX19" fmla="*/ 9601199 w 9601201"/>
              <a:gd name="connsiteY19" fmla="*/ 2 h 4194895"/>
              <a:gd name="connsiteX20" fmla="*/ 9601199 w 9601201"/>
              <a:gd name="connsiteY20" fmla="*/ 1 h 4194895"/>
              <a:gd name="connsiteX21" fmla="*/ 9601200 w 9601201"/>
              <a:gd name="connsiteY21" fmla="*/ 1 h 4194895"/>
              <a:gd name="connsiteX22" fmla="*/ 9601200 w 9601201"/>
              <a:gd name="connsiteY22" fmla="*/ 689695 h 4194895"/>
              <a:gd name="connsiteX23" fmla="*/ 9601201 w 9601201"/>
              <a:gd name="connsiteY23" fmla="*/ 689695 h 4194895"/>
              <a:gd name="connsiteX24" fmla="*/ 9601201 w 9601201"/>
              <a:gd name="connsiteY24" fmla="*/ 3524970 h 4194895"/>
              <a:gd name="connsiteX25" fmla="*/ 9601200 w 9601201"/>
              <a:gd name="connsiteY25" fmla="*/ 3524970 h 4194895"/>
              <a:gd name="connsiteX26" fmla="*/ 9601200 w 9601201"/>
              <a:gd name="connsiteY26" fmla="*/ 4194895 h 4194895"/>
              <a:gd name="connsiteX27" fmla="*/ 7083425 w 9601201"/>
              <a:gd name="connsiteY27" fmla="*/ 4194895 h 4194895"/>
              <a:gd name="connsiteX28" fmla="*/ 4291693 w 9601201"/>
              <a:gd name="connsiteY28" fmla="*/ 4194895 h 4194895"/>
              <a:gd name="connsiteX29" fmla="*/ 4291693 w 9601201"/>
              <a:gd name="connsiteY29" fmla="*/ 4194894 h 4194895"/>
              <a:gd name="connsiteX30" fmla="*/ 0 w 9601201"/>
              <a:gd name="connsiteY30" fmla="*/ 4194894 h 4194895"/>
              <a:gd name="connsiteX31" fmla="*/ 0 w 9601201"/>
              <a:gd name="connsiteY31" fmla="*/ 1 h 4194895"/>
              <a:gd name="connsiteX32" fmla="*/ 3505201 w 9601201"/>
              <a:gd name="connsiteY32"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01201" h="4194895">
                <a:moveTo>
                  <a:pt x="3505201" y="0"/>
                </a:moveTo>
                <a:lnTo>
                  <a:pt x="5719764" y="0"/>
                </a:lnTo>
                <a:lnTo>
                  <a:pt x="5874887" y="0"/>
                </a:lnTo>
                <a:lnTo>
                  <a:pt x="6070389" y="0"/>
                </a:lnTo>
                <a:lnTo>
                  <a:pt x="6178809" y="0"/>
                </a:lnTo>
                <a:lnTo>
                  <a:pt x="6373169" y="0"/>
                </a:lnTo>
                <a:lnTo>
                  <a:pt x="6519680" y="0"/>
                </a:lnTo>
                <a:lnTo>
                  <a:pt x="6715544" y="0"/>
                </a:lnTo>
                <a:lnTo>
                  <a:pt x="6861140" y="0"/>
                </a:lnTo>
                <a:lnTo>
                  <a:pt x="7056647" y="0"/>
                </a:lnTo>
                <a:lnTo>
                  <a:pt x="7165097" y="0"/>
                </a:lnTo>
                <a:lnTo>
                  <a:pt x="7359457" y="0"/>
                </a:lnTo>
                <a:lnTo>
                  <a:pt x="7471762" y="0"/>
                </a:lnTo>
                <a:lnTo>
                  <a:pt x="8105031" y="0"/>
                </a:lnTo>
                <a:lnTo>
                  <a:pt x="8188457" y="0"/>
                </a:lnTo>
                <a:lnTo>
                  <a:pt x="8541614" y="0"/>
                </a:lnTo>
                <a:lnTo>
                  <a:pt x="8830566" y="0"/>
                </a:lnTo>
                <a:lnTo>
                  <a:pt x="8839157" y="0"/>
                </a:lnTo>
                <a:lnTo>
                  <a:pt x="8839157" y="2"/>
                </a:lnTo>
                <a:lnTo>
                  <a:pt x="9601199" y="2"/>
                </a:lnTo>
                <a:lnTo>
                  <a:pt x="9601199" y="1"/>
                </a:lnTo>
                <a:lnTo>
                  <a:pt x="9601200" y="1"/>
                </a:lnTo>
                <a:lnTo>
                  <a:pt x="9601200" y="689695"/>
                </a:lnTo>
                <a:lnTo>
                  <a:pt x="9601201" y="689695"/>
                </a:lnTo>
                <a:lnTo>
                  <a:pt x="9601201" y="3524970"/>
                </a:lnTo>
                <a:lnTo>
                  <a:pt x="9601200" y="3524970"/>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lumMod val="40000"/>
              <a:lumOff val="60000"/>
            </a:schemeClr>
          </a:solidFill>
        </p:spPr>
        <p:txBody>
          <a:bodyPr wrap="square">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272902563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rt Presentatie Light">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C7D5121A-32F7-E34B-B148-1B463FE444B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29212" r="33333" b="19012"/>
          <a:stretch/>
        </p:blipFill>
        <p:spPr>
          <a:xfrm>
            <a:off x="6096000" y="2"/>
            <a:ext cx="6096000" cy="2663107"/>
          </a:xfrm>
          <a:prstGeom prst="rect">
            <a:avLst/>
          </a:prstGeom>
        </p:spPr>
      </p:pic>
      <p:pic>
        <p:nvPicPr>
          <p:cNvPr id="786" name="Graphic 785">
            <a:extLst>
              <a:ext uri="{FF2B5EF4-FFF2-40B4-BE49-F238E27FC236}">
                <a16:creationId xmlns:a16="http://schemas.microsoft.com/office/drawing/2014/main" id="{965DFF4A-E759-5E43-9E5D-A72EEA8BE7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PRESENTATIE</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86" name="Tijdelijke aanduiding voor tekst 11">
            <a:extLst>
              <a:ext uri="{FF2B5EF4-FFF2-40B4-BE49-F238E27FC236}">
                <a16:creationId xmlns:a16="http://schemas.microsoft.com/office/drawing/2014/main" id="{8E2C749E-1A7A-4E4B-9A15-ACE665A7B110}"/>
              </a:ext>
            </a:extLst>
          </p:cNvPr>
          <p:cNvSpPr>
            <a:spLocks noGrp="1"/>
          </p:cNvSpPr>
          <p:nvPr>
            <p:ph type="body" sz="quarter" idx="10" hasCustomPrompt="1"/>
          </p:nvPr>
        </p:nvSpPr>
        <p:spPr>
          <a:xfrm>
            <a:off x="2590799" y="1872543"/>
            <a:ext cx="3458032" cy="307127"/>
          </a:xfrm>
        </p:spPr>
        <p:txBody>
          <a:bodyPr lIns="0" rIns="0">
            <a:no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dirty="0" err="1"/>
              <a:t>Subtitel</a:t>
            </a:r>
            <a:r>
              <a:rPr lang="en-GB" dirty="0"/>
              <a:t> </a:t>
            </a:r>
            <a:r>
              <a:rPr lang="en-GB" dirty="0" err="1"/>
              <a:t>presentatie</a:t>
            </a:r>
            <a:endParaRPr lang="en-GB" dirty="0"/>
          </a:p>
        </p:txBody>
      </p:sp>
      <p:grpSp>
        <p:nvGrpSpPr>
          <p:cNvPr id="78" name="Graphic 2">
            <a:extLst>
              <a:ext uri="{FF2B5EF4-FFF2-40B4-BE49-F238E27FC236}">
                <a16:creationId xmlns:a16="http://schemas.microsoft.com/office/drawing/2014/main" id="{A7577463-18A2-4645-A8AA-DC4E4F00D539}"/>
              </a:ext>
            </a:extLst>
          </p:cNvPr>
          <p:cNvGrpSpPr>
            <a:grpSpLocks noChangeAspect="1"/>
          </p:cNvGrpSpPr>
          <p:nvPr/>
        </p:nvGrpSpPr>
        <p:grpSpPr>
          <a:xfrm>
            <a:off x="8369358" y="1642969"/>
            <a:ext cx="2200031" cy="787216"/>
            <a:chOff x="-1597345" y="233060"/>
            <a:chExt cx="9980364" cy="3571175"/>
          </a:xfrm>
        </p:grpSpPr>
        <p:sp>
          <p:nvSpPr>
            <p:cNvPr id="79" name="Vrije vorm 78">
              <a:extLst>
                <a:ext uri="{FF2B5EF4-FFF2-40B4-BE49-F238E27FC236}">
                  <a16:creationId xmlns:a16="http://schemas.microsoft.com/office/drawing/2014/main" id="{D65EC8CA-869A-3A40-8CB4-ADB0834B6028}"/>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80" name="Vrije vorm 79">
              <a:extLst>
                <a:ext uri="{FF2B5EF4-FFF2-40B4-BE49-F238E27FC236}">
                  <a16:creationId xmlns:a16="http://schemas.microsoft.com/office/drawing/2014/main" id="{B0DD7A28-AC59-BF49-96E2-05928F0BB4C1}"/>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81" name="Vrije vorm 80">
              <a:extLst>
                <a:ext uri="{FF2B5EF4-FFF2-40B4-BE49-F238E27FC236}">
                  <a16:creationId xmlns:a16="http://schemas.microsoft.com/office/drawing/2014/main" id="{328254CC-A3B6-134A-9EDD-1D2673CADA84}"/>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82" name="Graphic 2">
              <a:extLst>
                <a:ext uri="{FF2B5EF4-FFF2-40B4-BE49-F238E27FC236}">
                  <a16:creationId xmlns:a16="http://schemas.microsoft.com/office/drawing/2014/main" id="{A7E4ACDC-B47D-8345-B36F-62D764832238}"/>
                </a:ext>
              </a:extLst>
            </p:cNvPr>
            <p:cNvGrpSpPr/>
            <p:nvPr/>
          </p:nvGrpSpPr>
          <p:grpSpPr>
            <a:xfrm>
              <a:off x="184698" y="233060"/>
              <a:ext cx="8198320" cy="3571175"/>
              <a:chOff x="184698" y="233060"/>
              <a:chExt cx="8198320" cy="3571175"/>
            </a:xfrm>
          </p:grpSpPr>
          <p:sp>
            <p:nvSpPr>
              <p:cNvPr id="83" name="Vrije vorm 82">
                <a:extLst>
                  <a:ext uri="{FF2B5EF4-FFF2-40B4-BE49-F238E27FC236}">
                    <a16:creationId xmlns:a16="http://schemas.microsoft.com/office/drawing/2014/main" id="{4E837B4A-AB44-694B-BDE8-77230362E5C7}"/>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84" name="Vrije vorm 83">
                <a:extLst>
                  <a:ext uri="{FF2B5EF4-FFF2-40B4-BE49-F238E27FC236}">
                    <a16:creationId xmlns:a16="http://schemas.microsoft.com/office/drawing/2014/main" id="{C09867E3-470D-1B40-BF57-517C76BBB5BC}"/>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85" name="Vrije vorm 84">
                <a:extLst>
                  <a:ext uri="{FF2B5EF4-FFF2-40B4-BE49-F238E27FC236}">
                    <a16:creationId xmlns:a16="http://schemas.microsoft.com/office/drawing/2014/main" id="{2E54B1C1-A86B-1548-BE2A-0F341F1D8EE8}"/>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87" name="Vrije vorm 86">
                <a:extLst>
                  <a:ext uri="{FF2B5EF4-FFF2-40B4-BE49-F238E27FC236}">
                    <a16:creationId xmlns:a16="http://schemas.microsoft.com/office/drawing/2014/main" id="{BC529F39-3204-6547-A8E2-5F4D8C2BF850}"/>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88" name="Vrije vorm 87">
                <a:extLst>
                  <a:ext uri="{FF2B5EF4-FFF2-40B4-BE49-F238E27FC236}">
                    <a16:creationId xmlns:a16="http://schemas.microsoft.com/office/drawing/2014/main" id="{32D37205-C4CF-154A-8D8D-0148F7A6B387}"/>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89" name="Vrije vorm 88">
                <a:extLst>
                  <a:ext uri="{FF2B5EF4-FFF2-40B4-BE49-F238E27FC236}">
                    <a16:creationId xmlns:a16="http://schemas.microsoft.com/office/drawing/2014/main" id="{F2154A47-4B88-CE46-8AC1-2B048EB79F60}"/>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90" name="Vrije vorm 89">
                <a:extLst>
                  <a:ext uri="{FF2B5EF4-FFF2-40B4-BE49-F238E27FC236}">
                    <a16:creationId xmlns:a16="http://schemas.microsoft.com/office/drawing/2014/main" id="{9D41D235-7685-D847-90C0-69A09A1CD12C}"/>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93" name="Vrije vorm 92">
                <a:extLst>
                  <a:ext uri="{FF2B5EF4-FFF2-40B4-BE49-F238E27FC236}">
                    <a16:creationId xmlns:a16="http://schemas.microsoft.com/office/drawing/2014/main" id="{25EADCF9-6820-1F43-89C1-984C221D9748}"/>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94" name="Vrije vorm 93">
                <a:extLst>
                  <a:ext uri="{FF2B5EF4-FFF2-40B4-BE49-F238E27FC236}">
                    <a16:creationId xmlns:a16="http://schemas.microsoft.com/office/drawing/2014/main" id="{9B15F056-10E5-754A-941E-1547A82FED7B}"/>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95" name="Vrije vorm 94">
                <a:extLst>
                  <a:ext uri="{FF2B5EF4-FFF2-40B4-BE49-F238E27FC236}">
                    <a16:creationId xmlns:a16="http://schemas.microsoft.com/office/drawing/2014/main" id="{EC3EBA00-C21E-0B40-9FC0-D57129EA7012}"/>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96" name="Vrije vorm 95">
                <a:extLst>
                  <a:ext uri="{FF2B5EF4-FFF2-40B4-BE49-F238E27FC236}">
                    <a16:creationId xmlns:a16="http://schemas.microsoft.com/office/drawing/2014/main" id="{EA71B6CE-7E8B-4448-B217-E5326DE56287}"/>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97" name="Vrije vorm 96">
                <a:extLst>
                  <a:ext uri="{FF2B5EF4-FFF2-40B4-BE49-F238E27FC236}">
                    <a16:creationId xmlns:a16="http://schemas.microsoft.com/office/drawing/2014/main" id="{12198F24-85A2-134D-8764-DEF08C2E1328}"/>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98" name="Vrije vorm 97">
                <a:extLst>
                  <a:ext uri="{FF2B5EF4-FFF2-40B4-BE49-F238E27FC236}">
                    <a16:creationId xmlns:a16="http://schemas.microsoft.com/office/drawing/2014/main" id="{98AB28E4-9EEB-EE42-AB48-682C30E66692}"/>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
        <p:nvSpPr>
          <p:cNvPr id="99" name="Tijdelijke aanduiding voor afbeelding 96">
            <a:extLst>
              <a:ext uri="{FF2B5EF4-FFF2-40B4-BE49-F238E27FC236}">
                <a16:creationId xmlns:a16="http://schemas.microsoft.com/office/drawing/2014/main" id="{6AF11C45-ECBA-2449-9793-42DA943C364B}"/>
              </a:ext>
            </a:extLst>
          </p:cNvPr>
          <p:cNvSpPr>
            <a:spLocks noGrp="1"/>
          </p:cNvSpPr>
          <p:nvPr>
            <p:ph type="pic" sz="quarter" idx="15"/>
          </p:nvPr>
        </p:nvSpPr>
        <p:spPr>
          <a:xfrm>
            <a:off x="2590801" y="2663107"/>
            <a:ext cx="9601201" cy="4194895"/>
          </a:xfrm>
          <a:custGeom>
            <a:avLst/>
            <a:gdLst>
              <a:gd name="connsiteX0" fmla="*/ 3505201 w 9601201"/>
              <a:gd name="connsiteY0" fmla="*/ 0 h 4194895"/>
              <a:gd name="connsiteX1" fmla="*/ 5719764 w 9601201"/>
              <a:gd name="connsiteY1" fmla="*/ 0 h 4194895"/>
              <a:gd name="connsiteX2" fmla="*/ 5874887 w 9601201"/>
              <a:gd name="connsiteY2" fmla="*/ 0 h 4194895"/>
              <a:gd name="connsiteX3" fmla="*/ 6070389 w 9601201"/>
              <a:gd name="connsiteY3" fmla="*/ 0 h 4194895"/>
              <a:gd name="connsiteX4" fmla="*/ 6178809 w 9601201"/>
              <a:gd name="connsiteY4" fmla="*/ 0 h 4194895"/>
              <a:gd name="connsiteX5" fmla="*/ 6373169 w 9601201"/>
              <a:gd name="connsiteY5" fmla="*/ 0 h 4194895"/>
              <a:gd name="connsiteX6" fmla="*/ 6519680 w 9601201"/>
              <a:gd name="connsiteY6" fmla="*/ 0 h 4194895"/>
              <a:gd name="connsiteX7" fmla="*/ 6715544 w 9601201"/>
              <a:gd name="connsiteY7" fmla="*/ 0 h 4194895"/>
              <a:gd name="connsiteX8" fmla="*/ 6861140 w 9601201"/>
              <a:gd name="connsiteY8" fmla="*/ 0 h 4194895"/>
              <a:gd name="connsiteX9" fmla="*/ 7056647 w 9601201"/>
              <a:gd name="connsiteY9" fmla="*/ 0 h 4194895"/>
              <a:gd name="connsiteX10" fmla="*/ 7165097 w 9601201"/>
              <a:gd name="connsiteY10" fmla="*/ 0 h 4194895"/>
              <a:gd name="connsiteX11" fmla="*/ 7359457 w 9601201"/>
              <a:gd name="connsiteY11" fmla="*/ 0 h 4194895"/>
              <a:gd name="connsiteX12" fmla="*/ 7471762 w 9601201"/>
              <a:gd name="connsiteY12" fmla="*/ 0 h 4194895"/>
              <a:gd name="connsiteX13" fmla="*/ 8105031 w 9601201"/>
              <a:gd name="connsiteY13" fmla="*/ 0 h 4194895"/>
              <a:gd name="connsiteX14" fmla="*/ 8188457 w 9601201"/>
              <a:gd name="connsiteY14" fmla="*/ 0 h 4194895"/>
              <a:gd name="connsiteX15" fmla="*/ 8541614 w 9601201"/>
              <a:gd name="connsiteY15" fmla="*/ 0 h 4194895"/>
              <a:gd name="connsiteX16" fmla="*/ 8830566 w 9601201"/>
              <a:gd name="connsiteY16" fmla="*/ 0 h 4194895"/>
              <a:gd name="connsiteX17" fmla="*/ 8839157 w 9601201"/>
              <a:gd name="connsiteY17" fmla="*/ 0 h 4194895"/>
              <a:gd name="connsiteX18" fmla="*/ 8839157 w 9601201"/>
              <a:gd name="connsiteY18" fmla="*/ 2 h 4194895"/>
              <a:gd name="connsiteX19" fmla="*/ 9601199 w 9601201"/>
              <a:gd name="connsiteY19" fmla="*/ 2 h 4194895"/>
              <a:gd name="connsiteX20" fmla="*/ 9601199 w 9601201"/>
              <a:gd name="connsiteY20" fmla="*/ 1 h 4194895"/>
              <a:gd name="connsiteX21" fmla="*/ 9601200 w 9601201"/>
              <a:gd name="connsiteY21" fmla="*/ 1 h 4194895"/>
              <a:gd name="connsiteX22" fmla="*/ 9601200 w 9601201"/>
              <a:gd name="connsiteY22" fmla="*/ 689695 h 4194895"/>
              <a:gd name="connsiteX23" fmla="*/ 9601201 w 9601201"/>
              <a:gd name="connsiteY23" fmla="*/ 689695 h 4194895"/>
              <a:gd name="connsiteX24" fmla="*/ 9601201 w 9601201"/>
              <a:gd name="connsiteY24" fmla="*/ 3524970 h 4194895"/>
              <a:gd name="connsiteX25" fmla="*/ 9601200 w 9601201"/>
              <a:gd name="connsiteY25" fmla="*/ 3524970 h 4194895"/>
              <a:gd name="connsiteX26" fmla="*/ 9601200 w 9601201"/>
              <a:gd name="connsiteY26" fmla="*/ 4194895 h 4194895"/>
              <a:gd name="connsiteX27" fmla="*/ 7083425 w 9601201"/>
              <a:gd name="connsiteY27" fmla="*/ 4194895 h 4194895"/>
              <a:gd name="connsiteX28" fmla="*/ 4291693 w 9601201"/>
              <a:gd name="connsiteY28" fmla="*/ 4194895 h 4194895"/>
              <a:gd name="connsiteX29" fmla="*/ 4291693 w 9601201"/>
              <a:gd name="connsiteY29" fmla="*/ 4194894 h 4194895"/>
              <a:gd name="connsiteX30" fmla="*/ 0 w 9601201"/>
              <a:gd name="connsiteY30" fmla="*/ 4194894 h 4194895"/>
              <a:gd name="connsiteX31" fmla="*/ 0 w 9601201"/>
              <a:gd name="connsiteY31" fmla="*/ 1 h 4194895"/>
              <a:gd name="connsiteX32" fmla="*/ 3505201 w 9601201"/>
              <a:gd name="connsiteY32"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01201" h="4194895">
                <a:moveTo>
                  <a:pt x="3505201" y="0"/>
                </a:moveTo>
                <a:lnTo>
                  <a:pt x="5719764" y="0"/>
                </a:lnTo>
                <a:lnTo>
                  <a:pt x="5874887" y="0"/>
                </a:lnTo>
                <a:lnTo>
                  <a:pt x="6070389" y="0"/>
                </a:lnTo>
                <a:lnTo>
                  <a:pt x="6178809" y="0"/>
                </a:lnTo>
                <a:lnTo>
                  <a:pt x="6373169" y="0"/>
                </a:lnTo>
                <a:lnTo>
                  <a:pt x="6519680" y="0"/>
                </a:lnTo>
                <a:lnTo>
                  <a:pt x="6715544" y="0"/>
                </a:lnTo>
                <a:lnTo>
                  <a:pt x="6861140" y="0"/>
                </a:lnTo>
                <a:lnTo>
                  <a:pt x="7056647" y="0"/>
                </a:lnTo>
                <a:lnTo>
                  <a:pt x="7165097" y="0"/>
                </a:lnTo>
                <a:lnTo>
                  <a:pt x="7359457" y="0"/>
                </a:lnTo>
                <a:lnTo>
                  <a:pt x="7471762" y="0"/>
                </a:lnTo>
                <a:lnTo>
                  <a:pt x="8105031" y="0"/>
                </a:lnTo>
                <a:lnTo>
                  <a:pt x="8188457" y="0"/>
                </a:lnTo>
                <a:lnTo>
                  <a:pt x="8541614" y="0"/>
                </a:lnTo>
                <a:lnTo>
                  <a:pt x="8830566" y="0"/>
                </a:lnTo>
                <a:lnTo>
                  <a:pt x="8839157" y="0"/>
                </a:lnTo>
                <a:lnTo>
                  <a:pt x="8839157" y="2"/>
                </a:lnTo>
                <a:lnTo>
                  <a:pt x="9601199" y="2"/>
                </a:lnTo>
                <a:lnTo>
                  <a:pt x="9601199" y="1"/>
                </a:lnTo>
                <a:lnTo>
                  <a:pt x="9601200" y="1"/>
                </a:lnTo>
                <a:lnTo>
                  <a:pt x="9601200" y="689695"/>
                </a:lnTo>
                <a:lnTo>
                  <a:pt x="9601201" y="689695"/>
                </a:lnTo>
                <a:lnTo>
                  <a:pt x="9601201" y="3524970"/>
                </a:lnTo>
                <a:lnTo>
                  <a:pt x="9601200" y="3524970"/>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solidFill>
        </p:spPr>
        <p:txBody>
          <a:bodyPr wrap="square">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217028010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rt Presentatie Logo">
    <p:spTree>
      <p:nvGrpSpPr>
        <p:cNvPr id="1" name=""/>
        <p:cNvGrpSpPr/>
        <p:nvPr/>
      </p:nvGrpSpPr>
      <p:grpSpPr>
        <a:xfrm>
          <a:off x="0" y="0"/>
          <a:ext cx="0" cy="0"/>
          <a:chOff x="0" y="0"/>
          <a:chExt cx="0" cy="0"/>
        </a:xfrm>
      </p:grpSpPr>
      <p:sp>
        <p:nvSpPr>
          <p:cNvPr id="85" name="Rechthoek 84">
            <a:extLst>
              <a:ext uri="{FF2B5EF4-FFF2-40B4-BE49-F238E27FC236}">
                <a16:creationId xmlns:a16="http://schemas.microsoft.com/office/drawing/2014/main" id="{8BF0CA3C-29A1-8B4D-8823-31C2F4AB276A}"/>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8" name="Graphic 27">
            <a:extLst>
              <a:ext uri="{FF2B5EF4-FFF2-40B4-BE49-F238E27FC236}">
                <a16:creationId xmlns:a16="http://schemas.microsoft.com/office/drawing/2014/main" id="{C7D5121A-32F7-E34B-B148-1B463FE444B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29212" r="33333" b="19012"/>
          <a:stretch/>
        </p:blipFill>
        <p:spPr>
          <a:xfrm>
            <a:off x="6096000" y="2"/>
            <a:ext cx="6096000" cy="2663107"/>
          </a:xfrm>
          <a:prstGeom prst="rect">
            <a:avLst/>
          </a:prstGeom>
        </p:spPr>
      </p:pic>
      <p:pic>
        <p:nvPicPr>
          <p:cNvPr id="786" name="Graphic 785">
            <a:extLst>
              <a:ext uri="{FF2B5EF4-FFF2-40B4-BE49-F238E27FC236}">
                <a16:creationId xmlns:a16="http://schemas.microsoft.com/office/drawing/2014/main" id="{965DFF4A-E759-5E43-9E5D-A72EEA8BE7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PRESENTATIE</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91" name="Tijdelijke aanduiding voor afbeelding 90">
            <a:extLst>
              <a:ext uri="{FF2B5EF4-FFF2-40B4-BE49-F238E27FC236}">
                <a16:creationId xmlns:a16="http://schemas.microsoft.com/office/drawing/2014/main" id="{F69D89DB-0454-4E7D-9B78-79A477AC0D99}"/>
              </a:ext>
            </a:extLst>
          </p:cNvPr>
          <p:cNvSpPr>
            <a:spLocks noGrp="1"/>
          </p:cNvSpPr>
          <p:nvPr>
            <p:ph type="pic" sz="quarter" idx="15" hasCustomPrompt="1"/>
          </p:nvPr>
        </p:nvSpPr>
        <p:spPr>
          <a:xfrm>
            <a:off x="330099" y="5249351"/>
            <a:ext cx="1930600" cy="1278551"/>
          </a:xfrm>
          <a:prstGeom prst="rect">
            <a:avLst/>
          </a:prstGeom>
        </p:spPr>
        <p:txBody>
          <a:bodyPr/>
          <a:lstStyle>
            <a:lvl1pPr>
              <a:defRPr/>
            </a:lvl1pPr>
          </a:lstStyle>
          <a:p>
            <a:r>
              <a:rPr lang="nl-BE"/>
              <a:t>Logo</a:t>
            </a:r>
          </a:p>
        </p:txBody>
      </p:sp>
      <p:sp>
        <p:nvSpPr>
          <p:cNvPr id="86" name="Tijdelijke aanduiding voor tekst 11">
            <a:extLst>
              <a:ext uri="{FF2B5EF4-FFF2-40B4-BE49-F238E27FC236}">
                <a16:creationId xmlns:a16="http://schemas.microsoft.com/office/drawing/2014/main" id="{72531F1C-B7D5-3A49-BFB5-011022334063}"/>
              </a:ext>
            </a:extLst>
          </p:cNvPr>
          <p:cNvSpPr>
            <a:spLocks noGrp="1"/>
          </p:cNvSpPr>
          <p:nvPr>
            <p:ph type="body" sz="quarter" idx="10" hasCustomPrompt="1"/>
          </p:nvPr>
        </p:nvSpPr>
        <p:spPr>
          <a:xfrm>
            <a:off x="2590799" y="1872543"/>
            <a:ext cx="3458032" cy="307127"/>
          </a:xfrm>
        </p:spPr>
        <p:txBody>
          <a:bodyPr lIns="0" rIns="0">
            <a:no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dirty="0" err="1"/>
              <a:t>Subtitel</a:t>
            </a:r>
            <a:r>
              <a:rPr lang="en-GB" dirty="0"/>
              <a:t> </a:t>
            </a:r>
            <a:r>
              <a:rPr lang="en-GB" dirty="0" err="1"/>
              <a:t>presentatie</a:t>
            </a:r>
            <a:endParaRPr lang="en-GB" dirty="0"/>
          </a:p>
        </p:txBody>
      </p:sp>
      <p:sp>
        <p:nvSpPr>
          <p:cNvPr id="88" name="Rechthoek 87">
            <a:extLst>
              <a:ext uri="{FF2B5EF4-FFF2-40B4-BE49-F238E27FC236}">
                <a16:creationId xmlns:a16="http://schemas.microsoft.com/office/drawing/2014/main" id="{9C752408-1027-374E-9B45-8CD3DF4EF9B9}"/>
              </a:ext>
            </a:extLst>
          </p:cNvPr>
          <p:cNvSpPr/>
          <p:nvPr/>
        </p:nvSpPr>
        <p:spPr>
          <a:xfrm>
            <a:off x="-3793088" y="2"/>
            <a:ext cx="3593091" cy="6857999"/>
          </a:xfrm>
          <a:prstGeom prst="rect">
            <a:avLst/>
          </a:prstGeom>
          <a:solidFill>
            <a:srgbClr val="ECECEC"/>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dirty="0">
                <a:solidFill>
                  <a:schemeClr val="tx1"/>
                </a:solidFill>
                <a:latin typeface="+mj-lt"/>
                <a:ea typeface="Open Sans" panose="020B0606030504020204" pitchFamily="34" charset="0"/>
                <a:cs typeface="Open Sans" panose="020B0606030504020204" pitchFamily="34" charset="0"/>
              </a:rPr>
              <a:t>LOGO invoegen/opmaken</a:t>
            </a:r>
          </a:p>
        </p:txBody>
      </p:sp>
      <p:sp>
        <p:nvSpPr>
          <p:cNvPr id="89" name="Ovaal 88">
            <a:extLst>
              <a:ext uri="{FF2B5EF4-FFF2-40B4-BE49-F238E27FC236}">
                <a16:creationId xmlns:a16="http://schemas.microsoft.com/office/drawing/2014/main" id="{E0BBC7A0-A760-3842-9E82-B9EB0465091A}"/>
              </a:ext>
            </a:extLst>
          </p:cNvPr>
          <p:cNvSpPr/>
          <p:nvPr/>
        </p:nvSpPr>
        <p:spPr>
          <a:xfrm>
            <a:off x="-3610511" y="46532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92" name="Rechthoek 91">
            <a:extLst>
              <a:ext uri="{FF2B5EF4-FFF2-40B4-BE49-F238E27FC236}">
                <a16:creationId xmlns:a16="http://schemas.microsoft.com/office/drawing/2014/main" id="{D52BEE5D-1621-5A4B-B3A8-D8F7E32BF443}"/>
              </a:ext>
            </a:extLst>
          </p:cNvPr>
          <p:cNvSpPr/>
          <p:nvPr/>
        </p:nvSpPr>
        <p:spPr>
          <a:xfrm>
            <a:off x="-3326338" y="465325"/>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het bestaande logo d.m.v. de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 logo in te voegen </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825" b="0" i="1" u="none" strike="noStrike" kern="0" cap="none" spc="0" normalizeH="0" baseline="0" noProof="0" dirty="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93" name="Groep 92">
            <a:extLst>
              <a:ext uri="{FF2B5EF4-FFF2-40B4-BE49-F238E27FC236}">
                <a16:creationId xmlns:a16="http://schemas.microsoft.com/office/drawing/2014/main" id="{70FC29D0-42CB-5F45-837A-11E4C0FE4B4B}"/>
              </a:ext>
            </a:extLst>
          </p:cNvPr>
          <p:cNvGrpSpPr/>
          <p:nvPr/>
        </p:nvGrpSpPr>
        <p:grpSpPr>
          <a:xfrm>
            <a:off x="-3326339" y="1313368"/>
            <a:ext cx="294789" cy="318834"/>
            <a:chOff x="14466489" y="1001522"/>
            <a:chExt cx="290627" cy="314333"/>
          </a:xfrm>
        </p:grpSpPr>
        <p:sp>
          <p:nvSpPr>
            <p:cNvPr id="94" name="Rechthoek 93">
              <a:extLst>
                <a:ext uri="{FF2B5EF4-FFF2-40B4-BE49-F238E27FC236}">
                  <a16:creationId xmlns:a16="http://schemas.microsoft.com/office/drawing/2014/main" id="{FFB6DDE2-C691-A44A-9EE9-3AC6E34E3433}"/>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95" name="Ovaal 94">
              <a:extLst>
                <a:ext uri="{FF2B5EF4-FFF2-40B4-BE49-F238E27FC236}">
                  <a16:creationId xmlns:a16="http://schemas.microsoft.com/office/drawing/2014/main" id="{071D4F79-FFDC-D94C-B827-FEDACDCB1B91}"/>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96" name="Vrije vorm: vorm 101">
              <a:extLst>
                <a:ext uri="{FF2B5EF4-FFF2-40B4-BE49-F238E27FC236}">
                  <a16:creationId xmlns:a16="http://schemas.microsoft.com/office/drawing/2014/main" id="{74F2C9C4-65CD-6146-96AA-0C2E02E0C33A}"/>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97" name="Rechthoek: afgeronde hoeken 102">
              <a:extLst>
                <a:ext uri="{FF2B5EF4-FFF2-40B4-BE49-F238E27FC236}">
                  <a16:creationId xmlns:a16="http://schemas.microsoft.com/office/drawing/2014/main" id="{B2E35D38-0B03-AA40-BCCF-29040A4D6F7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98" name="Rechte verbindingslijn 97">
              <a:extLst>
                <a:ext uri="{FF2B5EF4-FFF2-40B4-BE49-F238E27FC236}">
                  <a16:creationId xmlns:a16="http://schemas.microsoft.com/office/drawing/2014/main" id="{717ECD53-C531-C04D-AB6E-B18F9D9A3044}"/>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9" name="Rechte verbindingslijn 98">
              <a:extLst>
                <a:ext uri="{FF2B5EF4-FFF2-40B4-BE49-F238E27FC236}">
                  <a16:creationId xmlns:a16="http://schemas.microsoft.com/office/drawing/2014/main" id="{863A6112-5B2E-F042-B132-30477A3D77D9}"/>
                </a:ext>
              </a:extLst>
            </p:cNvPr>
            <p:cNvCxnSpPr>
              <a:cxnSpLocks/>
              <a:stCxn id="97"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0" name="Ovaal 99">
            <a:extLst>
              <a:ext uri="{FF2B5EF4-FFF2-40B4-BE49-F238E27FC236}">
                <a16:creationId xmlns:a16="http://schemas.microsoft.com/office/drawing/2014/main" id="{F8E48B08-CDF7-EA46-8C00-D2595C5E18E4}"/>
              </a:ext>
            </a:extLst>
          </p:cNvPr>
          <p:cNvSpPr/>
          <p:nvPr/>
        </p:nvSpPr>
        <p:spPr>
          <a:xfrm>
            <a:off x="-3610511" y="172971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01" name="Rechthoek 100">
            <a:extLst>
              <a:ext uri="{FF2B5EF4-FFF2-40B4-BE49-F238E27FC236}">
                <a16:creationId xmlns:a16="http://schemas.microsoft.com/office/drawing/2014/main" id="{AC91AB80-B8BD-F444-BD29-5158949D2C4F}"/>
              </a:ext>
            </a:extLst>
          </p:cNvPr>
          <p:cNvSpPr/>
          <p:nvPr/>
        </p:nvSpPr>
        <p:spPr>
          <a:xfrm>
            <a:off x="-3326339" y="1729711"/>
            <a:ext cx="2944683"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Selecteer het gewenste logo</a:t>
            </a:r>
            <a:b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02" name="Groep 101">
            <a:extLst>
              <a:ext uri="{FF2B5EF4-FFF2-40B4-BE49-F238E27FC236}">
                <a16:creationId xmlns:a16="http://schemas.microsoft.com/office/drawing/2014/main" id="{718A3863-48C5-DC4A-A6CE-612571A3CFA4}"/>
              </a:ext>
            </a:extLst>
          </p:cNvPr>
          <p:cNvGrpSpPr/>
          <p:nvPr/>
        </p:nvGrpSpPr>
        <p:grpSpPr>
          <a:xfrm>
            <a:off x="-3318242" y="2164286"/>
            <a:ext cx="825500" cy="209550"/>
            <a:chOff x="13504624" y="2482850"/>
            <a:chExt cx="825500" cy="209550"/>
          </a:xfrm>
        </p:grpSpPr>
        <p:sp>
          <p:nvSpPr>
            <p:cNvPr id="103" name="Rechthoek 102">
              <a:extLst>
                <a:ext uri="{FF2B5EF4-FFF2-40B4-BE49-F238E27FC236}">
                  <a16:creationId xmlns:a16="http://schemas.microsoft.com/office/drawing/2014/main" id="{4461DDDD-438F-E148-8A38-D21D851433E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104" name="Rechte verbindingslijn 103">
              <a:extLst>
                <a:ext uri="{FF2B5EF4-FFF2-40B4-BE49-F238E27FC236}">
                  <a16:creationId xmlns:a16="http://schemas.microsoft.com/office/drawing/2014/main" id="{F6902C43-D7CD-5740-875E-4F59AE1436B5}"/>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105" name="Gelijkbenige driehoek 98">
              <a:extLst>
                <a:ext uri="{FF2B5EF4-FFF2-40B4-BE49-F238E27FC236}">
                  <a16:creationId xmlns:a16="http://schemas.microsoft.com/office/drawing/2014/main" id="{A5B56A0A-C3ED-1E44-AE60-D211F73EC79D}"/>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06" name="Ovaal 105">
            <a:extLst>
              <a:ext uri="{FF2B5EF4-FFF2-40B4-BE49-F238E27FC236}">
                <a16:creationId xmlns:a16="http://schemas.microsoft.com/office/drawing/2014/main" id="{62A31ADA-E6EC-944E-BB8C-2691D4F2F093}"/>
              </a:ext>
            </a:extLst>
          </p:cNvPr>
          <p:cNvSpPr/>
          <p:nvPr/>
        </p:nvSpPr>
        <p:spPr>
          <a:xfrm>
            <a:off x="-3610511" y="255336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107" name="Rechthoek 106">
            <a:extLst>
              <a:ext uri="{FF2B5EF4-FFF2-40B4-BE49-F238E27FC236}">
                <a16:creationId xmlns:a16="http://schemas.microsoft.com/office/drawing/2014/main" id="{285627D5-9926-984F-BA0B-18C93EE10630}"/>
              </a:ext>
            </a:extLst>
          </p:cNvPr>
          <p:cNvSpPr/>
          <p:nvPr/>
        </p:nvSpPr>
        <p:spPr>
          <a:xfrm>
            <a:off x="-3326339" y="2553363"/>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08" name="Ovaal 107">
            <a:extLst>
              <a:ext uri="{FF2B5EF4-FFF2-40B4-BE49-F238E27FC236}">
                <a16:creationId xmlns:a16="http://schemas.microsoft.com/office/drawing/2014/main" id="{367DDFBC-DAA1-BC4D-8655-EBF160C091AD}"/>
              </a:ext>
            </a:extLst>
          </p:cNvPr>
          <p:cNvSpPr/>
          <p:nvPr/>
        </p:nvSpPr>
        <p:spPr>
          <a:xfrm>
            <a:off x="-3610511" y="414579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109" name="Rechthoek 108">
            <a:extLst>
              <a:ext uri="{FF2B5EF4-FFF2-40B4-BE49-F238E27FC236}">
                <a16:creationId xmlns:a16="http://schemas.microsoft.com/office/drawing/2014/main" id="{B7C694A8-E3AD-8543-972D-99585DC5F552}"/>
              </a:ext>
            </a:extLst>
          </p:cNvPr>
          <p:cNvSpPr/>
          <p:nvPr/>
        </p:nvSpPr>
        <p:spPr>
          <a:xfrm>
            <a:off x="-3326339" y="4145792"/>
            <a:ext cx="2944683" cy="108060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Om de logo’s meteen juist te schalen of bij te snijden, ga naar de tab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‘Afbeeldingsopmaak’</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klik op de pijltjes bij de knop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kies voor de optie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Aanpassen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op die manier komt het logo meteen op zijn eigen maximale hoogte of breedte in het logo-vak</a:t>
            </a:r>
          </a:p>
        </p:txBody>
      </p:sp>
      <p:grpSp>
        <p:nvGrpSpPr>
          <p:cNvPr id="110" name="Groep 109">
            <a:extLst>
              <a:ext uri="{FF2B5EF4-FFF2-40B4-BE49-F238E27FC236}">
                <a16:creationId xmlns:a16="http://schemas.microsoft.com/office/drawing/2014/main" id="{52E57328-89E1-E745-B601-BDE72C9D86E8}"/>
              </a:ext>
            </a:extLst>
          </p:cNvPr>
          <p:cNvGrpSpPr/>
          <p:nvPr/>
        </p:nvGrpSpPr>
        <p:grpSpPr>
          <a:xfrm>
            <a:off x="-3422213" y="5400566"/>
            <a:ext cx="622283" cy="612919"/>
            <a:chOff x="12617641" y="3403239"/>
            <a:chExt cx="752963" cy="741634"/>
          </a:xfrm>
        </p:grpSpPr>
        <p:grpSp>
          <p:nvGrpSpPr>
            <p:cNvPr id="111" name="Groep 110">
              <a:extLst>
                <a:ext uri="{FF2B5EF4-FFF2-40B4-BE49-F238E27FC236}">
                  <a16:creationId xmlns:a16="http://schemas.microsoft.com/office/drawing/2014/main" id="{D185D013-98BD-E049-8151-7873080C07CE}"/>
                </a:ext>
              </a:extLst>
            </p:cNvPr>
            <p:cNvGrpSpPr/>
            <p:nvPr/>
          </p:nvGrpSpPr>
          <p:grpSpPr>
            <a:xfrm>
              <a:off x="12771550" y="3403239"/>
              <a:ext cx="467156" cy="448491"/>
              <a:chOff x="12782177" y="3403239"/>
              <a:chExt cx="467156" cy="448491"/>
            </a:xfrm>
          </p:grpSpPr>
          <p:grpSp>
            <p:nvGrpSpPr>
              <p:cNvPr id="114" name="Groep 113">
                <a:extLst>
                  <a:ext uri="{FF2B5EF4-FFF2-40B4-BE49-F238E27FC236}">
                    <a16:creationId xmlns:a16="http://schemas.microsoft.com/office/drawing/2014/main" id="{24E03110-C120-F24B-AF62-CF4058EE122B}"/>
                  </a:ext>
                </a:extLst>
              </p:cNvPr>
              <p:cNvGrpSpPr/>
              <p:nvPr/>
            </p:nvGrpSpPr>
            <p:grpSpPr>
              <a:xfrm>
                <a:off x="12782177" y="3403239"/>
                <a:ext cx="412972" cy="396132"/>
                <a:chOff x="13554906" y="3320109"/>
                <a:chExt cx="443912" cy="425811"/>
              </a:xfrm>
            </p:grpSpPr>
            <p:grpSp>
              <p:nvGrpSpPr>
                <p:cNvPr id="121" name="Groep 120">
                  <a:extLst>
                    <a:ext uri="{FF2B5EF4-FFF2-40B4-BE49-F238E27FC236}">
                      <a16:creationId xmlns:a16="http://schemas.microsoft.com/office/drawing/2014/main" id="{D7AE6A16-6405-9644-96F6-71AD634B8BDF}"/>
                    </a:ext>
                  </a:extLst>
                </p:cNvPr>
                <p:cNvGrpSpPr/>
                <p:nvPr/>
              </p:nvGrpSpPr>
              <p:grpSpPr>
                <a:xfrm>
                  <a:off x="13554906" y="3320109"/>
                  <a:ext cx="443912" cy="425811"/>
                  <a:chOff x="12909684" y="1276143"/>
                  <a:chExt cx="443912" cy="425811"/>
                </a:xfrm>
              </p:grpSpPr>
              <p:sp>
                <p:nvSpPr>
                  <p:cNvPr id="124" name="Rechthoek 123">
                    <a:extLst>
                      <a:ext uri="{FF2B5EF4-FFF2-40B4-BE49-F238E27FC236}">
                        <a16:creationId xmlns:a16="http://schemas.microsoft.com/office/drawing/2014/main" id="{E0B74782-F8B8-F04D-A9B6-ADE26BEDDED6}"/>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25" name="Rechthoek 124">
                    <a:extLst>
                      <a:ext uri="{FF2B5EF4-FFF2-40B4-BE49-F238E27FC236}">
                        <a16:creationId xmlns:a16="http://schemas.microsoft.com/office/drawing/2014/main" id="{E2631DCD-A318-4E47-900F-221C664C558F}"/>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26" name="Ovaal 125">
                    <a:extLst>
                      <a:ext uri="{FF2B5EF4-FFF2-40B4-BE49-F238E27FC236}">
                        <a16:creationId xmlns:a16="http://schemas.microsoft.com/office/drawing/2014/main" id="{54502274-0F42-D648-B631-71B4C6395EA3}"/>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122" name="Afbeelding 121">
                  <a:extLst>
                    <a:ext uri="{FF2B5EF4-FFF2-40B4-BE49-F238E27FC236}">
                      <a16:creationId xmlns:a16="http://schemas.microsoft.com/office/drawing/2014/main" id="{365732D9-697A-D240-BE81-0173D640DA40}"/>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23" name="Afbeelding 122">
                  <a:extLst>
                    <a:ext uri="{FF2B5EF4-FFF2-40B4-BE49-F238E27FC236}">
                      <a16:creationId xmlns:a16="http://schemas.microsoft.com/office/drawing/2014/main" id="{98238EFD-A2A4-AA4E-B172-886E90625812}"/>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115" name="Groep 114">
                <a:extLst>
                  <a:ext uri="{FF2B5EF4-FFF2-40B4-BE49-F238E27FC236}">
                    <a16:creationId xmlns:a16="http://schemas.microsoft.com/office/drawing/2014/main" id="{11E12B96-0E9A-4F4A-8182-33FB28F5916A}"/>
                  </a:ext>
                </a:extLst>
              </p:cNvPr>
              <p:cNvGrpSpPr/>
              <p:nvPr/>
            </p:nvGrpSpPr>
            <p:grpSpPr>
              <a:xfrm>
                <a:off x="13103513" y="3705268"/>
                <a:ext cx="145820" cy="146462"/>
                <a:chOff x="13096169" y="3602278"/>
                <a:chExt cx="145820" cy="146462"/>
              </a:xfrm>
            </p:grpSpPr>
            <p:sp>
              <p:nvSpPr>
                <p:cNvPr id="119" name="Rechthoek 118">
                  <a:extLst>
                    <a:ext uri="{FF2B5EF4-FFF2-40B4-BE49-F238E27FC236}">
                      <a16:creationId xmlns:a16="http://schemas.microsoft.com/office/drawing/2014/main" id="{31A39621-02B7-C04D-AA7E-07E69A221183}"/>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20" name="Rechthoek 119">
                  <a:extLst>
                    <a:ext uri="{FF2B5EF4-FFF2-40B4-BE49-F238E27FC236}">
                      <a16:creationId xmlns:a16="http://schemas.microsoft.com/office/drawing/2014/main" id="{651BFE19-E3E7-8941-BE9C-85421E47D9E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16" name="Groep 115">
                <a:extLst>
                  <a:ext uri="{FF2B5EF4-FFF2-40B4-BE49-F238E27FC236}">
                    <a16:creationId xmlns:a16="http://schemas.microsoft.com/office/drawing/2014/main" id="{46F65CB5-C075-434E-A0F6-B5183452594F}"/>
                  </a:ext>
                </a:extLst>
              </p:cNvPr>
              <p:cNvGrpSpPr/>
              <p:nvPr/>
            </p:nvGrpSpPr>
            <p:grpSpPr>
              <a:xfrm rot="10800000">
                <a:off x="13061402" y="3665637"/>
                <a:ext cx="145820" cy="146462"/>
                <a:chOff x="13096169" y="3602278"/>
                <a:chExt cx="145820" cy="146462"/>
              </a:xfrm>
            </p:grpSpPr>
            <p:sp>
              <p:nvSpPr>
                <p:cNvPr id="117" name="Rechthoek 116">
                  <a:extLst>
                    <a:ext uri="{FF2B5EF4-FFF2-40B4-BE49-F238E27FC236}">
                      <a16:creationId xmlns:a16="http://schemas.microsoft.com/office/drawing/2014/main" id="{8D33AEAA-B098-A74B-BA8A-E445DA1F8870}"/>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18" name="Rechthoek 117">
                  <a:extLst>
                    <a:ext uri="{FF2B5EF4-FFF2-40B4-BE49-F238E27FC236}">
                      <a16:creationId xmlns:a16="http://schemas.microsoft.com/office/drawing/2014/main" id="{41FE9138-3318-4E43-9A26-9652B877162F}"/>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112" name="Rechthoek 111">
              <a:extLst>
                <a:ext uri="{FF2B5EF4-FFF2-40B4-BE49-F238E27FC236}">
                  <a16:creationId xmlns:a16="http://schemas.microsoft.com/office/drawing/2014/main" id="{76F65A75-3FA2-0140-AAFF-4246A24FD9EA}"/>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chemeClr val="tx1"/>
                  </a:solidFill>
                  <a:latin typeface="+mn-lt"/>
                  <a:ea typeface="Open Sans" panose="020B0606030504020204" pitchFamily="34" charset="0"/>
                  <a:cs typeface="Open Sans" panose="020B0606030504020204" pitchFamily="34" charset="0"/>
                </a:rPr>
                <a:t>Bijsnijden</a:t>
              </a:r>
            </a:p>
          </p:txBody>
        </p:sp>
        <p:sp>
          <p:nvSpPr>
            <p:cNvPr id="113" name="Gelijkbenige driehoek 78">
              <a:extLst>
                <a:ext uri="{FF2B5EF4-FFF2-40B4-BE49-F238E27FC236}">
                  <a16:creationId xmlns:a16="http://schemas.microsoft.com/office/drawing/2014/main" id="{5A86DB76-3294-2D4A-BE83-47D0C9BD5A06}"/>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27" name="Rechthoek 126">
            <a:extLst>
              <a:ext uri="{FF2B5EF4-FFF2-40B4-BE49-F238E27FC236}">
                <a16:creationId xmlns:a16="http://schemas.microsoft.com/office/drawing/2014/main" id="{9475E066-551D-4C43-B9D8-D03DF5076AA8}"/>
              </a:ext>
            </a:extLst>
          </p:cNvPr>
          <p:cNvSpPr/>
          <p:nvPr/>
        </p:nvSpPr>
        <p:spPr>
          <a:xfrm>
            <a:off x="-3323419" y="3227478"/>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128" name="Groep 127">
            <a:extLst>
              <a:ext uri="{FF2B5EF4-FFF2-40B4-BE49-F238E27FC236}">
                <a16:creationId xmlns:a16="http://schemas.microsoft.com/office/drawing/2014/main" id="{F31F3978-078E-A945-839B-37F998A5E8C3}"/>
              </a:ext>
            </a:extLst>
          </p:cNvPr>
          <p:cNvGrpSpPr/>
          <p:nvPr/>
        </p:nvGrpSpPr>
        <p:grpSpPr>
          <a:xfrm>
            <a:off x="-2492401" y="3506996"/>
            <a:ext cx="1222991" cy="563933"/>
            <a:chOff x="-2485819" y="3399207"/>
            <a:chExt cx="1222990" cy="563933"/>
          </a:xfrm>
        </p:grpSpPr>
        <p:sp>
          <p:nvSpPr>
            <p:cNvPr id="129" name="Rechthoek 128">
              <a:extLst>
                <a:ext uri="{FF2B5EF4-FFF2-40B4-BE49-F238E27FC236}">
                  <a16:creationId xmlns:a16="http://schemas.microsoft.com/office/drawing/2014/main" id="{DD716121-73DD-104F-8EDC-BE7CF19BA2D0}"/>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30" name="Rechthoek 129">
              <a:extLst>
                <a:ext uri="{FF2B5EF4-FFF2-40B4-BE49-F238E27FC236}">
                  <a16:creationId xmlns:a16="http://schemas.microsoft.com/office/drawing/2014/main" id="{C8440277-8DC1-6542-B077-2F219C2EB3B4}"/>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31" name="Groep 130">
              <a:extLst>
                <a:ext uri="{FF2B5EF4-FFF2-40B4-BE49-F238E27FC236}">
                  <a16:creationId xmlns:a16="http://schemas.microsoft.com/office/drawing/2014/main" id="{B5978D80-6232-DF49-977B-EF8CC2D172DE}"/>
                </a:ext>
              </a:extLst>
            </p:cNvPr>
            <p:cNvGrpSpPr/>
            <p:nvPr/>
          </p:nvGrpSpPr>
          <p:grpSpPr>
            <a:xfrm>
              <a:off x="-2403869" y="3460544"/>
              <a:ext cx="155951" cy="131922"/>
              <a:chOff x="12968836" y="3354170"/>
              <a:chExt cx="404806" cy="342433"/>
            </a:xfrm>
          </p:grpSpPr>
          <p:sp>
            <p:nvSpPr>
              <p:cNvPr id="144" name="Rechthoek: afgeronde hoeken 61">
                <a:extLst>
                  <a:ext uri="{FF2B5EF4-FFF2-40B4-BE49-F238E27FC236}">
                    <a16:creationId xmlns:a16="http://schemas.microsoft.com/office/drawing/2014/main" id="{7CAF5BD2-24E0-2A46-A81A-32B3EF9081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45" name="Rechthoek 144">
                <a:extLst>
                  <a:ext uri="{FF2B5EF4-FFF2-40B4-BE49-F238E27FC236}">
                    <a16:creationId xmlns:a16="http://schemas.microsoft.com/office/drawing/2014/main" id="{C5282A27-D6C9-F64D-878A-1DBFED5D0D46}"/>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6" name="Rechthoek 145">
                <a:extLst>
                  <a:ext uri="{FF2B5EF4-FFF2-40B4-BE49-F238E27FC236}">
                    <a16:creationId xmlns:a16="http://schemas.microsoft.com/office/drawing/2014/main" id="{A633AFD5-4FDA-494E-8D7F-16B85B1E967C}"/>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7" name="Rechthoek 146">
                <a:extLst>
                  <a:ext uri="{FF2B5EF4-FFF2-40B4-BE49-F238E27FC236}">
                    <a16:creationId xmlns:a16="http://schemas.microsoft.com/office/drawing/2014/main" id="{D65C92C8-DF66-5348-8038-4663206DA2B8}"/>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8" name="Rechthoek 147">
                <a:extLst>
                  <a:ext uri="{FF2B5EF4-FFF2-40B4-BE49-F238E27FC236}">
                    <a16:creationId xmlns:a16="http://schemas.microsoft.com/office/drawing/2014/main" id="{A9D4F945-13DB-1E4B-AD6C-496E9BC76635}"/>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9" name="Rechthoek 148">
                <a:extLst>
                  <a:ext uri="{FF2B5EF4-FFF2-40B4-BE49-F238E27FC236}">
                    <a16:creationId xmlns:a16="http://schemas.microsoft.com/office/drawing/2014/main" id="{10FC5E1D-921A-6D45-943B-12AB4FC7D838}"/>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32" name="Groep 131">
              <a:extLst>
                <a:ext uri="{FF2B5EF4-FFF2-40B4-BE49-F238E27FC236}">
                  <a16:creationId xmlns:a16="http://schemas.microsoft.com/office/drawing/2014/main" id="{36E19202-7DA9-7A4D-8830-FBEA0B628B43}"/>
                </a:ext>
              </a:extLst>
            </p:cNvPr>
            <p:cNvGrpSpPr/>
            <p:nvPr/>
          </p:nvGrpSpPr>
          <p:grpSpPr>
            <a:xfrm>
              <a:off x="-2423424" y="3690208"/>
              <a:ext cx="166739" cy="218963"/>
              <a:chOff x="12940828" y="3950597"/>
              <a:chExt cx="432813" cy="568367"/>
            </a:xfrm>
          </p:grpSpPr>
          <p:grpSp>
            <p:nvGrpSpPr>
              <p:cNvPr id="136" name="Groep 135">
                <a:extLst>
                  <a:ext uri="{FF2B5EF4-FFF2-40B4-BE49-F238E27FC236}">
                    <a16:creationId xmlns:a16="http://schemas.microsoft.com/office/drawing/2014/main" id="{5555D708-F7FD-3E47-84E3-9FC157FC5DAF}"/>
                  </a:ext>
                </a:extLst>
              </p:cNvPr>
              <p:cNvGrpSpPr/>
              <p:nvPr/>
            </p:nvGrpSpPr>
            <p:grpSpPr>
              <a:xfrm>
                <a:off x="13000382" y="4006891"/>
                <a:ext cx="373259" cy="315747"/>
                <a:chOff x="12968836" y="3354170"/>
                <a:chExt cx="404806" cy="342433"/>
              </a:xfrm>
            </p:grpSpPr>
            <p:sp>
              <p:nvSpPr>
                <p:cNvPr id="138" name="Rechthoek: afgeronde hoeken 55">
                  <a:extLst>
                    <a:ext uri="{FF2B5EF4-FFF2-40B4-BE49-F238E27FC236}">
                      <a16:creationId xmlns:a16="http://schemas.microsoft.com/office/drawing/2014/main" id="{69C94293-23D1-B045-A6A3-AD7FB804E843}"/>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39" name="Rechthoek 138">
                  <a:extLst>
                    <a:ext uri="{FF2B5EF4-FFF2-40B4-BE49-F238E27FC236}">
                      <a16:creationId xmlns:a16="http://schemas.microsoft.com/office/drawing/2014/main" id="{7C8A4C56-2983-8B49-9ED0-22213041B244}"/>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0" name="Rechthoek 139">
                  <a:extLst>
                    <a:ext uri="{FF2B5EF4-FFF2-40B4-BE49-F238E27FC236}">
                      <a16:creationId xmlns:a16="http://schemas.microsoft.com/office/drawing/2014/main" id="{28D8EE2E-9DC1-8541-A04E-426C83EAA386}"/>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1" name="Rechthoek 140">
                  <a:extLst>
                    <a:ext uri="{FF2B5EF4-FFF2-40B4-BE49-F238E27FC236}">
                      <a16:creationId xmlns:a16="http://schemas.microsoft.com/office/drawing/2014/main" id="{C2F835E1-2251-C94D-8A5A-58B44F9B848A}"/>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2" name="Rechthoek 141">
                  <a:extLst>
                    <a:ext uri="{FF2B5EF4-FFF2-40B4-BE49-F238E27FC236}">
                      <a16:creationId xmlns:a16="http://schemas.microsoft.com/office/drawing/2014/main" id="{8C9F70E5-C791-0A40-A983-7D03E2BC698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3" name="Rechthoek 142">
                  <a:extLst>
                    <a:ext uri="{FF2B5EF4-FFF2-40B4-BE49-F238E27FC236}">
                      <a16:creationId xmlns:a16="http://schemas.microsoft.com/office/drawing/2014/main" id="{061F7AEE-7FA9-344D-BCA7-39A3833FBD3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37" name="Boog 136">
                <a:extLst>
                  <a:ext uri="{FF2B5EF4-FFF2-40B4-BE49-F238E27FC236}">
                    <a16:creationId xmlns:a16="http://schemas.microsoft.com/office/drawing/2014/main" id="{7898D6D5-7E8B-8042-ABAB-83560EE3336B}"/>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133" name="Tekstvak 132">
              <a:extLst>
                <a:ext uri="{FF2B5EF4-FFF2-40B4-BE49-F238E27FC236}">
                  <a16:creationId xmlns:a16="http://schemas.microsoft.com/office/drawing/2014/main" id="{679A1953-6F42-FA4C-9AF7-2C66941E1C0F}"/>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134" name="Tekstvak 133">
              <a:extLst>
                <a:ext uri="{FF2B5EF4-FFF2-40B4-BE49-F238E27FC236}">
                  <a16:creationId xmlns:a16="http://schemas.microsoft.com/office/drawing/2014/main" id="{28E7AE3E-992F-D84F-89CC-AD883DAD7F92}"/>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135" name="Vrije vorm: vorm 52">
              <a:extLst>
                <a:ext uri="{FF2B5EF4-FFF2-40B4-BE49-F238E27FC236}">
                  <a16:creationId xmlns:a16="http://schemas.microsoft.com/office/drawing/2014/main" id="{7B3D017C-575C-794E-84DE-DC51B6EFA8D6}"/>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pic>
        <p:nvPicPr>
          <p:cNvPr id="150" name="Afbeelding 149">
            <a:extLst>
              <a:ext uri="{FF2B5EF4-FFF2-40B4-BE49-F238E27FC236}">
                <a16:creationId xmlns:a16="http://schemas.microsoft.com/office/drawing/2014/main" id="{0EDC016F-33F8-C348-B208-0724A23E412F}"/>
              </a:ext>
            </a:extLst>
          </p:cNvPr>
          <p:cNvPicPr>
            <a:picLocks noChangeAspect="1"/>
          </p:cNvPicPr>
          <p:nvPr/>
        </p:nvPicPr>
        <p:blipFill rotWithShape="1">
          <a:blip r:embed="rId8">
            <a:extLst>
              <a:ext uri="{28A0092B-C50C-407E-A947-70E740481C1C}">
                <a14:useLocalDpi xmlns:a14="http://schemas.microsoft.com/office/drawing/2010/main"/>
              </a:ext>
            </a:extLst>
          </a:blip>
          <a:srcRect b="-553"/>
          <a:stretch/>
        </p:blipFill>
        <p:spPr>
          <a:xfrm>
            <a:off x="-2579654" y="5399340"/>
            <a:ext cx="1816372" cy="1208088"/>
          </a:xfrm>
          <a:prstGeom prst="rect">
            <a:avLst/>
          </a:prstGeom>
        </p:spPr>
      </p:pic>
      <p:sp>
        <p:nvSpPr>
          <p:cNvPr id="151" name="Rechthoek 150">
            <a:extLst>
              <a:ext uri="{FF2B5EF4-FFF2-40B4-BE49-F238E27FC236}">
                <a16:creationId xmlns:a16="http://schemas.microsoft.com/office/drawing/2014/main" id="{C9AABB04-D244-2540-93B8-EEB15CA7F78D}"/>
              </a:ext>
            </a:extLst>
          </p:cNvPr>
          <p:cNvSpPr/>
          <p:nvPr/>
        </p:nvSpPr>
        <p:spPr>
          <a:xfrm>
            <a:off x="-2225918" y="5254783"/>
            <a:ext cx="1888971" cy="39339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dirty="0" err="1">
              <a:solidFill>
                <a:schemeClr val="tx1"/>
              </a:solidFill>
              <a:latin typeface="Quicksand" pitchFamily="2" charset="77"/>
            </a:endParaRPr>
          </a:p>
        </p:txBody>
      </p:sp>
      <p:grpSp>
        <p:nvGrpSpPr>
          <p:cNvPr id="152" name="Graphic 2">
            <a:extLst>
              <a:ext uri="{FF2B5EF4-FFF2-40B4-BE49-F238E27FC236}">
                <a16:creationId xmlns:a16="http://schemas.microsoft.com/office/drawing/2014/main" id="{092F1C27-956F-464B-99AD-040C9EE48832}"/>
              </a:ext>
            </a:extLst>
          </p:cNvPr>
          <p:cNvGrpSpPr>
            <a:grpSpLocks noChangeAspect="1"/>
          </p:cNvGrpSpPr>
          <p:nvPr/>
        </p:nvGrpSpPr>
        <p:grpSpPr>
          <a:xfrm>
            <a:off x="8369358" y="1642969"/>
            <a:ext cx="2200031" cy="787216"/>
            <a:chOff x="-1597345" y="233060"/>
            <a:chExt cx="9980364" cy="3571175"/>
          </a:xfrm>
        </p:grpSpPr>
        <p:sp>
          <p:nvSpPr>
            <p:cNvPr id="155" name="Vrije vorm 154">
              <a:extLst>
                <a:ext uri="{FF2B5EF4-FFF2-40B4-BE49-F238E27FC236}">
                  <a16:creationId xmlns:a16="http://schemas.microsoft.com/office/drawing/2014/main" id="{245B8CF8-9C32-B845-B160-C84921F6833D}"/>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56" name="Vrije vorm 155">
              <a:extLst>
                <a:ext uri="{FF2B5EF4-FFF2-40B4-BE49-F238E27FC236}">
                  <a16:creationId xmlns:a16="http://schemas.microsoft.com/office/drawing/2014/main" id="{73A5A5E8-0D10-294B-8105-C654E9244475}"/>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57" name="Vrije vorm 156">
              <a:extLst>
                <a:ext uri="{FF2B5EF4-FFF2-40B4-BE49-F238E27FC236}">
                  <a16:creationId xmlns:a16="http://schemas.microsoft.com/office/drawing/2014/main" id="{B74A7B04-3D9C-374E-86D8-779FDEAE6353}"/>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58" name="Graphic 2">
              <a:extLst>
                <a:ext uri="{FF2B5EF4-FFF2-40B4-BE49-F238E27FC236}">
                  <a16:creationId xmlns:a16="http://schemas.microsoft.com/office/drawing/2014/main" id="{BE21B2E4-200B-E94E-9480-03E7891F523A}"/>
                </a:ext>
              </a:extLst>
            </p:cNvPr>
            <p:cNvGrpSpPr/>
            <p:nvPr/>
          </p:nvGrpSpPr>
          <p:grpSpPr>
            <a:xfrm>
              <a:off x="184698" y="233060"/>
              <a:ext cx="8198320" cy="3571175"/>
              <a:chOff x="184698" y="233060"/>
              <a:chExt cx="8198320" cy="3571175"/>
            </a:xfrm>
          </p:grpSpPr>
          <p:sp>
            <p:nvSpPr>
              <p:cNvPr id="159" name="Vrije vorm 158">
                <a:extLst>
                  <a:ext uri="{FF2B5EF4-FFF2-40B4-BE49-F238E27FC236}">
                    <a16:creationId xmlns:a16="http://schemas.microsoft.com/office/drawing/2014/main" id="{F502E542-8967-FD44-96AC-3CAF95E8DB9B}"/>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60" name="Vrije vorm 159">
                <a:extLst>
                  <a:ext uri="{FF2B5EF4-FFF2-40B4-BE49-F238E27FC236}">
                    <a16:creationId xmlns:a16="http://schemas.microsoft.com/office/drawing/2014/main" id="{E7127FBE-ACFE-7344-AE8A-6ED0D9962E7B}"/>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61" name="Vrije vorm 160">
                <a:extLst>
                  <a:ext uri="{FF2B5EF4-FFF2-40B4-BE49-F238E27FC236}">
                    <a16:creationId xmlns:a16="http://schemas.microsoft.com/office/drawing/2014/main" id="{CC09755B-D0FF-8C40-BA2E-272B044166C3}"/>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62" name="Vrije vorm 161">
                <a:extLst>
                  <a:ext uri="{FF2B5EF4-FFF2-40B4-BE49-F238E27FC236}">
                    <a16:creationId xmlns:a16="http://schemas.microsoft.com/office/drawing/2014/main" id="{67BE779A-DEF2-EB48-8FEA-9506322F16F3}"/>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63" name="Vrije vorm 162">
                <a:extLst>
                  <a:ext uri="{FF2B5EF4-FFF2-40B4-BE49-F238E27FC236}">
                    <a16:creationId xmlns:a16="http://schemas.microsoft.com/office/drawing/2014/main" id="{F88341F3-B32B-AB46-B17D-02320B98C57F}"/>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64" name="Vrije vorm 163">
                <a:extLst>
                  <a:ext uri="{FF2B5EF4-FFF2-40B4-BE49-F238E27FC236}">
                    <a16:creationId xmlns:a16="http://schemas.microsoft.com/office/drawing/2014/main" id="{F35EB2A3-DEA7-3544-B4DD-34036EDDEC2E}"/>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65" name="Vrije vorm 164">
                <a:extLst>
                  <a:ext uri="{FF2B5EF4-FFF2-40B4-BE49-F238E27FC236}">
                    <a16:creationId xmlns:a16="http://schemas.microsoft.com/office/drawing/2014/main" id="{2912C515-35A2-CE43-A4C3-4F8EE07C92B9}"/>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66" name="Vrije vorm 165">
                <a:extLst>
                  <a:ext uri="{FF2B5EF4-FFF2-40B4-BE49-F238E27FC236}">
                    <a16:creationId xmlns:a16="http://schemas.microsoft.com/office/drawing/2014/main" id="{92A6C6CA-AA16-F042-A54A-12C98AF60F1F}"/>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67" name="Vrije vorm 166">
                <a:extLst>
                  <a:ext uri="{FF2B5EF4-FFF2-40B4-BE49-F238E27FC236}">
                    <a16:creationId xmlns:a16="http://schemas.microsoft.com/office/drawing/2014/main" id="{EBBD30EF-F2AE-6C45-8C5C-BC7562D874B2}"/>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68" name="Vrije vorm 167">
                <a:extLst>
                  <a:ext uri="{FF2B5EF4-FFF2-40B4-BE49-F238E27FC236}">
                    <a16:creationId xmlns:a16="http://schemas.microsoft.com/office/drawing/2014/main" id="{F9776B3A-EED9-E84A-AFBE-10B232F2F414}"/>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69" name="Vrije vorm 168">
                <a:extLst>
                  <a:ext uri="{FF2B5EF4-FFF2-40B4-BE49-F238E27FC236}">
                    <a16:creationId xmlns:a16="http://schemas.microsoft.com/office/drawing/2014/main" id="{D36C1F45-CAF1-8145-83DD-44BAD42503DE}"/>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70" name="Vrije vorm 169">
                <a:extLst>
                  <a:ext uri="{FF2B5EF4-FFF2-40B4-BE49-F238E27FC236}">
                    <a16:creationId xmlns:a16="http://schemas.microsoft.com/office/drawing/2014/main" id="{46E8AADD-E08B-4048-A6C9-5260D3CABE3C}"/>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71" name="Vrije vorm 170">
                <a:extLst>
                  <a:ext uri="{FF2B5EF4-FFF2-40B4-BE49-F238E27FC236}">
                    <a16:creationId xmlns:a16="http://schemas.microsoft.com/office/drawing/2014/main" id="{41126E29-14C5-F642-A665-179D031FADF6}"/>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
        <p:nvSpPr>
          <p:cNvPr id="172" name="Tijdelijke aanduiding voor afbeelding 96">
            <a:extLst>
              <a:ext uri="{FF2B5EF4-FFF2-40B4-BE49-F238E27FC236}">
                <a16:creationId xmlns:a16="http://schemas.microsoft.com/office/drawing/2014/main" id="{FDE44AA9-48F8-B840-A39E-6E5FE6DA4509}"/>
              </a:ext>
            </a:extLst>
          </p:cNvPr>
          <p:cNvSpPr>
            <a:spLocks noGrp="1"/>
          </p:cNvSpPr>
          <p:nvPr>
            <p:ph type="pic" sz="quarter" idx="16"/>
          </p:nvPr>
        </p:nvSpPr>
        <p:spPr>
          <a:xfrm>
            <a:off x="2590801" y="2663107"/>
            <a:ext cx="9601201" cy="4194895"/>
          </a:xfrm>
          <a:custGeom>
            <a:avLst/>
            <a:gdLst>
              <a:gd name="connsiteX0" fmla="*/ 3505201 w 9601201"/>
              <a:gd name="connsiteY0" fmla="*/ 0 h 4194895"/>
              <a:gd name="connsiteX1" fmla="*/ 5719764 w 9601201"/>
              <a:gd name="connsiteY1" fmla="*/ 0 h 4194895"/>
              <a:gd name="connsiteX2" fmla="*/ 5874887 w 9601201"/>
              <a:gd name="connsiteY2" fmla="*/ 0 h 4194895"/>
              <a:gd name="connsiteX3" fmla="*/ 6070389 w 9601201"/>
              <a:gd name="connsiteY3" fmla="*/ 0 h 4194895"/>
              <a:gd name="connsiteX4" fmla="*/ 6178809 w 9601201"/>
              <a:gd name="connsiteY4" fmla="*/ 0 h 4194895"/>
              <a:gd name="connsiteX5" fmla="*/ 6373169 w 9601201"/>
              <a:gd name="connsiteY5" fmla="*/ 0 h 4194895"/>
              <a:gd name="connsiteX6" fmla="*/ 6519680 w 9601201"/>
              <a:gd name="connsiteY6" fmla="*/ 0 h 4194895"/>
              <a:gd name="connsiteX7" fmla="*/ 6715544 w 9601201"/>
              <a:gd name="connsiteY7" fmla="*/ 0 h 4194895"/>
              <a:gd name="connsiteX8" fmla="*/ 6861140 w 9601201"/>
              <a:gd name="connsiteY8" fmla="*/ 0 h 4194895"/>
              <a:gd name="connsiteX9" fmla="*/ 7056647 w 9601201"/>
              <a:gd name="connsiteY9" fmla="*/ 0 h 4194895"/>
              <a:gd name="connsiteX10" fmla="*/ 7165097 w 9601201"/>
              <a:gd name="connsiteY10" fmla="*/ 0 h 4194895"/>
              <a:gd name="connsiteX11" fmla="*/ 7359457 w 9601201"/>
              <a:gd name="connsiteY11" fmla="*/ 0 h 4194895"/>
              <a:gd name="connsiteX12" fmla="*/ 7471762 w 9601201"/>
              <a:gd name="connsiteY12" fmla="*/ 0 h 4194895"/>
              <a:gd name="connsiteX13" fmla="*/ 8105031 w 9601201"/>
              <a:gd name="connsiteY13" fmla="*/ 0 h 4194895"/>
              <a:gd name="connsiteX14" fmla="*/ 8188457 w 9601201"/>
              <a:gd name="connsiteY14" fmla="*/ 0 h 4194895"/>
              <a:gd name="connsiteX15" fmla="*/ 8541614 w 9601201"/>
              <a:gd name="connsiteY15" fmla="*/ 0 h 4194895"/>
              <a:gd name="connsiteX16" fmla="*/ 8830566 w 9601201"/>
              <a:gd name="connsiteY16" fmla="*/ 0 h 4194895"/>
              <a:gd name="connsiteX17" fmla="*/ 8839157 w 9601201"/>
              <a:gd name="connsiteY17" fmla="*/ 0 h 4194895"/>
              <a:gd name="connsiteX18" fmla="*/ 8839157 w 9601201"/>
              <a:gd name="connsiteY18" fmla="*/ 2 h 4194895"/>
              <a:gd name="connsiteX19" fmla="*/ 9601199 w 9601201"/>
              <a:gd name="connsiteY19" fmla="*/ 2 h 4194895"/>
              <a:gd name="connsiteX20" fmla="*/ 9601199 w 9601201"/>
              <a:gd name="connsiteY20" fmla="*/ 1 h 4194895"/>
              <a:gd name="connsiteX21" fmla="*/ 9601200 w 9601201"/>
              <a:gd name="connsiteY21" fmla="*/ 1 h 4194895"/>
              <a:gd name="connsiteX22" fmla="*/ 9601200 w 9601201"/>
              <a:gd name="connsiteY22" fmla="*/ 689695 h 4194895"/>
              <a:gd name="connsiteX23" fmla="*/ 9601201 w 9601201"/>
              <a:gd name="connsiteY23" fmla="*/ 689695 h 4194895"/>
              <a:gd name="connsiteX24" fmla="*/ 9601201 w 9601201"/>
              <a:gd name="connsiteY24" fmla="*/ 3524970 h 4194895"/>
              <a:gd name="connsiteX25" fmla="*/ 9601200 w 9601201"/>
              <a:gd name="connsiteY25" fmla="*/ 3524970 h 4194895"/>
              <a:gd name="connsiteX26" fmla="*/ 9601200 w 9601201"/>
              <a:gd name="connsiteY26" fmla="*/ 4194895 h 4194895"/>
              <a:gd name="connsiteX27" fmla="*/ 7083425 w 9601201"/>
              <a:gd name="connsiteY27" fmla="*/ 4194895 h 4194895"/>
              <a:gd name="connsiteX28" fmla="*/ 4291693 w 9601201"/>
              <a:gd name="connsiteY28" fmla="*/ 4194895 h 4194895"/>
              <a:gd name="connsiteX29" fmla="*/ 4291693 w 9601201"/>
              <a:gd name="connsiteY29" fmla="*/ 4194894 h 4194895"/>
              <a:gd name="connsiteX30" fmla="*/ 0 w 9601201"/>
              <a:gd name="connsiteY30" fmla="*/ 4194894 h 4194895"/>
              <a:gd name="connsiteX31" fmla="*/ 0 w 9601201"/>
              <a:gd name="connsiteY31" fmla="*/ 1 h 4194895"/>
              <a:gd name="connsiteX32" fmla="*/ 3505201 w 9601201"/>
              <a:gd name="connsiteY32"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01201" h="4194895">
                <a:moveTo>
                  <a:pt x="3505201" y="0"/>
                </a:moveTo>
                <a:lnTo>
                  <a:pt x="5719764" y="0"/>
                </a:lnTo>
                <a:lnTo>
                  <a:pt x="5874887" y="0"/>
                </a:lnTo>
                <a:lnTo>
                  <a:pt x="6070389" y="0"/>
                </a:lnTo>
                <a:lnTo>
                  <a:pt x="6178809" y="0"/>
                </a:lnTo>
                <a:lnTo>
                  <a:pt x="6373169" y="0"/>
                </a:lnTo>
                <a:lnTo>
                  <a:pt x="6519680" y="0"/>
                </a:lnTo>
                <a:lnTo>
                  <a:pt x="6715544" y="0"/>
                </a:lnTo>
                <a:lnTo>
                  <a:pt x="6861140" y="0"/>
                </a:lnTo>
                <a:lnTo>
                  <a:pt x="7056647" y="0"/>
                </a:lnTo>
                <a:lnTo>
                  <a:pt x="7165097" y="0"/>
                </a:lnTo>
                <a:lnTo>
                  <a:pt x="7359457" y="0"/>
                </a:lnTo>
                <a:lnTo>
                  <a:pt x="7471762" y="0"/>
                </a:lnTo>
                <a:lnTo>
                  <a:pt x="8105031" y="0"/>
                </a:lnTo>
                <a:lnTo>
                  <a:pt x="8188457" y="0"/>
                </a:lnTo>
                <a:lnTo>
                  <a:pt x="8541614" y="0"/>
                </a:lnTo>
                <a:lnTo>
                  <a:pt x="8830566" y="0"/>
                </a:lnTo>
                <a:lnTo>
                  <a:pt x="8839157" y="0"/>
                </a:lnTo>
                <a:lnTo>
                  <a:pt x="8839157" y="2"/>
                </a:lnTo>
                <a:lnTo>
                  <a:pt x="9601199" y="2"/>
                </a:lnTo>
                <a:lnTo>
                  <a:pt x="9601199" y="1"/>
                </a:lnTo>
                <a:lnTo>
                  <a:pt x="9601200" y="1"/>
                </a:lnTo>
                <a:lnTo>
                  <a:pt x="9601200" y="689695"/>
                </a:lnTo>
                <a:lnTo>
                  <a:pt x="9601201" y="689695"/>
                </a:lnTo>
                <a:lnTo>
                  <a:pt x="9601201" y="3524970"/>
                </a:lnTo>
                <a:lnTo>
                  <a:pt x="9601200" y="3524970"/>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lumMod val="40000"/>
              <a:lumOff val="60000"/>
            </a:schemeClr>
          </a:solidFill>
        </p:spPr>
        <p:txBody>
          <a:bodyPr wrap="square">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208473907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rt Presentatie Logo Light">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C7D5121A-32F7-E34B-B148-1B463FE444B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29212" r="33333" b="19012"/>
          <a:stretch/>
        </p:blipFill>
        <p:spPr>
          <a:xfrm>
            <a:off x="6096000" y="2"/>
            <a:ext cx="6096000" cy="2663107"/>
          </a:xfrm>
          <a:prstGeom prst="rect">
            <a:avLst/>
          </a:prstGeom>
        </p:spPr>
      </p:pic>
      <p:pic>
        <p:nvPicPr>
          <p:cNvPr id="786" name="Graphic 785">
            <a:extLst>
              <a:ext uri="{FF2B5EF4-FFF2-40B4-BE49-F238E27FC236}">
                <a16:creationId xmlns:a16="http://schemas.microsoft.com/office/drawing/2014/main" id="{965DFF4A-E759-5E43-9E5D-A72EEA8BE7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PRESENTATIE</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91" name="Tijdelijke aanduiding voor afbeelding 90">
            <a:extLst>
              <a:ext uri="{FF2B5EF4-FFF2-40B4-BE49-F238E27FC236}">
                <a16:creationId xmlns:a16="http://schemas.microsoft.com/office/drawing/2014/main" id="{F69D89DB-0454-4E7D-9B78-79A477AC0D99}"/>
              </a:ext>
            </a:extLst>
          </p:cNvPr>
          <p:cNvSpPr>
            <a:spLocks noGrp="1"/>
          </p:cNvSpPr>
          <p:nvPr>
            <p:ph type="pic" sz="quarter" idx="15" hasCustomPrompt="1"/>
          </p:nvPr>
        </p:nvSpPr>
        <p:spPr>
          <a:xfrm>
            <a:off x="330099" y="5249351"/>
            <a:ext cx="1930600" cy="1278551"/>
          </a:xfrm>
          <a:prstGeom prst="rect">
            <a:avLst/>
          </a:prstGeom>
        </p:spPr>
        <p:txBody>
          <a:bodyPr/>
          <a:lstStyle>
            <a:lvl1pPr>
              <a:defRPr/>
            </a:lvl1pPr>
          </a:lstStyle>
          <a:p>
            <a:r>
              <a:rPr lang="nl-BE"/>
              <a:t>Logo</a:t>
            </a:r>
          </a:p>
        </p:txBody>
      </p:sp>
      <p:sp>
        <p:nvSpPr>
          <p:cNvPr id="86" name="Tijdelijke aanduiding voor tekst 11">
            <a:extLst>
              <a:ext uri="{FF2B5EF4-FFF2-40B4-BE49-F238E27FC236}">
                <a16:creationId xmlns:a16="http://schemas.microsoft.com/office/drawing/2014/main" id="{CAAB3E41-7F40-734E-83BB-273AA192D555}"/>
              </a:ext>
            </a:extLst>
          </p:cNvPr>
          <p:cNvSpPr>
            <a:spLocks noGrp="1"/>
          </p:cNvSpPr>
          <p:nvPr>
            <p:ph type="body" sz="quarter" idx="10" hasCustomPrompt="1"/>
          </p:nvPr>
        </p:nvSpPr>
        <p:spPr>
          <a:xfrm>
            <a:off x="2590799" y="1872543"/>
            <a:ext cx="3458032" cy="307127"/>
          </a:xfrm>
        </p:spPr>
        <p:txBody>
          <a:bodyPr lIns="0" rIns="0">
            <a:no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dirty="0" err="1"/>
              <a:t>Subtitel</a:t>
            </a:r>
            <a:r>
              <a:rPr lang="en-GB" dirty="0"/>
              <a:t> </a:t>
            </a:r>
            <a:r>
              <a:rPr lang="en-GB" dirty="0" err="1"/>
              <a:t>presentatie</a:t>
            </a:r>
            <a:endParaRPr lang="en-GB" dirty="0"/>
          </a:p>
        </p:txBody>
      </p:sp>
      <p:sp>
        <p:nvSpPr>
          <p:cNvPr id="88" name="Rechthoek 87">
            <a:extLst>
              <a:ext uri="{FF2B5EF4-FFF2-40B4-BE49-F238E27FC236}">
                <a16:creationId xmlns:a16="http://schemas.microsoft.com/office/drawing/2014/main" id="{D16613E1-530E-8346-8B21-176182903413}"/>
              </a:ext>
            </a:extLst>
          </p:cNvPr>
          <p:cNvSpPr/>
          <p:nvPr/>
        </p:nvSpPr>
        <p:spPr>
          <a:xfrm>
            <a:off x="-3793088" y="2"/>
            <a:ext cx="3593091" cy="6857999"/>
          </a:xfrm>
          <a:prstGeom prst="rect">
            <a:avLst/>
          </a:prstGeom>
          <a:solidFill>
            <a:srgbClr val="ECECEC"/>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dirty="0">
                <a:solidFill>
                  <a:schemeClr val="tx1"/>
                </a:solidFill>
                <a:latin typeface="+mj-lt"/>
                <a:ea typeface="Open Sans" panose="020B0606030504020204" pitchFamily="34" charset="0"/>
                <a:cs typeface="Open Sans" panose="020B0606030504020204" pitchFamily="34" charset="0"/>
              </a:rPr>
              <a:t>LOGO invoegen/opmaken</a:t>
            </a:r>
          </a:p>
        </p:txBody>
      </p:sp>
      <p:sp>
        <p:nvSpPr>
          <p:cNvPr id="89" name="Ovaal 88">
            <a:extLst>
              <a:ext uri="{FF2B5EF4-FFF2-40B4-BE49-F238E27FC236}">
                <a16:creationId xmlns:a16="http://schemas.microsoft.com/office/drawing/2014/main" id="{7CA7E1C6-E86C-5348-B013-CD519D9A4C29}"/>
              </a:ext>
            </a:extLst>
          </p:cNvPr>
          <p:cNvSpPr/>
          <p:nvPr/>
        </p:nvSpPr>
        <p:spPr>
          <a:xfrm>
            <a:off x="-3610511" y="46532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92" name="Rechthoek 91">
            <a:extLst>
              <a:ext uri="{FF2B5EF4-FFF2-40B4-BE49-F238E27FC236}">
                <a16:creationId xmlns:a16="http://schemas.microsoft.com/office/drawing/2014/main" id="{1408B985-AE63-554D-A4C7-5CE0D973A6A2}"/>
              </a:ext>
            </a:extLst>
          </p:cNvPr>
          <p:cNvSpPr/>
          <p:nvPr/>
        </p:nvSpPr>
        <p:spPr>
          <a:xfrm>
            <a:off x="-3326338" y="465325"/>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het bestaande logo d.m.v. de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 logo in te voegen </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825" b="0" i="1" u="none" strike="noStrike" kern="0" cap="none" spc="0" normalizeH="0" baseline="0" noProof="0" dirty="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93" name="Groep 92">
            <a:extLst>
              <a:ext uri="{FF2B5EF4-FFF2-40B4-BE49-F238E27FC236}">
                <a16:creationId xmlns:a16="http://schemas.microsoft.com/office/drawing/2014/main" id="{8341983E-C2F9-8E44-B539-8C13C40510BF}"/>
              </a:ext>
            </a:extLst>
          </p:cNvPr>
          <p:cNvGrpSpPr/>
          <p:nvPr/>
        </p:nvGrpSpPr>
        <p:grpSpPr>
          <a:xfrm>
            <a:off x="-3326339" y="1313368"/>
            <a:ext cx="294789" cy="318834"/>
            <a:chOff x="14466489" y="1001522"/>
            <a:chExt cx="290627" cy="314333"/>
          </a:xfrm>
        </p:grpSpPr>
        <p:sp>
          <p:nvSpPr>
            <p:cNvPr id="94" name="Rechthoek 93">
              <a:extLst>
                <a:ext uri="{FF2B5EF4-FFF2-40B4-BE49-F238E27FC236}">
                  <a16:creationId xmlns:a16="http://schemas.microsoft.com/office/drawing/2014/main" id="{F2C7AE30-D3AF-A34C-8B90-3634BA13FEFF}"/>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95" name="Ovaal 94">
              <a:extLst>
                <a:ext uri="{FF2B5EF4-FFF2-40B4-BE49-F238E27FC236}">
                  <a16:creationId xmlns:a16="http://schemas.microsoft.com/office/drawing/2014/main" id="{4D6D093B-EC6D-D343-B9DE-C41251AF734E}"/>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96" name="Vrije vorm: vorm 101">
              <a:extLst>
                <a:ext uri="{FF2B5EF4-FFF2-40B4-BE49-F238E27FC236}">
                  <a16:creationId xmlns:a16="http://schemas.microsoft.com/office/drawing/2014/main" id="{F7943CD8-9D4E-4B41-BD97-D3044C9F38A8}"/>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97" name="Rechthoek: afgeronde hoeken 102">
              <a:extLst>
                <a:ext uri="{FF2B5EF4-FFF2-40B4-BE49-F238E27FC236}">
                  <a16:creationId xmlns:a16="http://schemas.microsoft.com/office/drawing/2014/main" id="{DB294F5A-3D95-FF48-B7F8-ABA6124D647E}"/>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98" name="Rechte verbindingslijn 97">
              <a:extLst>
                <a:ext uri="{FF2B5EF4-FFF2-40B4-BE49-F238E27FC236}">
                  <a16:creationId xmlns:a16="http://schemas.microsoft.com/office/drawing/2014/main" id="{A68E7AE2-5585-FD4D-8939-57F02DA810B9}"/>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9" name="Rechte verbindingslijn 98">
              <a:extLst>
                <a:ext uri="{FF2B5EF4-FFF2-40B4-BE49-F238E27FC236}">
                  <a16:creationId xmlns:a16="http://schemas.microsoft.com/office/drawing/2014/main" id="{E5BD9D30-129D-2C40-9E13-12C6710A590D}"/>
                </a:ext>
              </a:extLst>
            </p:cNvPr>
            <p:cNvCxnSpPr>
              <a:cxnSpLocks/>
              <a:stCxn id="97"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0" name="Ovaal 99">
            <a:extLst>
              <a:ext uri="{FF2B5EF4-FFF2-40B4-BE49-F238E27FC236}">
                <a16:creationId xmlns:a16="http://schemas.microsoft.com/office/drawing/2014/main" id="{D9962663-0521-3849-9596-2F168314407A}"/>
              </a:ext>
            </a:extLst>
          </p:cNvPr>
          <p:cNvSpPr/>
          <p:nvPr/>
        </p:nvSpPr>
        <p:spPr>
          <a:xfrm>
            <a:off x="-3610511" y="172971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01" name="Rechthoek 100">
            <a:extLst>
              <a:ext uri="{FF2B5EF4-FFF2-40B4-BE49-F238E27FC236}">
                <a16:creationId xmlns:a16="http://schemas.microsoft.com/office/drawing/2014/main" id="{5DC1E38E-9F35-4F45-8EC7-93AABF172725}"/>
              </a:ext>
            </a:extLst>
          </p:cNvPr>
          <p:cNvSpPr/>
          <p:nvPr/>
        </p:nvSpPr>
        <p:spPr>
          <a:xfrm>
            <a:off x="-3326339" y="1729711"/>
            <a:ext cx="2944683"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Selecteer het gewenste logo</a:t>
            </a:r>
            <a:b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02" name="Groep 101">
            <a:extLst>
              <a:ext uri="{FF2B5EF4-FFF2-40B4-BE49-F238E27FC236}">
                <a16:creationId xmlns:a16="http://schemas.microsoft.com/office/drawing/2014/main" id="{3B2571B0-B9E2-E247-BB40-7420BA2DAEB5}"/>
              </a:ext>
            </a:extLst>
          </p:cNvPr>
          <p:cNvGrpSpPr/>
          <p:nvPr/>
        </p:nvGrpSpPr>
        <p:grpSpPr>
          <a:xfrm>
            <a:off x="-3318242" y="2164286"/>
            <a:ext cx="825500" cy="209550"/>
            <a:chOff x="13504624" y="2482850"/>
            <a:chExt cx="825500" cy="209550"/>
          </a:xfrm>
        </p:grpSpPr>
        <p:sp>
          <p:nvSpPr>
            <p:cNvPr id="103" name="Rechthoek 102">
              <a:extLst>
                <a:ext uri="{FF2B5EF4-FFF2-40B4-BE49-F238E27FC236}">
                  <a16:creationId xmlns:a16="http://schemas.microsoft.com/office/drawing/2014/main" id="{E40F043C-E74C-D244-98C8-514B20980F7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104" name="Rechte verbindingslijn 103">
              <a:extLst>
                <a:ext uri="{FF2B5EF4-FFF2-40B4-BE49-F238E27FC236}">
                  <a16:creationId xmlns:a16="http://schemas.microsoft.com/office/drawing/2014/main" id="{B446DB9E-4E47-6842-B939-6611B6CFA57F}"/>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105" name="Gelijkbenige driehoek 98">
              <a:extLst>
                <a:ext uri="{FF2B5EF4-FFF2-40B4-BE49-F238E27FC236}">
                  <a16:creationId xmlns:a16="http://schemas.microsoft.com/office/drawing/2014/main" id="{9206EBAA-4100-654A-88FE-BEA520E09539}"/>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06" name="Ovaal 105">
            <a:extLst>
              <a:ext uri="{FF2B5EF4-FFF2-40B4-BE49-F238E27FC236}">
                <a16:creationId xmlns:a16="http://schemas.microsoft.com/office/drawing/2014/main" id="{8A86023C-2495-834C-9197-21004D0C65D5}"/>
              </a:ext>
            </a:extLst>
          </p:cNvPr>
          <p:cNvSpPr/>
          <p:nvPr/>
        </p:nvSpPr>
        <p:spPr>
          <a:xfrm>
            <a:off x="-3610511" y="255336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107" name="Rechthoek 106">
            <a:extLst>
              <a:ext uri="{FF2B5EF4-FFF2-40B4-BE49-F238E27FC236}">
                <a16:creationId xmlns:a16="http://schemas.microsoft.com/office/drawing/2014/main" id="{BCFA77ED-FCEE-F248-9A23-4BCC8C1DD4C1}"/>
              </a:ext>
            </a:extLst>
          </p:cNvPr>
          <p:cNvSpPr/>
          <p:nvPr/>
        </p:nvSpPr>
        <p:spPr>
          <a:xfrm>
            <a:off x="-3326339" y="2553363"/>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08" name="Ovaal 107">
            <a:extLst>
              <a:ext uri="{FF2B5EF4-FFF2-40B4-BE49-F238E27FC236}">
                <a16:creationId xmlns:a16="http://schemas.microsoft.com/office/drawing/2014/main" id="{6E1C4714-5C2D-CC48-9BE8-AF87A8766B52}"/>
              </a:ext>
            </a:extLst>
          </p:cNvPr>
          <p:cNvSpPr/>
          <p:nvPr/>
        </p:nvSpPr>
        <p:spPr>
          <a:xfrm>
            <a:off x="-3610511" y="414579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109" name="Rechthoek 108">
            <a:extLst>
              <a:ext uri="{FF2B5EF4-FFF2-40B4-BE49-F238E27FC236}">
                <a16:creationId xmlns:a16="http://schemas.microsoft.com/office/drawing/2014/main" id="{E4F0ECE7-E38A-AF48-93B8-56DEB9417669}"/>
              </a:ext>
            </a:extLst>
          </p:cNvPr>
          <p:cNvSpPr/>
          <p:nvPr/>
        </p:nvSpPr>
        <p:spPr>
          <a:xfrm>
            <a:off x="-3326339" y="4145792"/>
            <a:ext cx="2944683" cy="108060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Om de logo’s meteen juist te schalen of bij te snijden, ga naar de tab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‘Afbeeldingsopmaak’</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klik op de pijltjes bij de knop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kies voor de optie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Aanpassen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op die manier komt het logo meteen op zijn eigen maximale hoogte of breedte in het logo-vak</a:t>
            </a:r>
          </a:p>
        </p:txBody>
      </p:sp>
      <p:grpSp>
        <p:nvGrpSpPr>
          <p:cNvPr id="110" name="Groep 109">
            <a:extLst>
              <a:ext uri="{FF2B5EF4-FFF2-40B4-BE49-F238E27FC236}">
                <a16:creationId xmlns:a16="http://schemas.microsoft.com/office/drawing/2014/main" id="{BB89CC64-8272-EC48-8B2F-CDEDA099E6C2}"/>
              </a:ext>
            </a:extLst>
          </p:cNvPr>
          <p:cNvGrpSpPr/>
          <p:nvPr/>
        </p:nvGrpSpPr>
        <p:grpSpPr>
          <a:xfrm>
            <a:off x="-3422213" y="5400566"/>
            <a:ext cx="622283" cy="612919"/>
            <a:chOff x="12617641" y="3403239"/>
            <a:chExt cx="752963" cy="741634"/>
          </a:xfrm>
        </p:grpSpPr>
        <p:grpSp>
          <p:nvGrpSpPr>
            <p:cNvPr id="111" name="Groep 110">
              <a:extLst>
                <a:ext uri="{FF2B5EF4-FFF2-40B4-BE49-F238E27FC236}">
                  <a16:creationId xmlns:a16="http://schemas.microsoft.com/office/drawing/2014/main" id="{547202DA-AFFF-304C-A3B2-74FB9626F4F7}"/>
                </a:ext>
              </a:extLst>
            </p:cNvPr>
            <p:cNvGrpSpPr/>
            <p:nvPr/>
          </p:nvGrpSpPr>
          <p:grpSpPr>
            <a:xfrm>
              <a:off x="12771550" y="3403239"/>
              <a:ext cx="467156" cy="448491"/>
              <a:chOff x="12782177" y="3403239"/>
              <a:chExt cx="467156" cy="448491"/>
            </a:xfrm>
          </p:grpSpPr>
          <p:grpSp>
            <p:nvGrpSpPr>
              <p:cNvPr id="114" name="Groep 113">
                <a:extLst>
                  <a:ext uri="{FF2B5EF4-FFF2-40B4-BE49-F238E27FC236}">
                    <a16:creationId xmlns:a16="http://schemas.microsoft.com/office/drawing/2014/main" id="{D7750517-193A-D140-B904-7F3AD98B2280}"/>
                  </a:ext>
                </a:extLst>
              </p:cNvPr>
              <p:cNvGrpSpPr/>
              <p:nvPr/>
            </p:nvGrpSpPr>
            <p:grpSpPr>
              <a:xfrm>
                <a:off x="12782177" y="3403239"/>
                <a:ext cx="412972" cy="396132"/>
                <a:chOff x="13554906" y="3320109"/>
                <a:chExt cx="443912" cy="425811"/>
              </a:xfrm>
            </p:grpSpPr>
            <p:grpSp>
              <p:nvGrpSpPr>
                <p:cNvPr id="121" name="Groep 120">
                  <a:extLst>
                    <a:ext uri="{FF2B5EF4-FFF2-40B4-BE49-F238E27FC236}">
                      <a16:creationId xmlns:a16="http://schemas.microsoft.com/office/drawing/2014/main" id="{0337C289-BB1C-894A-8DA6-5745381DD772}"/>
                    </a:ext>
                  </a:extLst>
                </p:cNvPr>
                <p:cNvGrpSpPr/>
                <p:nvPr/>
              </p:nvGrpSpPr>
              <p:grpSpPr>
                <a:xfrm>
                  <a:off x="13554906" y="3320109"/>
                  <a:ext cx="443912" cy="425811"/>
                  <a:chOff x="12909684" y="1276143"/>
                  <a:chExt cx="443912" cy="425811"/>
                </a:xfrm>
              </p:grpSpPr>
              <p:sp>
                <p:nvSpPr>
                  <p:cNvPr id="124" name="Rechthoek 123">
                    <a:extLst>
                      <a:ext uri="{FF2B5EF4-FFF2-40B4-BE49-F238E27FC236}">
                        <a16:creationId xmlns:a16="http://schemas.microsoft.com/office/drawing/2014/main" id="{70D8B705-0E17-EF4E-8573-4B6EEAC7169C}"/>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25" name="Rechthoek 124">
                    <a:extLst>
                      <a:ext uri="{FF2B5EF4-FFF2-40B4-BE49-F238E27FC236}">
                        <a16:creationId xmlns:a16="http://schemas.microsoft.com/office/drawing/2014/main" id="{DF5F1DEB-9E5C-314D-9D50-F90A6FDB0C9F}"/>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26" name="Ovaal 125">
                    <a:extLst>
                      <a:ext uri="{FF2B5EF4-FFF2-40B4-BE49-F238E27FC236}">
                        <a16:creationId xmlns:a16="http://schemas.microsoft.com/office/drawing/2014/main" id="{6D1A7CAC-3FF9-4D41-8616-9D02440E2EAA}"/>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122" name="Afbeelding 121">
                  <a:extLst>
                    <a:ext uri="{FF2B5EF4-FFF2-40B4-BE49-F238E27FC236}">
                      <a16:creationId xmlns:a16="http://schemas.microsoft.com/office/drawing/2014/main" id="{8B06D119-D047-A140-BFCC-92A7675DFC49}"/>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23" name="Afbeelding 122">
                  <a:extLst>
                    <a:ext uri="{FF2B5EF4-FFF2-40B4-BE49-F238E27FC236}">
                      <a16:creationId xmlns:a16="http://schemas.microsoft.com/office/drawing/2014/main" id="{7079F325-779A-AD4A-9213-30FE803FCFB6}"/>
                    </a:ext>
                  </a:extLst>
                </p:cNvPr>
                <p:cNvPicPr>
                  <a:picLocks noChangeAspect="1"/>
                </p:cNvPicPr>
                <p:nvPr/>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115" name="Groep 114">
                <a:extLst>
                  <a:ext uri="{FF2B5EF4-FFF2-40B4-BE49-F238E27FC236}">
                    <a16:creationId xmlns:a16="http://schemas.microsoft.com/office/drawing/2014/main" id="{761033D9-5100-4748-81A8-561AEA6371C3}"/>
                  </a:ext>
                </a:extLst>
              </p:cNvPr>
              <p:cNvGrpSpPr/>
              <p:nvPr/>
            </p:nvGrpSpPr>
            <p:grpSpPr>
              <a:xfrm>
                <a:off x="13103513" y="3705268"/>
                <a:ext cx="145820" cy="146462"/>
                <a:chOff x="13096169" y="3602278"/>
                <a:chExt cx="145820" cy="146462"/>
              </a:xfrm>
            </p:grpSpPr>
            <p:sp>
              <p:nvSpPr>
                <p:cNvPr id="119" name="Rechthoek 118">
                  <a:extLst>
                    <a:ext uri="{FF2B5EF4-FFF2-40B4-BE49-F238E27FC236}">
                      <a16:creationId xmlns:a16="http://schemas.microsoft.com/office/drawing/2014/main" id="{EDC095D7-31C1-BE40-B6E7-23FB29977D28}"/>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20" name="Rechthoek 119">
                  <a:extLst>
                    <a:ext uri="{FF2B5EF4-FFF2-40B4-BE49-F238E27FC236}">
                      <a16:creationId xmlns:a16="http://schemas.microsoft.com/office/drawing/2014/main" id="{F899295C-53B1-7049-8E8D-305AE370857B}"/>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16" name="Groep 115">
                <a:extLst>
                  <a:ext uri="{FF2B5EF4-FFF2-40B4-BE49-F238E27FC236}">
                    <a16:creationId xmlns:a16="http://schemas.microsoft.com/office/drawing/2014/main" id="{5DA88695-24F5-1A4B-BBEC-4ADA7751F422}"/>
                  </a:ext>
                </a:extLst>
              </p:cNvPr>
              <p:cNvGrpSpPr/>
              <p:nvPr/>
            </p:nvGrpSpPr>
            <p:grpSpPr>
              <a:xfrm rot="10800000">
                <a:off x="13061402" y="3665637"/>
                <a:ext cx="145820" cy="146462"/>
                <a:chOff x="13096169" y="3602278"/>
                <a:chExt cx="145820" cy="146462"/>
              </a:xfrm>
            </p:grpSpPr>
            <p:sp>
              <p:nvSpPr>
                <p:cNvPr id="117" name="Rechthoek 116">
                  <a:extLst>
                    <a:ext uri="{FF2B5EF4-FFF2-40B4-BE49-F238E27FC236}">
                      <a16:creationId xmlns:a16="http://schemas.microsoft.com/office/drawing/2014/main" id="{6934E8A3-33C5-DE4F-8A44-2A6DB491FC57}"/>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18" name="Rechthoek 117">
                  <a:extLst>
                    <a:ext uri="{FF2B5EF4-FFF2-40B4-BE49-F238E27FC236}">
                      <a16:creationId xmlns:a16="http://schemas.microsoft.com/office/drawing/2014/main" id="{A696D115-857F-B34B-A0BD-FD9E736F84F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112" name="Rechthoek 111">
              <a:extLst>
                <a:ext uri="{FF2B5EF4-FFF2-40B4-BE49-F238E27FC236}">
                  <a16:creationId xmlns:a16="http://schemas.microsoft.com/office/drawing/2014/main" id="{D33A5A2E-C8CA-2949-B976-CB78974DB600}"/>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chemeClr val="tx1"/>
                  </a:solidFill>
                  <a:latin typeface="+mn-lt"/>
                  <a:ea typeface="Open Sans" panose="020B0606030504020204" pitchFamily="34" charset="0"/>
                  <a:cs typeface="Open Sans" panose="020B0606030504020204" pitchFamily="34" charset="0"/>
                </a:rPr>
                <a:t>Bijsnijden</a:t>
              </a:r>
            </a:p>
          </p:txBody>
        </p:sp>
        <p:sp>
          <p:nvSpPr>
            <p:cNvPr id="113" name="Gelijkbenige driehoek 78">
              <a:extLst>
                <a:ext uri="{FF2B5EF4-FFF2-40B4-BE49-F238E27FC236}">
                  <a16:creationId xmlns:a16="http://schemas.microsoft.com/office/drawing/2014/main" id="{21FEA769-7547-6D40-9652-AA4F14E7A0A2}"/>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27" name="Rechthoek 126">
            <a:extLst>
              <a:ext uri="{FF2B5EF4-FFF2-40B4-BE49-F238E27FC236}">
                <a16:creationId xmlns:a16="http://schemas.microsoft.com/office/drawing/2014/main" id="{26EB0B7A-3922-7746-B87C-823FD74BE79A}"/>
              </a:ext>
            </a:extLst>
          </p:cNvPr>
          <p:cNvSpPr/>
          <p:nvPr/>
        </p:nvSpPr>
        <p:spPr>
          <a:xfrm>
            <a:off x="-3323419" y="3227478"/>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128" name="Groep 127">
            <a:extLst>
              <a:ext uri="{FF2B5EF4-FFF2-40B4-BE49-F238E27FC236}">
                <a16:creationId xmlns:a16="http://schemas.microsoft.com/office/drawing/2014/main" id="{8DF99CED-8897-3849-9E55-67ED59F41768}"/>
              </a:ext>
            </a:extLst>
          </p:cNvPr>
          <p:cNvGrpSpPr/>
          <p:nvPr/>
        </p:nvGrpSpPr>
        <p:grpSpPr>
          <a:xfrm>
            <a:off x="-2492401" y="3506996"/>
            <a:ext cx="1222991" cy="563933"/>
            <a:chOff x="-2485819" y="3399207"/>
            <a:chExt cx="1222990" cy="563933"/>
          </a:xfrm>
        </p:grpSpPr>
        <p:sp>
          <p:nvSpPr>
            <p:cNvPr id="129" name="Rechthoek 128">
              <a:extLst>
                <a:ext uri="{FF2B5EF4-FFF2-40B4-BE49-F238E27FC236}">
                  <a16:creationId xmlns:a16="http://schemas.microsoft.com/office/drawing/2014/main" id="{DBAB3E9C-5841-B547-BD67-D5F47D52B80D}"/>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30" name="Rechthoek 129">
              <a:extLst>
                <a:ext uri="{FF2B5EF4-FFF2-40B4-BE49-F238E27FC236}">
                  <a16:creationId xmlns:a16="http://schemas.microsoft.com/office/drawing/2014/main" id="{5BBE5B5A-4DC5-C947-877D-E060E91B2180}"/>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31" name="Groep 130">
              <a:extLst>
                <a:ext uri="{FF2B5EF4-FFF2-40B4-BE49-F238E27FC236}">
                  <a16:creationId xmlns:a16="http://schemas.microsoft.com/office/drawing/2014/main" id="{92C34F44-D059-5747-90A3-B50CA8AB85F3}"/>
                </a:ext>
              </a:extLst>
            </p:cNvPr>
            <p:cNvGrpSpPr/>
            <p:nvPr/>
          </p:nvGrpSpPr>
          <p:grpSpPr>
            <a:xfrm>
              <a:off x="-2403869" y="3460544"/>
              <a:ext cx="155951" cy="131922"/>
              <a:chOff x="12968836" y="3354170"/>
              <a:chExt cx="404806" cy="342433"/>
            </a:xfrm>
          </p:grpSpPr>
          <p:sp>
            <p:nvSpPr>
              <p:cNvPr id="144" name="Rechthoek: afgeronde hoeken 61">
                <a:extLst>
                  <a:ext uri="{FF2B5EF4-FFF2-40B4-BE49-F238E27FC236}">
                    <a16:creationId xmlns:a16="http://schemas.microsoft.com/office/drawing/2014/main" id="{BE4E5C09-89FF-B54C-BD5B-6EF1A5CA7B03}"/>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45" name="Rechthoek 144">
                <a:extLst>
                  <a:ext uri="{FF2B5EF4-FFF2-40B4-BE49-F238E27FC236}">
                    <a16:creationId xmlns:a16="http://schemas.microsoft.com/office/drawing/2014/main" id="{6A6D9CFF-42A0-6B46-971A-334116B52981}"/>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6" name="Rechthoek 145">
                <a:extLst>
                  <a:ext uri="{FF2B5EF4-FFF2-40B4-BE49-F238E27FC236}">
                    <a16:creationId xmlns:a16="http://schemas.microsoft.com/office/drawing/2014/main" id="{6B9BAA27-9591-DB4F-A706-86D79C3BF9F4}"/>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7" name="Rechthoek 146">
                <a:extLst>
                  <a:ext uri="{FF2B5EF4-FFF2-40B4-BE49-F238E27FC236}">
                    <a16:creationId xmlns:a16="http://schemas.microsoft.com/office/drawing/2014/main" id="{55BBE956-68D0-E548-AAC8-51B589D23332}"/>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8" name="Rechthoek 147">
                <a:extLst>
                  <a:ext uri="{FF2B5EF4-FFF2-40B4-BE49-F238E27FC236}">
                    <a16:creationId xmlns:a16="http://schemas.microsoft.com/office/drawing/2014/main" id="{B4EADD53-60D7-DB41-86A6-E748220E89E4}"/>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9" name="Rechthoek 148">
                <a:extLst>
                  <a:ext uri="{FF2B5EF4-FFF2-40B4-BE49-F238E27FC236}">
                    <a16:creationId xmlns:a16="http://schemas.microsoft.com/office/drawing/2014/main" id="{FC583FB6-D7A1-7044-A1D6-A4F90895B473}"/>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32" name="Groep 131">
              <a:extLst>
                <a:ext uri="{FF2B5EF4-FFF2-40B4-BE49-F238E27FC236}">
                  <a16:creationId xmlns:a16="http://schemas.microsoft.com/office/drawing/2014/main" id="{2E92B73D-0273-A943-B7D2-A85237E7C560}"/>
                </a:ext>
              </a:extLst>
            </p:cNvPr>
            <p:cNvGrpSpPr/>
            <p:nvPr/>
          </p:nvGrpSpPr>
          <p:grpSpPr>
            <a:xfrm>
              <a:off x="-2423424" y="3690208"/>
              <a:ext cx="166739" cy="218963"/>
              <a:chOff x="12940828" y="3950597"/>
              <a:chExt cx="432813" cy="568367"/>
            </a:xfrm>
          </p:grpSpPr>
          <p:grpSp>
            <p:nvGrpSpPr>
              <p:cNvPr id="136" name="Groep 135">
                <a:extLst>
                  <a:ext uri="{FF2B5EF4-FFF2-40B4-BE49-F238E27FC236}">
                    <a16:creationId xmlns:a16="http://schemas.microsoft.com/office/drawing/2014/main" id="{9D7D1AB4-952F-EB44-96DC-31A66EE4A108}"/>
                  </a:ext>
                </a:extLst>
              </p:cNvPr>
              <p:cNvGrpSpPr/>
              <p:nvPr/>
            </p:nvGrpSpPr>
            <p:grpSpPr>
              <a:xfrm>
                <a:off x="13000382" y="4006891"/>
                <a:ext cx="373259" cy="315747"/>
                <a:chOff x="12968836" y="3354170"/>
                <a:chExt cx="404806" cy="342433"/>
              </a:xfrm>
            </p:grpSpPr>
            <p:sp>
              <p:nvSpPr>
                <p:cNvPr id="138" name="Rechthoek: afgeronde hoeken 55">
                  <a:extLst>
                    <a:ext uri="{FF2B5EF4-FFF2-40B4-BE49-F238E27FC236}">
                      <a16:creationId xmlns:a16="http://schemas.microsoft.com/office/drawing/2014/main" id="{388B4E14-635B-F24C-A7D4-53F21541FF78}"/>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39" name="Rechthoek 138">
                  <a:extLst>
                    <a:ext uri="{FF2B5EF4-FFF2-40B4-BE49-F238E27FC236}">
                      <a16:creationId xmlns:a16="http://schemas.microsoft.com/office/drawing/2014/main" id="{6CF274DD-253A-F049-A566-EF8D98632CAF}"/>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0" name="Rechthoek 139">
                  <a:extLst>
                    <a:ext uri="{FF2B5EF4-FFF2-40B4-BE49-F238E27FC236}">
                      <a16:creationId xmlns:a16="http://schemas.microsoft.com/office/drawing/2014/main" id="{C6E8CF07-673A-2949-B821-E368B856B79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1" name="Rechthoek 140">
                  <a:extLst>
                    <a:ext uri="{FF2B5EF4-FFF2-40B4-BE49-F238E27FC236}">
                      <a16:creationId xmlns:a16="http://schemas.microsoft.com/office/drawing/2014/main" id="{ACBE6F44-FB07-BD44-8934-60623EEAA52E}"/>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2" name="Rechthoek 141">
                  <a:extLst>
                    <a:ext uri="{FF2B5EF4-FFF2-40B4-BE49-F238E27FC236}">
                      <a16:creationId xmlns:a16="http://schemas.microsoft.com/office/drawing/2014/main" id="{9C5896CC-C829-6644-83F6-BEF7FCA35F67}"/>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3" name="Rechthoek 142">
                  <a:extLst>
                    <a:ext uri="{FF2B5EF4-FFF2-40B4-BE49-F238E27FC236}">
                      <a16:creationId xmlns:a16="http://schemas.microsoft.com/office/drawing/2014/main" id="{918284C5-AB3A-B74D-AA90-B52849A684A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37" name="Boog 136">
                <a:extLst>
                  <a:ext uri="{FF2B5EF4-FFF2-40B4-BE49-F238E27FC236}">
                    <a16:creationId xmlns:a16="http://schemas.microsoft.com/office/drawing/2014/main" id="{6440DC09-2796-1349-B48B-D35BB4889178}"/>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133" name="Tekstvak 132">
              <a:extLst>
                <a:ext uri="{FF2B5EF4-FFF2-40B4-BE49-F238E27FC236}">
                  <a16:creationId xmlns:a16="http://schemas.microsoft.com/office/drawing/2014/main" id="{FD828D75-95CA-E641-A62B-404636EDF295}"/>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134" name="Tekstvak 133">
              <a:extLst>
                <a:ext uri="{FF2B5EF4-FFF2-40B4-BE49-F238E27FC236}">
                  <a16:creationId xmlns:a16="http://schemas.microsoft.com/office/drawing/2014/main" id="{956AB430-6F97-0B4A-B2FE-2F972B96D78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135" name="Vrije vorm: vorm 52">
              <a:extLst>
                <a:ext uri="{FF2B5EF4-FFF2-40B4-BE49-F238E27FC236}">
                  <a16:creationId xmlns:a16="http://schemas.microsoft.com/office/drawing/2014/main" id="{3519D419-7FEE-D84D-98C3-9B746738446E}"/>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pic>
        <p:nvPicPr>
          <p:cNvPr id="150" name="Afbeelding 149">
            <a:extLst>
              <a:ext uri="{FF2B5EF4-FFF2-40B4-BE49-F238E27FC236}">
                <a16:creationId xmlns:a16="http://schemas.microsoft.com/office/drawing/2014/main" id="{AC8727C9-29E7-014C-87B7-75895FFED24C}"/>
              </a:ext>
            </a:extLst>
          </p:cNvPr>
          <p:cNvPicPr>
            <a:picLocks noChangeAspect="1"/>
          </p:cNvPicPr>
          <p:nvPr/>
        </p:nvPicPr>
        <p:blipFill rotWithShape="1">
          <a:blip r:embed="rId8">
            <a:extLst>
              <a:ext uri="{28A0092B-C50C-407E-A947-70E740481C1C}">
                <a14:useLocalDpi xmlns:a14="http://schemas.microsoft.com/office/drawing/2010/main"/>
              </a:ext>
            </a:extLst>
          </a:blip>
          <a:srcRect b="-553"/>
          <a:stretch/>
        </p:blipFill>
        <p:spPr>
          <a:xfrm>
            <a:off x="-2579654" y="5399340"/>
            <a:ext cx="1816372" cy="1208088"/>
          </a:xfrm>
          <a:prstGeom prst="rect">
            <a:avLst/>
          </a:prstGeom>
        </p:spPr>
      </p:pic>
      <p:sp>
        <p:nvSpPr>
          <p:cNvPr id="151" name="Rechthoek 150">
            <a:extLst>
              <a:ext uri="{FF2B5EF4-FFF2-40B4-BE49-F238E27FC236}">
                <a16:creationId xmlns:a16="http://schemas.microsoft.com/office/drawing/2014/main" id="{E7F99862-C83E-0B46-9292-6A0A6498A24A}"/>
              </a:ext>
            </a:extLst>
          </p:cNvPr>
          <p:cNvSpPr/>
          <p:nvPr/>
        </p:nvSpPr>
        <p:spPr>
          <a:xfrm>
            <a:off x="-2225918" y="5254783"/>
            <a:ext cx="1888971" cy="39339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dirty="0" err="1">
              <a:solidFill>
                <a:schemeClr val="tx1"/>
              </a:solidFill>
              <a:latin typeface="Quicksand" pitchFamily="2" charset="77"/>
            </a:endParaRPr>
          </a:p>
        </p:txBody>
      </p:sp>
      <p:grpSp>
        <p:nvGrpSpPr>
          <p:cNvPr id="152" name="Graphic 2">
            <a:extLst>
              <a:ext uri="{FF2B5EF4-FFF2-40B4-BE49-F238E27FC236}">
                <a16:creationId xmlns:a16="http://schemas.microsoft.com/office/drawing/2014/main" id="{04A24BDF-8963-184C-B54B-CDB4D5141974}"/>
              </a:ext>
            </a:extLst>
          </p:cNvPr>
          <p:cNvGrpSpPr>
            <a:grpSpLocks noChangeAspect="1"/>
          </p:cNvGrpSpPr>
          <p:nvPr/>
        </p:nvGrpSpPr>
        <p:grpSpPr>
          <a:xfrm>
            <a:off x="8369358" y="1642969"/>
            <a:ext cx="2200031" cy="787216"/>
            <a:chOff x="-1597345" y="233060"/>
            <a:chExt cx="9980364" cy="3571175"/>
          </a:xfrm>
        </p:grpSpPr>
        <p:sp>
          <p:nvSpPr>
            <p:cNvPr id="155" name="Vrije vorm 154">
              <a:extLst>
                <a:ext uri="{FF2B5EF4-FFF2-40B4-BE49-F238E27FC236}">
                  <a16:creationId xmlns:a16="http://schemas.microsoft.com/office/drawing/2014/main" id="{C2C52D16-2C3D-D64B-92A7-6FA52CAA8F1D}"/>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56" name="Vrije vorm 155">
              <a:extLst>
                <a:ext uri="{FF2B5EF4-FFF2-40B4-BE49-F238E27FC236}">
                  <a16:creationId xmlns:a16="http://schemas.microsoft.com/office/drawing/2014/main" id="{4615719D-A6EB-F743-BC69-B72CD2B4B780}"/>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57" name="Vrije vorm 156">
              <a:extLst>
                <a:ext uri="{FF2B5EF4-FFF2-40B4-BE49-F238E27FC236}">
                  <a16:creationId xmlns:a16="http://schemas.microsoft.com/office/drawing/2014/main" id="{8BABBB0C-D27D-0F44-8D43-470ABD9327FE}"/>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58" name="Graphic 2">
              <a:extLst>
                <a:ext uri="{FF2B5EF4-FFF2-40B4-BE49-F238E27FC236}">
                  <a16:creationId xmlns:a16="http://schemas.microsoft.com/office/drawing/2014/main" id="{469FC66D-8D25-4B40-A60B-8223EEE1A712}"/>
                </a:ext>
              </a:extLst>
            </p:cNvPr>
            <p:cNvGrpSpPr/>
            <p:nvPr/>
          </p:nvGrpSpPr>
          <p:grpSpPr>
            <a:xfrm>
              <a:off x="184698" y="233060"/>
              <a:ext cx="8198320" cy="3571175"/>
              <a:chOff x="184698" y="233060"/>
              <a:chExt cx="8198320" cy="3571175"/>
            </a:xfrm>
          </p:grpSpPr>
          <p:sp>
            <p:nvSpPr>
              <p:cNvPr id="159" name="Vrije vorm 158">
                <a:extLst>
                  <a:ext uri="{FF2B5EF4-FFF2-40B4-BE49-F238E27FC236}">
                    <a16:creationId xmlns:a16="http://schemas.microsoft.com/office/drawing/2014/main" id="{DB4F668F-9877-754D-89B7-0A62F09CC95D}"/>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60" name="Vrije vorm 159">
                <a:extLst>
                  <a:ext uri="{FF2B5EF4-FFF2-40B4-BE49-F238E27FC236}">
                    <a16:creationId xmlns:a16="http://schemas.microsoft.com/office/drawing/2014/main" id="{0F8322A9-CFD1-F04D-82EF-6A430E83B4C5}"/>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61" name="Vrije vorm 160">
                <a:extLst>
                  <a:ext uri="{FF2B5EF4-FFF2-40B4-BE49-F238E27FC236}">
                    <a16:creationId xmlns:a16="http://schemas.microsoft.com/office/drawing/2014/main" id="{9848D6E4-D2E0-7648-A243-C1EDFEA04510}"/>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62" name="Vrije vorm 161">
                <a:extLst>
                  <a:ext uri="{FF2B5EF4-FFF2-40B4-BE49-F238E27FC236}">
                    <a16:creationId xmlns:a16="http://schemas.microsoft.com/office/drawing/2014/main" id="{5DAC84BD-D663-A242-B2A9-38E138E0201C}"/>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63" name="Vrije vorm 162">
                <a:extLst>
                  <a:ext uri="{FF2B5EF4-FFF2-40B4-BE49-F238E27FC236}">
                    <a16:creationId xmlns:a16="http://schemas.microsoft.com/office/drawing/2014/main" id="{B39B33FE-0CB2-1F4F-9B20-90F819A2DC6B}"/>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64" name="Vrije vorm 163">
                <a:extLst>
                  <a:ext uri="{FF2B5EF4-FFF2-40B4-BE49-F238E27FC236}">
                    <a16:creationId xmlns:a16="http://schemas.microsoft.com/office/drawing/2014/main" id="{8215E087-81E5-ED48-897C-E854B2A5E7AB}"/>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65" name="Vrije vorm 164">
                <a:extLst>
                  <a:ext uri="{FF2B5EF4-FFF2-40B4-BE49-F238E27FC236}">
                    <a16:creationId xmlns:a16="http://schemas.microsoft.com/office/drawing/2014/main" id="{A36B75FD-70EC-9E49-B852-B33D5129FFBF}"/>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66" name="Vrije vorm 165">
                <a:extLst>
                  <a:ext uri="{FF2B5EF4-FFF2-40B4-BE49-F238E27FC236}">
                    <a16:creationId xmlns:a16="http://schemas.microsoft.com/office/drawing/2014/main" id="{26392951-8477-494E-A3D1-029F9AEF64A2}"/>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67" name="Vrije vorm 166">
                <a:extLst>
                  <a:ext uri="{FF2B5EF4-FFF2-40B4-BE49-F238E27FC236}">
                    <a16:creationId xmlns:a16="http://schemas.microsoft.com/office/drawing/2014/main" id="{50BB4C96-5F96-044F-97CD-DDE653A4E571}"/>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68" name="Vrije vorm 167">
                <a:extLst>
                  <a:ext uri="{FF2B5EF4-FFF2-40B4-BE49-F238E27FC236}">
                    <a16:creationId xmlns:a16="http://schemas.microsoft.com/office/drawing/2014/main" id="{77F311A9-B1F9-5D45-999B-E2A934E572B7}"/>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69" name="Vrije vorm 168">
                <a:extLst>
                  <a:ext uri="{FF2B5EF4-FFF2-40B4-BE49-F238E27FC236}">
                    <a16:creationId xmlns:a16="http://schemas.microsoft.com/office/drawing/2014/main" id="{F5AB34BA-4D53-634C-B940-BCAD4815D871}"/>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70" name="Vrije vorm 169">
                <a:extLst>
                  <a:ext uri="{FF2B5EF4-FFF2-40B4-BE49-F238E27FC236}">
                    <a16:creationId xmlns:a16="http://schemas.microsoft.com/office/drawing/2014/main" id="{4D7FF550-EBF8-C44E-BB1D-DCC6391B78E8}"/>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71" name="Vrije vorm 170">
                <a:extLst>
                  <a:ext uri="{FF2B5EF4-FFF2-40B4-BE49-F238E27FC236}">
                    <a16:creationId xmlns:a16="http://schemas.microsoft.com/office/drawing/2014/main" id="{F52ADFAB-7DC8-3C42-ABAE-EC471969AEFC}"/>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
        <p:nvSpPr>
          <p:cNvPr id="172" name="Tijdelijke aanduiding voor afbeelding 96">
            <a:extLst>
              <a:ext uri="{FF2B5EF4-FFF2-40B4-BE49-F238E27FC236}">
                <a16:creationId xmlns:a16="http://schemas.microsoft.com/office/drawing/2014/main" id="{B0BF71AB-9DC2-6645-8B7E-44289EF3D1CC}"/>
              </a:ext>
            </a:extLst>
          </p:cNvPr>
          <p:cNvSpPr>
            <a:spLocks noGrp="1"/>
          </p:cNvSpPr>
          <p:nvPr>
            <p:ph type="pic" sz="quarter" idx="16"/>
          </p:nvPr>
        </p:nvSpPr>
        <p:spPr>
          <a:xfrm>
            <a:off x="2590801" y="2663107"/>
            <a:ext cx="9601201" cy="4194895"/>
          </a:xfrm>
          <a:custGeom>
            <a:avLst/>
            <a:gdLst>
              <a:gd name="connsiteX0" fmla="*/ 3505201 w 9601201"/>
              <a:gd name="connsiteY0" fmla="*/ 0 h 4194895"/>
              <a:gd name="connsiteX1" fmla="*/ 5719764 w 9601201"/>
              <a:gd name="connsiteY1" fmla="*/ 0 h 4194895"/>
              <a:gd name="connsiteX2" fmla="*/ 5874887 w 9601201"/>
              <a:gd name="connsiteY2" fmla="*/ 0 h 4194895"/>
              <a:gd name="connsiteX3" fmla="*/ 6070389 w 9601201"/>
              <a:gd name="connsiteY3" fmla="*/ 0 h 4194895"/>
              <a:gd name="connsiteX4" fmla="*/ 6178809 w 9601201"/>
              <a:gd name="connsiteY4" fmla="*/ 0 h 4194895"/>
              <a:gd name="connsiteX5" fmla="*/ 6373169 w 9601201"/>
              <a:gd name="connsiteY5" fmla="*/ 0 h 4194895"/>
              <a:gd name="connsiteX6" fmla="*/ 6519680 w 9601201"/>
              <a:gd name="connsiteY6" fmla="*/ 0 h 4194895"/>
              <a:gd name="connsiteX7" fmla="*/ 6715544 w 9601201"/>
              <a:gd name="connsiteY7" fmla="*/ 0 h 4194895"/>
              <a:gd name="connsiteX8" fmla="*/ 6861140 w 9601201"/>
              <a:gd name="connsiteY8" fmla="*/ 0 h 4194895"/>
              <a:gd name="connsiteX9" fmla="*/ 7056647 w 9601201"/>
              <a:gd name="connsiteY9" fmla="*/ 0 h 4194895"/>
              <a:gd name="connsiteX10" fmla="*/ 7165097 w 9601201"/>
              <a:gd name="connsiteY10" fmla="*/ 0 h 4194895"/>
              <a:gd name="connsiteX11" fmla="*/ 7359457 w 9601201"/>
              <a:gd name="connsiteY11" fmla="*/ 0 h 4194895"/>
              <a:gd name="connsiteX12" fmla="*/ 7471762 w 9601201"/>
              <a:gd name="connsiteY12" fmla="*/ 0 h 4194895"/>
              <a:gd name="connsiteX13" fmla="*/ 8105031 w 9601201"/>
              <a:gd name="connsiteY13" fmla="*/ 0 h 4194895"/>
              <a:gd name="connsiteX14" fmla="*/ 8188457 w 9601201"/>
              <a:gd name="connsiteY14" fmla="*/ 0 h 4194895"/>
              <a:gd name="connsiteX15" fmla="*/ 8541614 w 9601201"/>
              <a:gd name="connsiteY15" fmla="*/ 0 h 4194895"/>
              <a:gd name="connsiteX16" fmla="*/ 8830566 w 9601201"/>
              <a:gd name="connsiteY16" fmla="*/ 0 h 4194895"/>
              <a:gd name="connsiteX17" fmla="*/ 8839157 w 9601201"/>
              <a:gd name="connsiteY17" fmla="*/ 0 h 4194895"/>
              <a:gd name="connsiteX18" fmla="*/ 8839157 w 9601201"/>
              <a:gd name="connsiteY18" fmla="*/ 2 h 4194895"/>
              <a:gd name="connsiteX19" fmla="*/ 9601199 w 9601201"/>
              <a:gd name="connsiteY19" fmla="*/ 2 h 4194895"/>
              <a:gd name="connsiteX20" fmla="*/ 9601199 w 9601201"/>
              <a:gd name="connsiteY20" fmla="*/ 1 h 4194895"/>
              <a:gd name="connsiteX21" fmla="*/ 9601200 w 9601201"/>
              <a:gd name="connsiteY21" fmla="*/ 1 h 4194895"/>
              <a:gd name="connsiteX22" fmla="*/ 9601200 w 9601201"/>
              <a:gd name="connsiteY22" fmla="*/ 689695 h 4194895"/>
              <a:gd name="connsiteX23" fmla="*/ 9601201 w 9601201"/>
              <a:gd name="connsiteY23" fmla="*/ 689695 h 4194895"/>
              <a:gd name="connsiteX24" fmla="*/ 9601201 w 9601201"/>
              <a:gd name="connsiteY24" fmla="*/ 3524970 h 4194895"/>
              <a:gd name="connsiteX25" fmla="*/ 9601200 w 9601201"/>
              <a:gd name="connsiteY25" fmla="*/ 3524970 h 4194895"/>
              <a:gd name="connsiteX26" fmla="*/ 9601200 w 9601201"/>
              <a:gd name="connsiteY26" fmla="*/ 4194895 h 4194895"/>
              <a:gd name="connsiteX27" fmla="*/ 7083425 w 9601201"/>
              <a:gd name="connsiteY27" fmla="*/ 4194895 h 4194895"/>
              <a:gd name="connsiteX28" fmla="*/ 4291693 w 9601201"/>
              <a:gd name="connsiteY28" fmla="*/ 4194895 h 4194895"/>
              <a:gd name="connsiteX29" fmla="*/ 4291693 w 9601201"/>
              <a:gd name="connsiteY29" fmla="*/ 4194894 h 4194895"/>
              <a:gd name="connsiteX30" fmla="*/ 0 w 9601201"/>
              <a:gd name="connsiteY30" fmla="*/ 4194894 h 4194895"/>
              <a:gd name="connsiteX31" fmla="*/ 0 w 9601201"/>
              <a:gd name="connsiteY31" fmla="*/ 1 h 4194895"/>
              <a:gd name="connsiteX32" fmla="*/ 3505201 w 9601201"/>
              <a:gd name="connsiteY32"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01201" h="4194895">
                <a:moveTo>
                  <a:pt x="3505201" y="0"/>
                </a:moveTo>
                <a:lnTo>
                  <a:pt x="5719764" y="0"/>
                </a:lnTo>
                <a:lnTo>
                  <a:pt x="5874887" y="0"/>
                </a:lnTo>
                <a:lnTo>
                  <a:pt x="6070389" y="0"/>
                </a:lnTo>
                <a:lnTo>
                  <a:pt x="6178809" y="0"/>
                </a:lnTo>
                <a:lnTo>
                  <a:pt x="6373169" y="0"/>
                </a:lnTo>
                <a:lnTo>
                  <a:pt x="6519680" y="0"/>
                </a:lnTo>
                <a:lnTo>
                  <a:pt x="6715544" y="0"/>
                </a:lnTo>
                <a:lnTo>
                  <a:pt x="6861140" y="0"/>
                </a:lnTo>
                <a:lnTo>
                  <a:pt x="7056647" y="0"/>
                </a:lnTo>
                <a:lnTo>
                  <a:pt x="7165097" y="0"/>
                </a:lnTo>
                <a:lnTo>
                  <a:pt x="7359457" y="0"/>
                </a:lnTo>
                <a:lnTo>
                  <a:pt x="7471762" y="0"/>
                </a:lnTo>
                <a:lnTo>
                  <a:pt x="8105031" y="0"/>
                </a:lnTo>
                <a:lnTo>
                  <a:pt x="8188457" y="0"/>
                </a:lnTo>
                <a:lnTo>
                  <a:pt x="8541614" y="0"/>
                </a:lnTo>
                <a:lnTo>
                  <a:pt x="8830566" y="0"/>
                </a:lnTo>
                <a:lnTo>
                  <a:pt x="8839157" y="0"/>
                </a:lnTo>
                <a:lnTo>
                  <a:pt x="8839157" y="2"/>
                </a:lnTo>
                <a:lnTo>
                  <a:pt x="9601199" y="2"/>
                </a:lnTo>
                <a:lnTo>
                  <a:pt x="9601199" y="1"/>
                </a:lnTo>
                <a:lnTo>
                  <a:pt x="9601200" y="1"/>
                </a:lnTo>
                <a:lnTo>
                  <a:pt x="9601200" y="689695"/>
                </a:lnTo>
                <a:lnTo>
                  <a:pt x="9601201" y="689695"/>
                </a:lnTo>
                <a:lnTo>
                  <a:pt x="9601201" y="3524970"/>
                </a:lnTo>
                <a:lnTo>
                  <a:pt x="9601200" y="3524970"/>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solidFill>
        </p:spPr>
        <p:txBody>
          <a:bodyPr wrap="square">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370189715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Gestreepte Start Presentatie">
    <p:spTree>
      <p:nvGrpSpPr>
        <p:cNvPr id="1" name=""/>
        <p:cNvGrpSpPr/>
        <p:nvPr/>
      </p:nvGrpSpPr>
      <p:grpSpPr>
        <a:xfrm>
          <a:off x="0" y="0"/>
          <a:ext cx="0" cy="0"/>
          <a:chOff x="0" y="0"/>
          <a:chExt cx="0" cy="0"/>
        </a:xfrm>
      </p:grpSpPr>
      <p:sp>
        <p:nvSpPr>
          <p:cNvPr id="86" name="Rechthoek 85">
            <a:extLst>
              <a:ext uri="{FF2B5EF4-FFF2-40B4-BE49-F238E27FC236}">
                <a16:creationId xmlns:a16="http://schemas.microsoft.com/office/drawing/2014/main" id="{F9A0F594-426C-CE4A-91D2-C057221AAA35}"/>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4" name="Vrije vorm 93">
            <a:extLst>
              <a:ext uri="{FF2B5EF4-FFF2-40B4-BE49-F238E27FC236}">
                <a16:creationId xmlns:a16="http://schemas.microsoft.com/office/drawing/2014/main" id="{42D2EC39-2D9D-474F-A1D3-7FCBAC7972E2}"/>
              </a:ext>
            </a:extLst>
          </p:cNvPr>
          <p:cNvSpPr/>
          <p:nvPr/>
        </p:nvSpPr>
        <p:spPr>
          <a:xfrm>
            <a:off x="6096001" y="-691"/>
            <a:ext cx="6096001" cy="6858000"/>
          </a:xfrm>
          <a:custGeom>
            <a:avLst/>
            <a:gdLst>
              <a:gd name="connsiteX0" fmla="*/ 6096001 w 6096001"/>
              <a:gd name="connsiteY0" fmla="*/ 6839121 h 6858000"/>
              <a:gd name="connsiteX1" fmla="*/ 6096001 w 6096001"/>
              <a:gd name="connsiteY1" fmla="*/ 6848970 h 6858000"/>
              <a:gd name="connsiteX2" fmla="*/ 6086972 w 6096001"/>
              <a:gd name="connsiteY2" fmla="*/ 6858000 h 6858000"/>
              <a:gd name="connsiteX3" fmla="*/ 6082047 w 6096001"/>
              <a:gd name="connsiteY3" fmla="*/ 6853077 h 6858000"/>
              <a:gd name="connsiteX4" fmla="*/ 6096001 w 6096001"/>
              <a:gd name="connsiteY4" fmla="*/ 6789880 h 6858000"/>
              <a:gd name="connsiteX5" fmla="*/ 6096001 w 6096001"/>
              <a:gd name="connsiteY5" fmla="*/ 6799729 h 6858000"/>
              <a:gd name="connsiteX6" fmla="*/ 6037740 w 6096001"/>
              <a:gd name="connsiteY6" fmla="*/ 6858000 h 6858000"/>
              <a:gd name="connsiteX7" fmla="*/ 6032815 w 6096001"/>
              <a:gd name="connsiteY7" fmla="*/ 6853077 h 6858000"/>
              <a:gd name="connsiteX8" fmla="*/ 6096001 w 6096001"/>
              <a:gd name="connsiteY8" fmla="*/ 6740639 h 6858000"/>
              <a:gd name="connsiteX9" fmla="*/ 6096001 w 6096001"/>
              <a:gd name="connsiteY9" fmla="*/ 6750488 h 6858000"/>
              <a:gd name="connsiteX10" fmla="*/ 5988508 w 6096001"/>
              <a:gd name="connsiteY10" fmla="*/ 6858000 h 6858000"/>
              <a:gd name="connsiteX11" fmla="*/ 5983583 w 6096001"/>
              <a:gd name="connsiteY11" fmla="*/ 6853077 h 6858000"/>
              <a:gd name="connsiteX12" fmla="*/ 6096001 w 6096001"/>
              <a:gd name="connsiteY12" fmla="*/ 6691398 h 6858000"/>
              <a:gd name="connsiteX13" fmla="*/ 6096001 w 6096001"/>
              <a:gd name="connsiteY13" fmla="*/ 6701246 h 6858000"/>
              <a:gd name="connsiteX14" fmla="*/ 5939275 w 6096001"/>
              <a:gd name="connsiteY14" fmla="*/ 6858000 h 6858000"/>
              <a:gd name="connsiteX15" fmla="*/ 5934351 w 6096001"/>
              <a:gd name="connsiteY15" fmla="*/ 6853077 h 6858000"/>
              <a:gd name="connsiteX16" fmla="*/ 6096001 w 6096001"/>
              <a:gd name="connsiteY16" fmla="*/ 6642158 h 6858000"/>
              <a:gd name="connsiteX17" fmla="*/ 6096001 w 6096001"/>
              <a:gd name="connsiteY17" fmla="*/ 6652006 h 6858000"/>
              <a:gd name="connsiteX18" fmla="*/ 5890043 w 6096001"/>
              <a:gd name="connsiteY18" fmla="*/ 6858000 h 6858000"/>
              <a:gd name="connsiteX19" fmla="*/ 5885119 w 6096001"/>
              <a:gd name="connsiteY19" fmla="*/ 6853077 h 6858000"/>
              <a:gd name="connsiteX20" fmla="*/ 6096001 w 6096001"/>
              <a:gd name="connsiteY20" fmla="*/ 6592918 h 6858000"/>
              <a:gd name="connsiteX21" fmla="*/ 6096001 w 6096001"/>
              <a:gd name="connsiteY21" fmla="*/ 6602767 h 6858000"/>
              <a:gd name="connsiteX22" fmla="*/ 5840813 w 6096001"/>
              <a:gd name="connsiteY22" fmla="*/ 6858000 h 6858000"/>
              <a:gd name="connsiteX23" fmla="*/ 5835888 w 6096001"/>
              <a:gd name="connsiteY23" fmla="*/ 6853077 h 6858000"/>
              <a:gd name="connsiteX24" fmla="*/ 6096001 w 6096001"/>
              <a:gd name="connsiteY24" fmla="*/ 6543677 h 6858000"/>
              <a:gd name="connsiteX25" fmla="*/ 6096001 w 6096001"/>
              <a:gd name="connsiteY25" fmla="*/ 6553526 h 6858000"/>
              <a:gd name="connsiteX26" fmla="*/ 5791581 w 6096001"/>
              <a:gd name="connsiteY26" fmla="*/ 6858000 h 6858000"/>
              <a:gd name="connsiteX27" fmla="*/ 5786656 w 6096001"/>
              <a:gd name="connsiteY27" fmla="*/ 6853077 h 6858000"/>
              <a:gd name="connsiteX28" fmla="*/ 6096001 w 6096001"/>
              <a:gd name="connsiteY28" fmla="*/ 6494372 h 6858000"/>
              <a:gd name="connsiteX29" fmla="*/ 6096001 w 6096001"/>
              <a:gd name="connsiteY29" fmla="*/ 6504222 h 6858000"/>
              <a:gd name="connsiteX30" fmla="*/ 5742349 w 6096001"/>
              <a:gd name="connsiteY30" fmla="*/ 6858000 h 6858000"/>
              <a:gd name="connsiteX31" fmla="*/ 5737424 w 6096001"/>
              <a:gd name="connsiteY31" fmla="*/ 6853077 h 6858000"/>
              <a:gd name="connsiteX32" fmla="*/ 6096001 w 6096001"/>
              <a:gd name="connsiteY32" fmla="*/ 6445123 h 6858000"/>
              <a:gd name="connsiteX33" fmla="*/ 6096001 w 6096001"/>
              <a:gd name="connsiteY33" fmla="*/ 6454972 h 6858000"/>
              <a:gd name="connsiteX34" fmla="*/ 5693117 w 6096001"/>
              <a:gd name="connsiteY34" fmla="*/ 6858000 h 6858000"/>
              <a:gd name="connsiteX35" fmla="*/ 5688193 w 6096001"/>
              <a:gd name="connsiteY35" fmla="*/ 6853077 h 6858000"/>
              <a:gd name="connsiteX36" fmla="*/ 6096001 w 6096001"/>
              <a:gd name="connsiteY36" fmla="*/ 6395872 h 6858000"/>
              <a:gd name="connsiteX37" fmla="*/ 6096001 w 6096001"/>
              <a:gd name="connsiteY37" fmla="*/ 6405722 h 6858000"/>
              <a:gd name="connsiteX38" fmla="*/ 5643885 w 6096001"/>
              <a:gd name="connsiteY38" fmla="*/ 6858000 h 6858000"/>
              <a:gd name="connsiteX39" fmla="*/ 5638959 w 6096001"/>
              <a:gd name="connsiteY39" fmla="*/ 6853077 h 6858000"/>
              <a:gd name="connsiteX40" fmla="*/ 6096001 w 6096001"/>
              <a:gd name="connsiteY40" fmla="*/ 6346622 h 6858000"/>
              <a:gd name="connsiteX41" fmla="*/ 6096001 w 6096001"/>
              <a:gd name="connsiteY41" fmla="*/ 6356472 h 6858000"/>
              <a:gd name="connsiteX42" fmla="*/ 5594652 w 6096001"/>
              <a:gd name="connsiteY42" fmla="*/ 6858000 h 6858000"/>
              <a:gd name="connsiteX43" fmla="*/ 5589727 w 6096001"/>
              <a:gd name="connsiteY43" fmla="*/ 6853077 h 6858000"/>
              <a:gd name="connsiteX44" fmla="*/ 6096001 w 6096001"/>
              <a:gd name="connsiteY44" fmla="*/ 6297374 h 6858000"/>
              <a:gd name="connsiteX45" fmla="*/ 6096001 w 6096001"/>
              <a:gd name="connsiteY45" fmla="*/ 6307222 h 6858000"/>
              <a:gd name="connsiteX46" fmla="*/ 5545420 w 6096001"/>
              <a:gd name="connsiteY46" fmla="*/ 6858000 h 6858000"/>
              <a:gd name="connsiteX47" fmla="*/ 5540497 w 6096001"/>
              <a:gd name="connsiteY47" fmla="*/ 6853077 h 6858000"/>
              <a:gd name="connsiteX48" fmla="*/ 6096001 w 6096001"/>
              <a:gd name="connsiteY48" fmla="*/ 6248125 h 6858000"/>
              <a:gd name="connsiteX49" fmla="*/ 6096001 w 6096001"/>
              <a:gd name="connsiteY49" fmla="*/ 6257973 h 6858000"/>
              <a:gd name="connsiteX50" fmla="*/ 5496189 w 6096001"/>
              <a:gd name="connsiteY50" fmla="*/ 6858000 h 6858000"/>
              <a:gd name="connsiteX51" fmla="*/ 5491265 w 6096001"/>
              <a:gd name="connsiteY51" fmla="*/ 6853077 h 6858000"/>
              <a:gd name="connsiteX52" fmla="*/ 6096001 w 6096001"/>
              <a:gd name="connsiteY52" fmla="*/ 6198875 h 6858000"/>
              <a:gd name="connsiteX53" fmla="*/ 6096001 w 6096001"/>
              <a:gd name="connsiteY53" fmla="*/ 6208724 h 6858000"/>
              <a:gd name="connsiteX54" fmla="*/ 5446957 w 6096001"/>
              <a:gd name="connsiteY54" fmla="*/ 6858000 h 6858000"/>
              <a:gd name="connsiteX55" fmla="*/ 5442033 w 6096001"/>
              <a:gd name="connsiteY55" fmla="*/ 6853077 h 6858000"/>
              <a:gd name="connsiteX56" fmla="*/ 6096001 w 6096001"/>
              <a:gd name="connsiteY56" fmla="*/ 6149625 h 6858000"/>
              <a:gd name="connsiteX57" fmla="*/ 6096001 w 6096001"/>
              <a:gd name="connsiteY57" fmla="*/ 6159474 h 6858000"/>
              <a:gd name="connsiteX58" fmla="*/ 5397725 w 6096001"/>
              <a:gd name="connsiteY58" fmla="*/ 6858000 h 6858000"/>
              <a:gd name="connsiteX59" fmla="*/ 5392801 w 6096001"/>
              <a:gd name="connsiteY59" fmla="*/ 6853077 h 6858000"/>
              <a:gd name="connsiteX60" fmla="*/ 6096001 w 6096001"/>
              <a:gd name="connsiteY60" fmla="*/ 6100376 h 6858000"/>
              <a:gd name="connsiteX61" fmla="*/ 6096001 w 6096001"/>
              <a:gd name="connsiteY61" fmla="*/ 6110224 h 6858000"/>
              <a:gd name="connsiteX62" fmla="*/ 5348493 w 6096001"/>
              <a:gd name="connsiteY62" fmla="*/ 6858000 h 6858000"/>
              <a:gd name="connsiteX63" fmla="*/ 5343569 w 6096001"/>
              <a:gd name="connsiteY63" fmla="*/ 6853077 h 6858000"/>
              <a:gd name="connsiteX64" fmla="*/ 6096001 w 6096001"/>
              <a:gd name="connsiteY64" fmla="*/ 6051125 h 6858000"/>
              <a:gd name="connsiteX65" fmla="*/ 6096001 w 6096001"/>
              <a:gd name="connsiteY65" fmla="*/ 6060974 h 6858000"/>
              <a:gd name="connsiteX66" fmla="*/ 5299261 w 6096001"/>
              <a:gd name="connsiteY66" fmla="*/ 6858000 h 6858000"/>
              <a:gd name="connsiteX67" fmla="*/ 5294336 w 6096001"/>
              <a:gd name="connsiteY67" fmla="*/ 6853077 h 6858000"/>
              <a:gd name="connsiteX68" fmla="*/ 6096001 w 6096001"/>
              <a:gd name="connsiteY68" fmla="*/ 6001875 h 6858000"/>
              <a:gd name="connsiteX69" fmla="*/ 6096001 w 6096001"/>
              <a:gd name="connsiteY69" fmla="*/ 6011725 h 6858000"/>
              <a:gd name="connsiteX70" fmla="*/ 5250029 w 6096001"/>
              <a:gd name="connsiteY70" fmla="*/ 6858000 h 6858000"/>
              <a:gd name="connsiteX71" fmla="*/ 5245104 w 6096001"/>
              <a:gd name="connsiteY71" fmla="*/ 6853077 h 6858000"/>
              <a:gd name="connsiteX72" fmla="*/ 6096001 w 6096001"/>
              <a:gd name="connsiteY72" fmla="*/ 5952627 h 6858000"/>
              <a:gd name="connsiteX73" fmla="*/ 6096001 w 6096001"/>
              <a:gd name="connsiteY73" fmla="*/ 5962476 h 6858000"/>
              <a:gd name="connsiteX74" fmla="*/ 5200798 w 6096001"/>
              <a:gd name="connsiteY74" fmla="*/ 6858000 h 6858000"/>
              <a:gd name="connsiteX75" fmla="*/ 5195873 w 6096001"/>
              <a:gd name="connsiteY75" fmla="*/ 6853077 h 6858000"/>
              <a:gd name="connsiteX76" fmla="*/ 6096001 w 6096001"/>
              <a:gd name="connsiteY76" fmla="*/ 5903377 h 6858000"/>
              <a:gd name="connsiteX77" fmla="*/ 6096001 w 6096001"/>
              <a:gd name="connsiteY77" fmla="*/ 5913226 h 6858000"/>
              <a:gd name="connsiteX78" fmla="*/ 5151566 w 6096001"/>
              <a:gd name="connsiteY78" fmla="*/ 6858000 h 6858000"/>
              <a:gd name="connsiteX79" fmla="*/ 5146641 w 6096001"/>
              <a:gd name="connsiteY79" fmla="*/ 6853077 h 6858000"/>
              <a:gd name="connsiteX80" fmla="*/ 6096001 w 6096001"/>
              <a:gd name="connsiteY80" fmla="*/ 5854128 h 6858000"/>
              <a:gd name="connsiteX81" fmla="*/ 6096001 w 6096001"/>
              <a:gd name="connsiteY81" fmla="*/ 5863977 h 6858000"/>
              <a:gd name="connsiteX82" fmla="*/ 5102335 w 6096001"/>
              <a:gd name="connsiteY82" fmla="*/ 6858000 h 6858000"/>
              <a:gd name="connsiteX83" fmla="*/ 5097410 w 6096001"/>
              <a:gd name="connsiteY83" fmla="*/ 6853077 h 6858000"/>
              <a:gd name="connsiteX84" fmla="*/ 6096001 w 6096001"/>
              <a:gd name="connsiteY84" fmla="*/ 5804878 h 6858000"/>
              <a:gd name="connsiteX85" fmla="*/ 6096001 w 6096001"/>
              <a:gd name="connsiteY85" fmla="*/ 5814728 h 6858000"/>
              <a:gd name="connsiteX86" fmla="*/ 5053103 w 6096001"/>
              <a:gd name="connsiteY86" fmla="*/ 6858000 h 6858000"/>
              <a:gd name="connsiteX87" fmla="*/ 5048178 w 6096001"/>
              <a:gd name="connsiteY87" fmla="*/ 6853077 h 6858000"/>
              <a:gd name="connsiteX88" fmla="*/ 6096001 w 6096001"/>
              <a:gd name="connsiteY88" fmla="*/ 5755628 h 6858000"/>
              <a:gd name="connsiteX89" fmla="*/ 6096001 w 6096001"/>
              <a:gd name="connsiteY89" fmla="*/ 5765476 h 6858000"/>
              <a:gd name="connsiteX90" fmla="*/ 5003869 w 6096001"/>
              <a:gd name="connsiteY90" fmla="*/ 6858000 h 6858000"/>
              <a:gd name="connsiteX91" fmla="*/ 4998945 w 6096001"/>
              <a:gd name="connsiteY91" fmla="*/ 6853077 h 6858000"/>
              <a:gd name="connsiteX92" fmla="*/ 6096001 w 6096001"/>
              <a:gd name="connsiteY92" fmla="*/ 5706378 h 6858000"/>
              <a:gd name="connsiteX93" fmla="*/ 6096001 w 6096001"/>
              <a:gd name="connsiteY93" fmla="*/ 5716227 h 6858000"/>
              <a:gd name="connsiteX94" fmla="*/ 4954637 w 6096001"/>
              <a:gd name="connsiteY94" fmla="*/ 6858000 h 6858000"/>
              <a:gd name="connsiteX95" fmla="*/ 4949713 w 6096001"/>
              <a:gd name="connsiteY95" fmla="*/ 6853077 h 6858000"/>
              <a:gd name="connsiteX96" fmla="*/ 6096001 w 6096001"/>
              <a:gd name="connsiteY96" fmla="*/ 5657130 h 6858000"/>
              <a:gd name="connsiteX97" fmla="*/ 6096001 w 6096001"/>
              <a:gd name="connsiteY97" fmla="*/ 5666978 h 6858000"/>
              <a:gd name="connsiteX98" fmla="*/ 4905407 w 6096001"/>
              <a:gd name="connsiteY98" fmla="*/ 6858000 h 6858000"/>
              <a:gd name="connsiteX99" fmla="*/ 4900483 w 6096001"/>
              <a:gd name="connsiteY99" fmla="*/ 6853077 h 6858000"/>
              <a:gd name="connsiteX100" fmla="*/ 6096001 w 6096001"/>
              <a:gd name="connsiteY100" fmla="*/ 5607880 h 6858000"/>
              <a:gd name="connsiteX101" fmla="*/ 6096001 w 6096001"/>
              <a:gd name="connsiteY101" fmla="*/ 5617729 h 6858000"/>
              <a:gd name="connsiteX102" fmla="*/ 4856175 w 6096001"/>
              <a:gd name="connsiteY102" fmla="*/ 6858000 h 6858000"/>
              <a:gd name="connsiteX103" fmla="*/ 4851251 w 6096001"/>
              <a:gd name="connsiteY103" fmla="*/ 6853077 h 6858000"/>
              <a:gd name="connsiteX104" fmla="*/ 6096001 w 6096001"/>
              <a:gd name="connsiteY104" fmla="*/ 5558631 h 6858000"/>
              <a:gd name="connsiteX105" fmla="*/ 6096001 w 6096001"/>
              <a:gd name="connsiteY105" fmla="*/ 5568479 h 6858000"/>
              <a:gd name="connsiteX106" fmla="*/ 4806943 w 6096001"/>
              <a:gd name="connsiteY106" fmla="*/ 6858000 h 6858000"/>
              <a:gd name="connsiteX107" fmla="*/ 4802019 w 6096001"/>
              <a:gd name="connsiteY107" fmla="*/ 6853077 h 6858000"/>
              <a:gd name="connsiteX108" fmla="*/ 6096001 w 6096001"/>
              <a:gd name="connsiteY108" fmla="*/ 5509381 h 6858000"/>
              <a:gd name="connsiteX109" fmla="*/ 6096001 w 6096001"/>
              <a:gd name="connsiteY109" fmla="*/ 5519230 h 6858000"/>
              <a:gd name="connsiteX110" fmla="*/ 4757711 w 6096001"/>
              <a:gd name="connsiteY110" fmla="*/ 6858000 h 6858000"/>
              <a:gd name="connsiteX111" fmla="*/ 4752787 w 6096001"/>
              <a:gd name="connsiteY111" fmla="*/ 6853077 h 6858000"/>
              <a:gd name="connsiteX112" fmla="*/ 6096001 w 6096001"/>
              <a:gd name="connsiteY112" fmla="*/ 5460130 h 6858000"/>
              <a:gd name="connsiteX113" fmla="*/ 6096001 w 6096001"/>
              <a:gd name="connsiteY113" fmla="*/ 5469980 h 6858000"/>
              <a:gd name="connsiteX114" fmla="*/ 4708479 w 6096001"/>
              <a:gd name="connsiteY114" fmla="*/ 6858000 h 6858000"/>
              <a:gd name="connsiteX115" fmla="*/ 4703553 w 6096001"/>
              <a:gd name="connsiteY115" fmla="*/ 6853077 h 6858000"/>
              <a:gd name="connsiteX116" fmla="*/ 6096001 w 6096001"/>
              <a:gd name="connsiteY116" fmla="*/ 5410880 h 6858000"/>
              <a:gd name="connsiteX117" fmla="*/ 6096001 w 6096001"/>
              <a:gd name="connsiteY117" fmla="*/ 5420730 h 6858000"/>
              <a:gd name="connsiteX118" fmla="*/ 4659246 w 6096001"/>
              <a:gd name="connsiteY118" fmla="*/ 6858000 h 6858000"/>
              <a:gd name="connsiteX119" fmla="*/ 4654321 w 6096001"/>
              <a:gd name="connsiteY119" fmla="*/ 6853077 h 6858000"/>
              <a:gd name="connsiteX120" fmla="*/ 6096001 w 6096001"/>
              <a:gd name="connsiteY120" fmla="*/ 5361631 h 6858000"/>
              <a:gd name="connsiteX121" fmla="*/ 6096001 w 6096001"/>
              <a:gd name="connsiteY121" fmla="*/ 5371480 h 6858000"/>
              <a:gd name="connsiteX122" fmla="*/ 4610015 w 6096001"/>
              <a:gd name="connsiteY122" fmla="*/ 6858000 h 6858000"/>
              <a:gd name="connsiteX123" fmla="*/ 4605090 w 6096001"/>
              <a:gd name="connsiteY123" fmla="*/ 6853077 h 6858000"/>
              <a:gd name="connsiteX124" fmla="*/ 6096001 w 6096001"/>
              <a:gd name="connsiteY124" fmla="*/ 5312382 h 6858000"/>
              <a:gd name="connsiteX125" fmla="*/ 6096001 w 6096001"/>
              <a:gd name="connsiteY125" fmla="*/ 5322232 h 6858000"/>
              <a:gd name="connsiteX126" fmla="*/ 4560784 w 6096001"/>
              <a:gd name="connsiteY126" fmla="*/ 6858000 h 6858000"/>
              <a:gd name="connsiteX127" fmla="*/ 4555859 w 6096001"/>
              <a:gd name="connsiteY127" fmla="*/ 6853077 h 6858000"/>
              <a:gd name="connsiteX128" fmla="*/ 6096001 w 6096001"/>
              <a:gd name="connsiteY128" fmla="*/ 5263132 h 6858000"/>
              <a:gd name="connsiteX129" fmla="*/ 6096001 w 6096001"/>
              <a:gd name="connsiteY129" fmla="*/ 5272982 h 6858000"/>
              <a:gd name="connsiteX130" fmla="*/ 4511552 w 6096001"/>
              <a:gd name="connsiteY130" fmla="*/ 6858000 h 6858000"/>
              <a:gd name="connsiteX131" fmla="*/ 4506627 w 6096001"/>
              <a:gd name="connsiteY131" fmla="*/ 6853077 h 6858000"/>
              <a:gd name="connsiteX132" fmla="*/ 6096001 w 6096001"/>
              <a:gd name="connsiteY132" fmla="*/ 5213883 h 6858000"/>
              <a:gd name="connsiteX133" fmla="*/ 6096001 w 6096001"/>
              <a:gd name="connsiteY133" fmla="*/ 5223732 h 6858000"/>
              <a:gd name="connsiteX134" fmla="*/ 4462320 w 6096001"/>
              <a:gd name="connsiteY134" fmla="*/ 6858000 h 6858000"/>
              <a:gd name="connsiteX135" fmla="*/ 4457395 w 6096001"/>
              <a:gd name="connsiteY135" fmla="*/ 6853077 h 6858000"/>
              <a:gd name="connsiteX136" fmla="*/ 6096001 w 6096001"/>
              <a:gd name="connsiteY136" fmla="*/ 5164634 h 6858000"/>
              <a:gd name="connsiteX137" fmla="*/ 6096001 w 6096001"/>
              <a:gd name="connsiteY137" fmla="*/ 5174483 h 6858000"/>
              <a:gd name="connsiteX138" fmla="*/ 4413088 w 6096001"/>
              <a:gd name="connsiteY138" fmla="*/ 6858000 h 6858000"/>
              <a:gd name="connsiteX139" fmla="*/ 4408163 w 6096001"/>
              <a:gd name="connsiteY139" fmla="*/ 6853077 h 6858000"/>
              <a:gd name="connsiteX140" fmla="*/ 6096001 w 6096001"/>
              <a:gd name="connsiteY140" fmla="*/ 5115384 h 6858000"/>
              <a:gd name="connsiteX141" fmla="*/ 6096001 w 6096001"/>
              <a:gd name="connsiteY141" fmla="*/ 5125232 h 6858000"/>
              <a:gd name="connsiteX142" fmla="*/ 4363855 w 6096001"/>
              <a:gd name="connsiteY142" fmla="*/ 6858000 h 6858000"/>
              <a:gd name="connsiteX143" fmla="*/ 4358931 w 6096001"/>
              <a:gd name="connsiteY143" fmla="*/ 6853077 h 6858000"/>
              <a:gd name="connsiteX144" fmla="*/ 6096001 w 6096001"/>
              <a:gd name="connsiteY144" fmla="*/ 5066134 h 6858000"/>
              <a:gd name="connsiteX145" fmla="*/ 6096001 w 6096001"/>
              <a:gd name="connsiteY145" fmla="*/ 5075982 h 6858000"/>
              <a:gd name="connsiteX146" fmla="*/ 4314623 w 6096001"/>
              <a:gd name="connsiteY146" fmla="*/ 6858000 h 6858000"/>
              <a:gd name="connsiteX147" fmla="*/ 4309699 w 6096001"/>
              <a:gd name="connsiteY147" fmla="*/ 6853077 h 6858000"/>
              <a:gd name="connsiteX148" fmla="*/ 6096001 w 6096001"/>
              <a:gd name="connsiteY148" fmla="*/ 5016885 h 6858000"/>
              <a:gd name="connsiteX149" fmla="*/ 6096001 w 6096001"/>
              <a:gd name="connsiteY149" fmla="*/ 5026734 h 6858000"/>
              <a:gd name="connsiteX150" fmla="*/ 4265393 w 6096001"/>
              <a:gd name="connsiteY150" fmla="*/ 6858000 h 6858000"/>
              <a:gd name="connsiteX151" fmla="*/ 4260468 w 6096001"/>
              <a:gd name="connsiteY151" fmla="*/ 6853077 h 6858000"/>
              <a:gd name="connsiteX152" fmla="*/ 6096001 w 6096001"/>
              <a:gd name="connsiteY152" fmla="*/ 4967636 h 6858000"/>
              <a:gd name="connsiteX153" fmla="*/ 6096001 w 6096001"/>
              <a:gd name="connsiteY153" fmla="*/ 4977484 h 6858000"/>
              <a:gd name="connsiteX154" fmla="*/ 4216161 w 6096001"/>
              <a:gd name="connsiteY154" fmla="*/ 6858000 h 6858000"/>
              <a:gd name="connsiteX155" fmla="*/ 4211236 w 6096001"/>
              <a:gd name="connsiteY155" fmla="*/ 6853077 h 6858000"/>
              <a:gd name="connsiteX156" fmla="*/ 6096001 w 6096001"/>
              <a:gd name="connsiteY156" fmla="*/ 4918386 h 6858000"/>
              <a:gd name="connsiteX157" fmla="*/ 6096001 w 6096001"/>
              <a:gd name="connsiteY157" fmla="*/ 4928235 h 6858000"/>
              <a:gd name="connsiteX158" fmla="*/ 4166929 w 6096001"/>
              <a:gd name="connsiteY158" fmla="*/ 6858000 h 6858000"/>
              <a:gd name="connsiteX159" fmla="*/ 4162004 w 6096001"/>
              <a:gd name="connsiteY159" fmla="*/ 6853077 h 6858000"/>
              <a:gd name="connsiteX160" fmla="*/ 6096001 w 6096001"/>
              <a:gd name="connsiteY160" fmla="*/ 4869137 h 6858000"/>
              <a:gd name="connsiteX161" fmla="*/ 6096001 w 6096001"/>
              <a:gd name="connsiteY161" fmla="*/ 4878985 h 6858000"/>
              <a:gd name="connsiteX162" fmla="*/ 4117697 w 6096001"/>
              <a:gd name="connsiteY162" fmla="*/ 6858000 h 6858000"/>
              <a:gd name="connsiteX163" fmla="*/ 4112773 w 6096001"/>
              <a:gd name="connsiteY163" fmla="*/ 6853077 h 6858000"/>
              <a:gd name="connsiteX164" fmla="*/ 6096001 w 6096001"/>
              <a:gd name="connsiteY164" fmla="*/ 4819886 h 6858000"/>
              <a:gd name="connsiteX165" fmla="*/ 6096001 w 6096001"/>
              <a:gd name="connsiteY165" fmla="*/ 4829735 h 6858000"/>
              <a:gd name="connsiteX166" fmla="*/ 4068465 w 6096001"/>
              <a:gd name="connsiteY166" fmla="*/ 6858000 h 6858000"/>
              <a:gd name="connsiteX167" fmla="*/ 4063539 w 6096001"/>
              <a:gd name="connsiteY167" fmla="*/ 6853077 h 6858000"/>
              <a:gd name="connsiteX168" fmla="*/ 6096001 w 6096001"/>
              <a:gd name="connsiteY168" fmla="*/ 4770637 h 6858000"/>
              <a:gd name="connsiteX169" fmla="*/ 6096001 w 6096001"/>
              <a:gd name="connsiteY169" fmla="*/ 4780485 h 6858000"/>
              <a:gd name="connsiteX170" fmla="*/ 4019232 w 6096001"/>
              <a:gd name="connsiteY170" fmla="*/ 6858000 h 6858000"/>
              <a:gd name="connsiteX171" fmla="*/ 4014307 w 6096001"/>
              <a:gd name="connsiteY171" fmla="*/ 6853077 h 6858000"/>
              <a:gd name="connsiteX172" fmla="*/ 6096001 w 6096001"/>
              <a:gd name="connsiteY172" fmla="*/ 4721388 h 6858000"/>
              <a:gd name="connsiteX173" fmla="*/ 6096001 w 6096001"/>
              <a:gd name="connsiteY173" fmla="*/ 4731235 h 6858000"/>
              <a:gd name="connsiteX174" fmla="*/ 3970000 w 6096001"/>
              <a:gd name="connsiteY174" fmla="*/ 6858000 h 6858000"/>
              <a:gd name="connsiteX175" fmla="*/ 3965077 w 6096001"/>
              <a:gd name="connsiteY175" fmla="*/ 6853077 h 6858000"/>
              <a:gd name="connsiteX176" fmla="*/ 6096001 w 6096001"/>
              <a:gd name="connsiteY176" fmla="*/ 4672139 h 6858000"/>
              <a:gd name="connsiteX177" fmla="*/ 6096001 w 6096001"/>
              <a:gd name="connsiteY177" fmla="*/ 4681986 h 6858000"/>
              <a:gd name="connsiteX178" fmla="*/ 3920769 w 6096001"/>
              <a:gd name="connsiteY178" fmla="*/ 6858000 h 6858000"/>
              <a:gd name="connsiteX179" fmla="*/ 3915845 w 6096001"/>
              <a:gd name="connsiteY179" fmla="*/ 6853077 h 6858000"/>
              <a:gd name="connsiteX180" fmla="*/ 6096001 w 6096001"/>
              <a:gd name="connsiteY180" fmla="*/ 4622889 h 6858000"/>
              <a:gd name="connsiteX181" fmla="*/ 6096001 w 6096001"/>
              <a:gd name="connsiteY181" fmla="*/ 4632736 h 6858000"/>
              <a:gd name="connsiteX182" fmla="*/ 3871537 w 6096001"/>
              <a:gd name="connsiteY182" fmla="*/ 6858000 h 6858000"/>
              <a:gd name="connsiteX183" fmla="*/ 3866613 w 6096001"/>
              <a:gd name="connsiteY183" fmla="*/ 6853077 h 6858000"/>
              <a:gd name="connsiteX184" fmla="*/ 6096001 w 6096001"/>
              <a:gd name="connsiteY184" fmla="*/ 4573639 h 6858000"/>
              <a:gd name="connsiteX185" fmla="*/ 6096001 w 6096001"/>
              <a:gd name="connsiteY185" fmla="*/ 4583488 h 6858000"/>
              <a:gd name="connsiteX186" fmla="*/ 3822306 w 6096001"/>
              <a:gd name="connsiteY186" fmla="*/ 6858000 h 6858000"/>
              <a:gd name="connsiteX187" fmla="*/ 3817381 w 6096001"/>
              <a:gd name="connsiteY187" fmla="*/ 6853077 h 6858000"/>
              <a:gd name="connsiteX188" fmla="*/ 6096001 w 6096001"/>
              <a:gd name="connsiteY188" fmla="*/ 4524389 h 6858000"/>
              <a:gd name="connsiteX189" fmla="*/ 6096001 w 6096001"/>
              <a:gd name="connsiteY189" fmla="*/ 4534238 h 6858000"/>
              <a:gd name="connsiteX190" fmla="*/ 3773074 w 6096001"/>
              <a:gd name="connsiteY190" fmla="*/ 6858000 h 6858000"/>
              <a:gd name="connsiteX191" fmla="*/ 3768149 w 6096001"/>
              <a:gd name="connsiteY191" fmla="*/ 6853077 h 6858000"/>
              <a:gd name="connsiteX192" fmla="*/ 6096001 w 6096001"/>
              <a:gd name="connsiteY192" fmla="*/ 4475141 h 6858000"/>
              <a:gd name="connsiteX193" fmla="*/ 6096001 w 6096001"/>
              <a:gd name="connsiteY193" fmla="*/ 4484988 h 6858000"/>
              <a:gd name="connsiteX194" fmla="*/ 3723841 w 6096001"/>
              <a:gd name="connsiteY194" fmla="*/ 6858000 h 6858000"/>
              <a:gd name="connsiteX195" fmla="*/ 3718919 w 6096001"/>
              <a:gd name="connsiteY195" fmla="*/ 6853077 h 6858000"/>
              <a:gd name="connsiteX196" fmla="*/ 6096001 w 6096001"/>
              <a:gd name="connsiteY196" fmla="*/ 4425892 h 6858000"/>
              <a:gd name="connsiteX197" fmla="*/ 6096001 w 6096001"/>
              <a:gd name="connsiteY197" fmla="*/ 4435738 h 6858000"/>
              <a:gd name="connsiteX198" fmla="*/ 3674609 w 6096001"/>
              <a:gd name="connsiteY198" fmla="*/ 6858000 h 6858000"/>
              <a:gd name="connsiteX199" fmla="*/ 3669687 w 6096001"/>
              <a:gd name="connsiteY199" fmla="*/ 6853077 h 6858000"/>
              <a:gd name="connsiteX200" fmla="*/ 6096001 w 6096001"/>
              <a:gd name="connsiteY200" fmla="*/ 4376642 h 6858000"/>
              <a:gd name="connsiteX201" fmla="*/ 6096001 w 6096001"/>
              <a:gd name="connsiteY201" fmla="*/ 4386489 h 6858000"/>
              <a:gd name="connsiteX202" fmla="*/ 3625378 w 6096001"/>
              <a:gd name="connsiteY202" fmla="*/ 6858000 h 6858000"/>
              <a:gd name="connsiteX203" fmla="*/ 3620455 w 6096001"/>
              <a:gd name="connsiteY203" fmla="*/ 6853077 h 6858000"/>
              <a:gd name="connsiteX204" fmla="*/ 6096001 w 6096001"/>
              <a:gd name="connsiteY204" fmla="*/ 4327392 h 6858000"/>
              <a:gd name="connsiteX205" fmla="*/ 6096001 w 6096001"/>
              <a:gd name="connsiteY205" fmla="*/ 4337239 h 6858000"/>
              <a:gd name="connsiteX206" fmla="*/ 3576146 w 6096001"/>
              <a:gd name="connsiteY206" fmla="*/ 6858000 h 6858000"/>
              <a:gd name="connsiteX207" fmla="*/ 3571223 w 6096001"/>
              <a:gd name="connsiteY207" fmla="*/ 6853077 h 6858000"/>
              <a:gd name="connsiteX208" fmla="*/ 6096001 w 6096001"/>
              <a:gd name="connsiteY208" fmla="*/ 4278142 h 6858000"/>
              <a:gd name="connsiteX209" fmla="*/ 6096001 w 6096001"/>
              <a:gd name="connsiteY209" fmla="*/ 4287990 h 6858000"/>
              <a:gd name="connsiteX210" fmla="*/ 3526915 w 6096001"/>
              <a:gd name="connsiteY210" fmla="*/ 6858000 h 6858000"/>
              <a:gd name="connsiteX211" fmla="*/ 3521990 w 6096001"/>
              <a:gd name="connsiteY211" fmla="*/ 6853077 h 6858000"/>
              <a:gd name="connsiteX212" fmla="*/ 6096001 w 6096001"/>
              <a:gd name="connsiteY212" fmla="*/ 4228892 h 6858000"/>
              <a:gd name="connsiteX213" fmla="*/ 6096001 w 6096001"/>
              <a:gd name="connsiteY213" fmla="*/ 4238741 h 6858000"/>
              <a:gd name="connsiteX214" fmla="*/ 3477683 w 6096001"/>
              <a:gd name="connsiteY214" fmla="*/ 6858000 h 6858000"/>
              <a:gd name="connsiteX215" fmla="*/ 3472758 w 6096001"/>
              <a:gd name="connsiteY215" fmla="*/ 6853077 h 6858000"/>
              <a:gd name="connsiteX216" fmla="*/ 6096001 w 6096001"/>
              <a:gd name="connsiteY216" fmla="*/ 4179643 h 6858000"/>
              <a:gd name="connsiteX217" fmla="*/ 6096001 w 6096001"/>
              <a:gd name="connsiteY217" fmla="*/ 4189490 h 6858000"/>
              <a:gd name="connsiteX218" fmla="*/ 3428449 w 6096001"/>
              <a:gd name="connsiteY218" fmla="*/ 6858000 h 6858000"/>
              <a:gd name="connsiteX219" fmla="*/ 3423527 w 6096001"/>
              <a:gd name="connsiteY219" fmla="*/ 6853077 h 6858000"/>
              <a:gd name="connsiteX220" fmla="*/ 6096001 w 6096001"/>
              <a:gd name="connsiteY220" fmla="*/ 4130394 h 6858000"/>
              <a:gd name="connsiteX221" fmla="*/ 6096001 w 6096001"/>
              <a:gd name="connsiteY221" fmla="*/ 4140240 h 6858000"/>
              <a:gd name="connsiteX222" fmla="*/ 3379217 w 6096001"/>
              <a:gd name="connsiteY222" fmla="*/ 6858000 h 6858000"/>
              <a:gd name="connsiteX223" fmla="*/ 3374296 w 6096001"/>
              <a:gd name="connsiteY223" fmla="*/ 6853077 h 6858000"/>
              <a:gd name="connsiteX224" fmla="*/ 6096001 w 6096001"/>
              <a:gd name="connsiteY224" fmla="*/ 4081144 h 6858000"/>
              <a:gd name="connsiteX225" fmla="*/ 6096001 w 6096001"/>
              <a:gd name="connsiteY225" fmla="*/ 4090992 h 6858000"/>
              <a:gd name="connsiteX226" fmla="*/ 3329987 w 6096001"/>
              <a:gd name="connsiteY226" fmla="*/ 6858000 h 6858000"/>
              <a:gd name="connsiteX227" fmla="*/ 3325064 w 6096001"/>
              <a:gd name="connsiteY227" fmla="*/ 6853077 h 6858000"/>
              <a:gd name="connsiteX228" fmla="*/ 6096001 w 6096001"/>
              <a:gd name="connsiteY228" fmla="*/ 4031895 h 6858000"/>
              <a:gd name="connsiteX229" fmla="*/ 6096001 w 6096001"/>
              <a:gd name="connsiteY229" fmla="*/ 4041742 h 6858000"/>
              <a:gd name="connsiteX230" fmla="*/ 3280755 w 6096001"/>
              <a:gd name="connsiteY230" fmla="*/ 6858000 h 6858000"/>
              <a:gd name="connsiteX231" fmla="*/ 3275832 w 6096001"/>
              <a:gd name="connsiteY231" fmla="*/ 6853077 h 6858000"/>
              <a:gd name="connsiteX232" fmla="*/ 6096001 w 6096001"/>
              <a:gd name="connsiteY232" fmla="*/ 3982645 h 6858000"/>
              <a:gd name="connsiteX233" fmla="*/ 6096001 w 6096001"/>
              <a:gd name="connsiteY233" fmla="*/ 3992492 h 6858000"/>
              <a:gd name="connsiteX234" fmla="*/ 3231523 w 6096001"/>
              <a:gd name="connsiteY234" fmla="*/ 6858000 h 6858000"/>
              <a:gd name="connsiteX235" fmla="*/ 3226600 w 6096001"/>
              <a:gd name="connsiteY235" fmla="*/ 6853077 h 6858000"/>
              <a:gd name="connsiteX236" fmla="*/ 6096001 w 6096001"/>
              <a:gd name="connsiteY236" fmla="*/ 3933395 h 6858000"/>
              <a:gd name="connsiteX237" fmla="*/ 6096001 w 6096001"/>
              <a:gd name="connsiteY237" fmla="*/ 3943243 h 6858000"/>
              <a:gd name="connsiteX238" fmla="*/ 3182291 w 6096001"/>
              <a:gd name="connsiteY238" fmla="*/ 6858000 h 6858000"/>
              <a:gd name="connsiteX239" fmla="*/ 3177367 w 6096001"/>
              <a:gd name="connsiteY239" fmla="*/ 6853077 h 6858000"/>
              <a:gd name="connsiteX240" fmla="*/ 6096001 w 6096001"/>
              <a:gd name="connsiteY240" fmla="*/ 3884145 h 6858000"/>
              <a:gd name="connsiteX241" fmla="*/ 6096001 w 6096001"/>
              <a:gd name="connsiteY241" fmla="*/ 3893993 h 6858000"/>
              <a:gd name="connsiteX242" fmla="*/ 3133058 w 6096001"/>
              <a:gd name="connsiteY242" fmla="*/ 6858000 h 6858000"/>
              <a:gd name="connsiteX243" fmla="*/ 3128135 w 6096001"/>
              <a:gd name="connsiteY243" fmla="*/ 6853077 h 6858000"/>
              <a:gd name="connsiteX244" fmla="*/ 6096001 w 6096001"/>
              <a:gd name="connsiteY244" fmla="*/ 3834897 h 6858000"/>
              <a:gd name="connsiteX245" fmla="*/ 6096001 w 6096001"/>
              <a:gd name="connsiteY245" fmla="*/ 3844743 h 6858000"/>
              <a:gd name="connsiteX246" fmla="*/ 3083826 w 6096001"/>
              <a:gd name="connsiteY246" fmla="*/ 6858000 h 6858000"/>
              <a:gd name="connsiteX247" fmla="*/ 3078905 w 6096001"/>
              <a:gd name="connsiteY247" fmla="*/ 6853077 h 6858000"/>
              <a:gd name="connsiteX248" fmla="*/ 6096001 w 6096001"/>
              <a:gd name="connsiteY248" fmla="*/ 3785646 h 6858000"/>
              <a:gd name="connsiteX249" fmla="*/ 6096001 w 6096001"/>
              <a:gd name="connsiteY249" fmla="*/ 3795494 h 6858000"/>
              <a:gd name="connsiteX250" fmla="*/ 3034595 w 6096001"/>
              <a:gd name="connsiteY250" fmla="*/ 6858000 h 6858000"/>
              <a:gd name="connsiteX251" fmla="*/ 3029671 w 6096001"/>
              <a:gd name="connsiteY251" fmla="*/ 6853077 h 6858000"/>
              <a:gd name="connsiteX252" fmla="*/ 6096001 w 6096001"/>
              <a:gd name="connsiteY252" fmla="*/ 3736396 h 6858000"/>
              <a:gd name="connsiteX253" fmla="*/ 6096001 w 6096001"/>
              <a:gd name="connsiteY253" fmla="*/ 3746244 h 6858000"/>
              <a:gd name="connsiteX254" fmla="*/ 2985364 w 6096001"/>
              <a:gd name="connsiteY254" fmla="*/ 6858000 h 6858000"/>
              <a:gd name="connsiteX255" fmla="*/ 2980439 w 6096001"/>
              <a:gd name="connsiteY255" fmla="*/ 6853077 h 6858000"/>
              <a:gd name="connsiteX256" fmla="*/ 6096001 w 6096001"/>
              <a:gd name="connsiteY256" fmla="*/ 3687146 h 6858000"/>
              <a:gd name="connsiteX257" fmla="*/ 6096001 w 6096001"/>
              <a:gd name="connsiteY257" fmla="*/ 3696994 h 6858000"/>
              <a:gd name="connsiteX258" fmla="*/ 2936131 w 6096001"/>
              <a:gd name="connsiteY258" fmla="*/ 6858000 h 6858000"/>
              <a:gd name="connsiteX259" fmla="*/ 2931207 w 6096001"/>
              <a:gd name="connsiteY259" fmla="*/ 6853077 h 6858000"/>
              <a:gd name="connsiteX260" fmla="*/ 6096001 w 6096001"/>
              <a:gd name="connsiteY260" fmla="*/ 3637898 h 6858000"/>
              <a:gd name="connsiteX261" fmla="*/ 6096001 w 6096001"/>
              <a:gd name="connsiteY261" fmla="*/ 3647745 h 6858000"/>
              <a:gd name="connsiteX262" fmla="*/ 2886899 w 6096001"/>
              <a:gd name="connsiteY262" fmla="*/ 6858000 h 6858000"/>
              <a:gd name="connsiteX263" fmla="*/ 2881976 w 6096001"/>
              <a:gd name="connsiteY263" fmla="*/ 6853077 h 6858000"/>
              <a:gd name="connsiteX264" fmla="*/ 6096001 w 6096001"/>
              <a:gd name="connsiteY264" fmla="*/ 3588648 h 6858000"/>
              <a:gd name="connsiteX265" fmla="*/ 6096001 w 6096001"/>
              <a:gd name="connsiteY265" fmla="*/ 3598495 h 6858000"/>
              <a:gd name="connsiteX266" fmla="*/ 2837667 w 6096001"/>
              <a:gd name="connsiteY266" fmla="*/ 6858000 h 6858000"/>
              <a:gd name="connsiteX267" fmla="*/ 2832744 w 6096001"/>
              <a:gd name="connsiteY267" fmla="*/ 6853077 h 6858000"/>
              <a:gd name="connsiteX268" fmla="*/ 6096001 w 6096001"/>
              <a:gd name="connsiteY268" fmla="*/ 3539399 h 6858000"/>
              <a:gd name="connsiteX269" fmla="*/ 6096001 w 6096001"/>
              <a:gd name="connsiteY269" fmla="*/ 3549246 h 6858000"/>
              <a:gd name="connsiteX270" fmla="*/ 2788435 w 6096001"/>
              <a:gd name="connsiteY270" fmla="*/ 6858000 h 6858000"/>
              <a:gd name="connsiteX271" fmla="*/ 2783513 w 6096001"/>
              <a:gd name="connsiteY271" fmla="*/ 6853077 h 6858000"/>
              <a:gd name="connsiteX272" fmla="*/ 6096001 w 6096001"/>
              <a:gd name="connsiteY272" fmla="*/ 3489522 h 6858000"/>
              <a:gd name="connsiteX273" fmla="*/ 6096001 w 6096001"/>
              <a:gd name="connsiteY273" fmla="*/ 3499368 h 6858000"/>
              <a:gd name="connsiteX274" fmla="*/ 2737972 w 6096001"/>
              <a:gd name="connsiteY274" fmla="*/ 6858000 h 6858000"/>
              <a:gd name="connsiteX275" fmla="*/ 2733050 w 6096001"/>
              <a:gd name="connsiteY275" fmla="*/ 6853077 h 6858000"/>
              <a:gd name="connsiteX276" fmla="*/ 6096001 w 6096001"/>
              <a:gd name="connsiteY276" fmla="*/ 3440280 h 6858000"/>
              <a:gd name="connsiteX277" fmla="*/ 6096001 w 6096001"/>
              <a:gd name="connsiteY277" fmla="*/ 3450127 h 6858000"/>
              <a:gd name="connsiteX278" fmla="*/ 2688741 w 6096001"/>
              <a:gd name="connsiteY278" fmla="*/ 6858000 h 6858000"/>
              <a:gd name="connsiteX279" fmla="*/ 2683817 w 6096001"/>
              <a:gd name="connsiteY279" fmla="*/ 6853077 h 6858000"/>
              <a:gd name="connsiteX280" fmla="*/ 6096001 w 6096001"/>
              <a:gd name="connsiteY280" fmla="*/ 3391040 h 6858000"/>
              <a:gd name="connsiteX281" fmla="*/ 6096001 w 6096001"/>
              <a:gd name="connsiteY281" fmla="*/ 3400887 h 6858000"/>
              <a:gd name="connsiteX282" fmla="*/ 2639509 w 6096001"/>
              <a:gd name="connsiteY282" fmla="*/ 6858000 h 6858000"/>
              <a:gd name="connsiteX283" fmla="*/ 2634585 w 6096001"/>
              <a:gd name="connsiteY283" fmla="*/ 6853077 h 6858000"/>
              <a:gd name="connsiteX284" fmla="*/ 6096001 w 6096001"/>
              <a:gd name="connsiteY284" fmla="*/ 3341799 h 6858000"/>
              <a:gd name="connsiteX285" fmla="*/ 6096001 w 6096001"/>
              <a:gd name="connsiteY285" fmla="*/ 3351645 h 6858000"/>
              <a:gd name="connsiteX286" fmla="*/ 2590276 w 6096001"/>
              <a:gd name="connsiteY286" fmla="*/ 6858000 h 6858000"/>
              <a:gd name="connsiteX287" fmla="*/ 2585353 w 6096001"/>
              <a:gd name="connsiteY287" fmla="*/ 6853077 h 6858000"/>
              <a:gd name="connsiteX288" fmla="*/ 6096001 w 6096001"/>
              <a:gd name="connsiteY288" fmla="*/ 3292559 h 6858000"/>
              <a:gd name="connsiteX289" fmla="*/ 6096001 w 6096001"/>
              <a:gd name="connsiteY289" fmla="*/ 3302404 h 6858000"/>
              <a:gd name="connsiteX290" fmla="*/ 2541044 w 6096001"/>
              <a:gd name="connsiteY290" fmla="*/ 6858000 h 6858000"/>
              <a:gd name="connsiteX291" fmla="*/ 2536121 w 6096001"/>
              <a:gd name="connsiteY291" fmla="*/ 6853077 h 6858000"/>
              <a:gd name="connsiteX292" fmla="*/ 6096001 w 6096001"/>
              <a:gd name="connsiteY292" fmla="*/ 3243318 h 6858000"/>
              <a:gd name="connsiteX293" fmla="*/ 6096001 w 6096001"/>
              <a:gd name="connsiteY293" fmla="*/ 3253165 h 6858000"/>
              <a:gd name="connsiteX294" fmla="*/ 2491813 w 6096001"/>
              <a:gd name="connsiteY294" fmla="*/ 6858000 h 6858000"/>
              <a:gd name="connsiteX295" fmla="*/ 2486889 w 6096001"/>
              <a:gd name="connsiteY295" fmla="*/ 6853077 h 6858000"/>
              <a:gd name="connsiteX296" fmla="*/ 6096001 w 6096001"/>
              <a:gd name="connsiteY296" fmla="*/ 3194078 h 6858000"/>
              <a:gd name="connsiteX297" fmla="*/ 6096001 w 6096001"/>
              <a:gd name="connsiteY297" fmla="*/ 3203924 h 6858000"/>
              <a:gd name="connsiteX298" fmla="*/ 2442581 w 6096001"/>
              <a:gd name="connsiteY298" fmla="*/ 6858000 h 6858000"/>
              <a:gd name="connsiteX299" fmla="*/ 2437659 w 6096001"/>
              <a:gd name="connsiteY299" fmla="*/ 6853077 h 6858000"/>
              <a:gd name="connsiteX300" fmla="*/ 6096001 w 6096001"/>
              <a:gd name="connsiteY300" fmla="*/ 3144836 h 6858000"/>
              <a:gd name="connsiteX301" fmla="*/ 6096001 w 6096001"/>
              <a:gd name="connsiteY301" fmla="*/ 3154683 h 6858000"/>
              <a:gd name="connsiteX302" fmla="*/ 2393349 w 6096001"/>
              <a:gd name="connsiteY302" fmla="*/ 6858000 h 6858000"/>
              <a:gd name="connsiteX303" fmla="*/ 2388425 w 6096001"/>
              <a:gd name="connsiteY303" fmla="*/ 6853077 h 6858000"/>
              <a:gd name="connsiteX304" fmla="*/ 6096001 w 6096001"/>
              <a:gd name="connsiteY304" fmla="*/ 3095595 h 6858000"/>
              <a:gd name="connsiteX305" fmla="*/ 6096001 w 6096001"/>
              <a:gd name="connsiteY305" fmla="*/ 3105443 h 6858000"/>
              <a:gd name="connsiteX306" fmla="*/ 2344118 w 6096001"/>
              <a:gd name="connsiteY306" fmla="*/ 6858000 h 6858000"/>
              <a:gd name="connsiteX307" fmla="*/ 2339193 w 6096001"/>
              <a:gd name="connsiteY307" fmla="*/ 6853077 h 6858000"/>
              <a:gd name="connsiteX308" fmla="*/ 6096001 w 6096001"/>
              <a:gd name="connsiteY308" fmla="*/ 3046355 h 6858000"/>
              <a:gd name="connsiteX309" fmla="*/ 6096001 w 6096001"/>
              <a:gd name="connsiteY309" fmla="*/ 3056201 h 6858000"/>
              <a:gd name="connsiteX310" fmla="*/ 2294885 w 6096001"/>
              <a:gd name="connsiteY310" fmla="*/ 6858000 h 6858000"/>
              <a:gd name="connsiteX311" fmla="*/ 2289962 w 6096001"/>
              <a:gd name="connsiteY311" fmla="*/ 6853077 h 6858000"/>
              <a:gd name="connsiteX312" fmla="*/ 6096001 w 6096001"/>
              <a:gd name="connsiteY312" fmla="*/ 2997114 h 6858000"/>
              <a:gd name="connsiteX313" fmla="*/ 6096001 w 6096001"/>
              <a:gd name="connsiteY313" fmla="*/ 3006960 h 6858000"/>
              <a:gd name="connsiteX314" fmla="*/ 2245654 w 6096001"/>
              <a:gd name="connsiteY314" fmla="*/ 6858000 h 6858000"/>
              <a:gd name="connsiteX315" fmla="*/ 2240730 w 6096001"/>
              <a:gd name="connsiteY315" fmla="*/ 6853077 h 6858000"/>
              <a:gd name="connsiteX316" fmla="*/ 6096001 w 6096001"/>
              <a:gd name="connsiteY316" fmla="*/ 2947873 h 6858000"/>
              <a:gd name="connsiteX317" fmla="*/ 6096001 w 6096001"/>
              <a:gd name="connsiteY317" fmla="*/ 2957719 h 6858000"/>
              <a:gd name="connsiteX318" fmla="*/ 2196421 w 6096001"/>
              <a:gd name="connsiteY318" fmla="*/ 6858000 h 6858000"/>
              <a:gd name="connsiteX319" fmla="*/ 2191499 w 6096001"/>
              <a:gd name="connsiteY319" fmla="*/ 6853077 h 6858000"/>
              <a:gd name="connsiteX320" fmla="*/ 6096001 w 6096001"/>
              <a:gd name="connsiteY320" fmla="*/ 2898633 h 6858000"/>
              <a:gd name="connsiteX321" fmla="*/ 6096001 w 6096001"/>
              <a:gd name="connsiteY321" fmla="*/ 2908479 h 6858000"/>
              <a:gd name="connsiteX322" fmla="*/ 2147189 w 6096001"/>
              <a:gd name="connsiteY322" fmla="*/ 6858000 h 6858000"/>
              <a:gd name="connsiteX323" fmla="*/ 2142268 w 6096001"/>
              <a:gd name="connsiteY323" fmla="*/ 6853077 h 6858000"/>
              <a:gd name="connsiteX324" fmla="*/ 6096001 w 6096001"/>
              <a:gd name="connsiteY324" fmla="*/ 2849393 h 6858000"/>
              <a:gd name="connsiteX325" fmla="*/ 6096001 w 6096001"/>
              <a:gd name="connsiteY325" fmla="*/ 2859239 h 6858000"/>
              <a:gd name="connsiteX326" fmla="*/ 2097958 w 6096001"/>
              <a:gd name="connsiteY326" fmla="*/ 6858000 h 6858000"/>
              <a:gd name="connsiteX327" fmla="*/ 2093036 w 6096001"/>
              <a:gd name="connsiteY327" fmla="*/ 6853077 h 6858000"/>
              <a:gd name="connsiteX328" fmla="*/ 6096001 w 6096001"/>
              <a:gd name="connsiteY328" fmla="*/ 2800151 h 6858000"/>
              <a:gd name="connsiteX329" fmla="*/ 6096001 w 6096001"/>
              <a:gd name="connsiteY329" fmla="*/ 2809998 h 6858000"/>
              <a:gd name="connsiteX330" fmla="*/ 2048727 w 6096001"/>
              <a:gd name="connsiteY330" fmla="*/ 6858000 h 6858000"/>
              <a:gd name="connsiteX331" fmla="*/ 2043803 w 6096001"/>
              <a:gd name="connsiteY331" fmla="*/ 6853077 h 6858000"/>
              <a:gd name="connsiteX332" fmla="*/ 6096001 w 6096001"/>
              <a:gd name="connsiteY332" fmla="*/ 2750911 h 6858000"/>
              <a:gd name="connsiteX333" fmla="*/ 6096001 w 6096001"/>
              <a:gd name="connsiteY333" fmla="*/ 2760757 h 6858000"/>
              <a:gd name="connsiteX334" fmla="*/ 1999495 w 6096001"/>
              <a:gd name="connsiteY334" fmla="*/ 6858000 h 6858000"/>
              <a:gd name="connsiteX335" fmla="*/ 1994571 w 6096001"/>
              <a:gd name="connsiteY335" fmla="*/ 6853077 h 6858000"/>
              <a:gd name="connsiteX336" fmla="*/ 6096001 w 6096001"/>
              <a:gd name="connsiteY336" fmla="*/ 2701670 h 6858000"/>
              <a:gd name="connsiteX337" fmla="*/ 6096001 w 6096001"/>
              <a:gd name="connsiteY337" fmla="*/ 2711516 h 6858000"/>
              <a:gd name="connsiteX338" fmla="*/ 1950262 w 6096001"/>
              <a:gd name="connsiteY338" fmla="*/ 6858000 h 6858000"/>
              <a:gd name="connsiteX339" fmla="*/ 1945339 w 6096001"/>
              <a:gd name="connsiteY339" fmla="*/ 6853077 h 6858000"/>
              <a:gd name="connsiteX340" fmla="*/ 6096001 w 6096001"/>
              <a:gd name="connsiteY340" fmla="*/ 2652429 h 6858000"/>
              <a:gd name="connsiteX341" fmla="*/ 6096001 w 6096001"/>
              <a:gd name="connsiteY341" fmla="*/ 2662275 h 6858000"/>
              <a:gd name="connsiteX342" fmla="*/ 1901030 w 6096001"/>
              <a:gd name="connsiteY342" fmla="*/ 6858000 h 6858000"/>
              <a:gd name="connsiteX343" fmla="*/ 1896107 w 6096001"/>
              <a:gd name="connsiteY343" fmla="*/ 6853077 h 6858000"/>
              <a:gd name="connsiteX344" fmla="*/ 6096001 w 6096001"/>
              <a:gd name="connsiteY344" fmla="*/ 2603189 h 6858000"/>
              <a:gd name="connsiteX345" fmla="*/ 6096001 w 6096001"/>
              <a:gd name="connsiteY345" fmla="*/ 2613035 h 6858000"/>
              <a:gd name="connsiteX346" fmla="*/ 1851798 w 6096001"/>
              <a:gd name="connsiteY346" fmla="*/ 6858000 h 6858000"/>
              <a:gd name="connsiteX347" fmla="*/ 1846876 w 6096001"/>
              <a:gd name="connsiteY347" fmla="*/ 6853077 h 6858000"/>
              <a:gd name="connsiteX348" fmla="*/ 6096001 w 6096001"/>
              <a:gd name="connsiteY348" fmla="*/ 2553948 h 6858000"/>
              <a:gd name="connsiteX349" fmla="*/ 6096001 w 6096001"/>
              <a:gd name="connsiteY349" fmla="*/ 2563794 h 6858000"/>
              <a:gd name="connsiteX350" fmla="*/ 1802566 w 6096001"/>
              <a:gd name="connsiteY350" fmla="*/ 6858000 h 6858000"/>
              <a:gd name="connsiteX351" fmla="*/ 1797644 w 6096001"/>
              <a:gd name="connsiteY351" fmla="*/ 6853077 h 6858000"/>
              <a:gd name="connsiteX352" fmla="*/ 6096001 w 6096001"/>
              <a:gd name="connsiteY352" fmla="*/ 2504707 h 6858000"/>
              <a:gd name="connsiteX353" fmla="*/ 6096001 w 6096001"/>
              <a:gd name="connsiteY353" fmla="*/ 2514553 h 6858000"/>
              <a:gd name="connsiteX354" fmla="*/ 1753336 w 6096001"/>
              <a:gd name="connsiteY354" fmla="*/ 6858000 h 6858000"/>
              <a:gd name="connsiteX355" fmla="*/ 1748411 w 6096001"/>
              <a:gd name="connsiteY355" fmla="*/ 6853077 h 6858000"/>
              <a:gd name="connsiteX356" fmla="*/ 6096001 w 6096001"/>
              <a:gd name="connsiteY356" fmla="*/ 2455466 h 6858000"/>
              <a:gd name="connsiteX357" fmla="*/ 6096001 w 6096001"/>
              <a:gd name="connsiteY357" fmla="*/ 2465313 h 6858000"/>
              <a:gd name="connsiteX358" fmla="*/ 1704104 w 6096001"/>
              <a:gd name="connsiteY358" fmla="*/ 6858000 h 6858000"/>
              <a:gd name="connsiteX359" fmla="*/ 1699180 w 6096001"/>
              <a:gd name="connsiteY359" fmla="*/ 6853077 h 6858000"/>
              <a:gd name="connsiteX360" fmla="*/ 6096001 w 6096001"/>
              <a:gd name="connsiteY360" fmla="*/ 2406226 h 6858000"/>
              <a:gd name="connsiteX361" fmla="*/ 6096001 w 6096001"/>
              <a:gd name="connsiteY361" fmla="*/ 2416072 h 6858000"/>
              <a:gd name="connsiteX362" fmla="*/ 1654871 w 6096001"/>
              <a:gd name="connsiteY362" fmla="*/ 6858000 h 6858000"/>
              <a:gd name="connsiteX363" fmla="*/ 1649948 w 6096001"/>
              <a:gd name="connsiteY363" fmla="*/ 6853077 h 6858000"/>
              <a:gd name="connsiteX364" fmla="*/ 6096001 w 6096001"/>
              <a:gd name="connsiteY364" fmla="*/ 2356985 h 6858000"/>
              <a:gd name="connsiteX365" fmla="*/ 6096001 w 6096001"/>
              <a:gd name="connsiteY365" fmla="*/ 2366831 h 6858000"/>
              <a:gd name="connsiteX366" fmla="*/ 1605639 w 6096001"/>
              <a:gd name="connsiteY366" fmla="*/ 6858000 h 6858000"/>
              <a:gd name="connsiteX367" fmla="*/ 1600716 w 6096001"/>
              <a:gd name="connsiteY367" fmla="*/ 6853077 h 6858000"/>
              <a:gd name="connsiteX368" fmla="*/ 6096001 w 6096001"/>
              <a:gd name="connsiteY368" fmla="*/ 2307744 h 6858000"/>
              <a:gd name="connsiteX369" fmla="*/ 6096001 w 6096001"/>
              <a:gd name="connsiteY369" fmla="*/ 2317590 h 6858000"/>
              <a:gd name="connsiteX370" fmla="*/ 1556407 w 6096001"/>
              <a:gd name="connsiteY370" fmla="*/ 6858000 h 6858000"/>
              <a:gd name="connsiteX371" fmla="*/ 1551484 w 6096001"/>
              <a:gd name="connsiteY371" fmla="*/ 6853077 h 6858000"/>
              <a:gd name="connsiteX372" fmla="*/ 6096001 w 6096001"/>
              <a:gd name="connsiteY372" fmla="*/ 2258503 h 6858000"/>
              <a:gd name="connsiteX373" fmla="*/ 6096001 w 6096001"/>
              <a:gd name="connsiteY373" fmla="*/ 2268349 h 6858000"/>
              <a:gd name="connsiteX374" fmla="*/ 1507175 w 6096001"/>
              <a:gd name="connsiteY374" fmla="*/ 6858000 h 6858000"/>
              <a:gd name="connsiteX375" fmla="*/ 1502253 w 6096001"/>
              <a:gd name="connsiteY375" fmla="*/ 6853077 h 6858000"/>
              <a:gd name="connsiteX376" fmla="*/ 6096001 w 6096001"/>
              <a:gd name="connsiteY376" fmla="*/ 2209263 h 6858000"/>
              <a:gd name="connsiteX377" fmla="*/ 6096001 w 6096001"/>
              <a:gd name="connsiteY377" fmla="*/ 2219109 h 6858000"/>
              <a:gd name="connsiteX378" fmla="*/ 1457943 w 6096001"/>
              <a:gd name="connsiteY378" fmla="*/ 6858000 h 6858000"/>
              <a:gd name="connsiteX379" fmla="*/ 1453020 w 6096001"/>
              <a:gd name="connsiteY379" fmla="*/ 6853077 h 6858000"/>
              <a:gd name="connsiteX380" fmla="*/ 6096001 w 6096001"/>
              <a:gd name="connsiteY380" fmla="*/ 2160022 h 6858000"/>
              <a:gd name="connsiteX381" fmla="*/ 6096001 w 6096001"/>
              <a:gd name="connsiteY381" fmla="*/ 2169869 h 6858000"/>
              <a:gd name="connsiteX382" fmla="*/ 1408713 w 6096001"/>
              <a:gd name="connsiteY382" fmla="*/ 6858000 h 6858000"/>
              <a:gd name="connsiteX383" fmla="*/ 1403788 w 6096001"/>
              <a:gd name="connsiteY383" fmla="*/ 6853077 h 6858000"/>
              <a:gd name="connsiteX384" fmla="*/ 6096001 w 6096001"/>
              <a:gd name="connsiteY384" fmla="*/ 2110781 h 6858000"/>
              <a:gd name="connsiteX385" fmla="*/ 6096001 w 6096001"/>
              <a:gd name="connsiteY385" fmla="*/ 2120628 h 6858000"/>
              <a:gd name="connsiteX386" fmla="*/ 1359480 w 6096001"/>
              <a:gd name="connsiteY386" fmla="*/ 6858000 h 6858000"/>
              <a:gd name="connsiteX387" fmla="*/ 1354556 w 6096001"/>
              <a:gd name="connsiteY387" fmla="*/ 6853077 h 6858000"/>
              <a:gd name="connsiteX388" fmla="*/ 6096001 w 6096001"/>
              <a:gd name="connsiteY388" fmla="*/ 2061540 h 6858000"/>
              <a:gd name="connsiteX389" fmla="*/ 6096001 w 6096001"/>
              <a:gd name="connsiteY389" fmla="*/ 2071387 h 6858000"/>
              <a:gd name="connsiteX390" fmla="*/ 1310248 w 6096001"/>
              <a:gd name="connsiteY390" fmla="*/ 6858000 h 6858000"/>
              <a:gd name="connsiteX391" fmla="*/ 1305324 w 6096001"/>
              <a:gd name="connsiteY391" fmla="*/ 6853077 h 6858000"/>
              <a:gd name="connsiteX392" fmla="*/ 6096001 w 6096001"/>
              <a:gd name="connsiteY392" fmla="*/ 2012300 h 6858000"/>
              <a:gd name="connsiteX393" fmla="*/ 6096001 w 6096001"/>
              <a:gd name="connsiteY393" fmla="*/ 2022146 h 6858000"/>
              <a:gd name="connsiteX394" fmla="*/ 1261016 w 6096001"/>
              <a:gd name="connsiteY394" fmla="*/ 6858000 h 6858000"/>
              <a:gd name="connsiteX395" fmla="*/ 1256093 w 6096001"/>
              <a:gd name="connsiteY395" fmla="*/ 6853077 h 6858000"/>
              <a:gd name="connsiteX396" fmla="*/ 6096001 w 6096001"/>
              <a:gd name="connsiteY396" fmla="*/ 1963059 h 6858000"/>
              <a:gd name="connsiteX397" fmla="*/ 6096001 w 6096001"/>
              <a:gd name="connsiteY397" fmla="*/ 1972905 h 6858000"/>
              <a:gd name="connsiteX398" fmla="*/ 1211784 w 6096001"/>
              <a:gd name="connsiteY398" fmla="*/ 6858000 h 6858000"/>
              <a:gd name="connsiteX399" fmla="*/ 1206862 w 6096001"/>
              <a:gd name="connsiteY399" fmla="*/ 6853077 h 6858000"/>
              <a:gd name="connsiteX400" fmla="*/ 6096001 w 6096001"/>
              <a:gd name="connsiteY400" fmla="*/ 1913819 h 6858000"/>
              <a:gd name="connsiteX401" fmla="*/ 6096001 w 6096001"/>
              <a:gd name="connsiteY401" fmla="*/ 1923665 h 6858000"/>
              <a:gd name="connsiteX402" fmla="*/ 1162552 w 6096001"/>
              <a:gd name="connsiteY402" fmla="*/ 6858000 h 6858000"/>
              <a:gd name="connsiteX403" fmla="*/ 1157630 w 6096001"/>
              <a:gd name="connsiteY403" fmla="*/ 6853077 h 6858000"/>
              <a:gd name="connsiteX404" fmla="*/ 6096001 w 6096001"/>
              <a:gd name="connsiteY404" fmla="*/ 1864577 h 6858000"/>
              <a:gd name="connsiteX405" fmla="*/ 6096001 w 6096001"/>
              <a:gd name="connsiteY405" fmla="*/ 1874424 h 6858000"/>
              <a:gd name="connsiteX406" fmla="*/ 1113321 w 6096001"/>
              <a:gd name="connsiteY406" fmla="*/ 6858000 h 6858000"/>
              <a:gd name="connsiteX407" fmla="*/ 1108397 w 6096001"/>
              <a:gd name="connsiteY407" fmla="*/ 6853077 h 6858000"/>
              <a:gd name="connsiteX408" fmla="*/ 6096001 w 6096001"/>
              <a:gd name="connsiteY408" fmla="*/ 1815337 h 6858000"/>
              <a:gd name="connsiteX409" fmla="*/ 6096001 w 6096001"/>
              <a:gd name="connsiteY409" fmla="*/ 1825183 h 6858000"/>
              <a:gd name="connsiteX410" fmla="*/ 1064090 w 6096001"/>
              <a:gd name="connsiteY410" fmla="*/ 6858000 h 6858000"/>
              <a:gd name="connsiteX411" fmla="*/ 1059165 w 6096001"/>
              <a:gd name="connsiteY411" fmla="*/ 6853077 h 6858000"/>
              <a:gd name="connsiteX412" fmla="*/ 6096001 w 6096001"/>
              <a:gd name="connsiteY412" fmla="*/ 1766096 h 6858000"/>
              <a:gd name="connsiteX413" fmla="*/ 6096001 w 6096001"/>
              <a:gd name="connsiteY413" fmla="*/ 1775942 h 6858000"/>
              <a:gd name="connsiteX414" fmla="*/ 1014857 w 6096001"/>
              <a:gd name="connsiteY414" fmla="*/ 6858000 h 6858000"/>
              <a:gd name="connsiteX415" fmla="*/ 1009933 w 6096001"/>
              <a:gd name="connsiteY415" fmla="*/ 6853077 h 6858000"/>
              <a:gd name="connsiteX416" fmla="*/ 6096001 w 6096001"/>
              <a:gd name="connsiteY416" fmla="*/ 1716855 h 6858000"/>
              <a:gd name="connsiteX417" fmla="*/ 6096001 w 6096001"/>
              <a:gd name="connsiteY417" fmla="*/ 1726701 h 6858000"/>
              <a:gd name="connsiteX418" fmla="*/ 965625 w 6096001"/>
              <a:gd name="connsiteY418" fmla="*/ 6858000 h 6858000"/>
              <a:gd name="connsiteX419" fmla="*/ 960701 w 6096001"/>
              <a:gd name="connsiteY419" fmla="*/ 6853077 h 6858000"/>
              <a:gd name="connsiteX420" fmla="*/ 6096001 w 6096001"/>
              <a:gd name="connsiteY420" fmla="*/ 1667614 h 6858000"/>
              <a:gd name="connsiteX421" fmla="*/ 6096001 w 6096001"/>
              <a:gd name="connsiteY421" fmla="*/ 1677460 h 6858000"/>
              <a:gd name="connsiteX422" fmla="*/ 916393 w 6096001"/>
              <a:gd name="connsiteY422" fmla="*/ 6858000 h 6858000"/>
              <a:gd name="connsiteX423" fmla="*/ 911471 w 6096001"/>
              <a:gd name="connsiteY423" fmla="*/ 6853077 h 6858000"/>
              <a:gd name="connsiteX424" fmla="*/ 6096001 w 6096001"/>
              <a:gd name="connsiteY424" fmla="*/ 1618374 h 6858000"/>
              <a:gd name="connsiteX425" fmla="*/ 6096001 w 6096001"/>
              <a:gd name="connsiteY425" fmla="*/ 1628220 h 6858000"/>
              <a:gd name="connsiteX426" fmla="*/ 867161 w 6096001"/>
              <a:gd name="connsiteY426" fmla="*/ 6858000 h 6858000"/>
              <a:gd name="connsiteX427" fmla="*/ 862239 w 6096001"/>
              <a:gd name="connsiteY427" fmla="*/ 6853077 h 6858000"/>
              <a:gd name="connsiteX428" fmla="*/ 6096001 w 6096001"/>
              <a:gd name="connsiteY428" fmla="*/ 1569133 h 6858000"/>
              <a:gd name="connsiteX429" fmla="*/ 6096001 w 6096001"/>
              <a:gd name="connsiteY429" fmla="*/ 1578980 h 6858000"/>
              <a:gd name="connsiteX430" fmla="*/ 817930 w 6096001"/>
              <a:gd name="connsiteY430" fmla="*/ 6858000 h 6858000"/>
              <a:gd name="connsiteX431" fmla="*/ 813006 w 6096001"/>
              <a:gd name="connsiteY431" fmla="*/ 6853077 h 6858000"/>
              <a:gd name="connsiteX432" fmla="*/ 6096001 w 6096001"/>
              <a:gd name="connsiteY432" fmla="*/ 1519892 h 6858000"/>
              <a:gd name="connsiteX433" fmla="*/ 6096001 w 6096001"/>
              <a:gd name="connsiteY433" fmla="*/ 1529739 h 6858000"/>
              <a:gd name="connsiteX434" fmla="*/ 768698 w 6096001"/>
              <a:gd name="connsiteY434" fmla="*/ 6858000 h 6858000"/>
              <a:gd name="connsiteX435" fmla="*/ 763774 w 6096001"/>
              <a:gd name="connsiteY435" fmla="*/ 6853077 h 6858000"/>
              <a:gd name="connsiteX436" fmla="*/ 6096001 w 6096001"/>
              <a:gd name="connsiteY436" fmla="*/ 1470652 h 6858000"/>
              <a:gd name="connsiteX437" fmla="*/ 6096001 w 6096001"/>
              <a:gd name="connsiteY437" fmla="*/ 1480498 h 6858000"/>
              <a:gd name="connsiteX438" fmla="*/ 719465 w 6096001"/>
              <a:gd name="connsiteY438" fmla="*/ 6858000 h 6858000"/>
              <a:gd name="connsiteX439" fmla="*/ 714542 w 6096001"/>
              <a:gd name="connsiteY439" fmla="*/ 6853077 h 6858000"/>
              <a:gd name="connsiteX440" fmla="*/ 6096001 w 6096001"/>
              <a:gd name="connsiteY440" fmla="*/ 1421412 h 6858000"/>
              <a:gd name="connsiteX441" fmla="*/ 6096001 w 6096001"/>
              <a:gd name="connsiteY441" fmla="*/ 1431258 h 6858000"/>
              <a:gd name="connsiteX442" fmla="*/ 670233 w 6096001"/>
              <a:gd name="connsiteY442" fmla="*/ 6858000 h 6858000"/>
              <a:gd name="connsiteX443" fmla="*/ 665310 w 6096001"/>
              <a:gd name="connsiteY443" fmla="*/ 6853077 h 6858000"/>
              <a:gd name="connsiteX444" fmla="*/ 6096001 w 6096001"/>
              <a:gd name="connsiteY444" fmla="*/ 1372171 h 6858000"/>
              <a:gd name="connsiteX445" fmla="*/ 6096001 w 6096001"/>
              <a:gd name="connsiteY445" fmla="*/ 1382017 h 6858000"/>
              <a:gd name="connsiteX446" fmla="*/ 621001 w 6096001"/>
              <a:gd name="connsiteY446" fmla="*/ 6858000 h 6858000"/>
              <a:gd name="connsiteX447" fmla="*/ 616078 w 6096001"/>
              <a:gd name="connsiteY447" fmla="*/ 6853077 h 6858000"/>
              <a:gd name="connsiteX448" fmla="*/ 6096001 w 6096001"/>
              <a:gd name="connsiteY448" fmla="*/ 1322930 h 6858000"/>
              <a:gd name="connsiteX449" fmla="*/ 6096001 w 6096001"/>
              <a:gd name="connsiteY449" fmla="*/ 1332776 h 6858000"/>
              <a:gd name="connsiteX450" fmla="*/ 571770 w 6096001"/>
              <a:gd name="connsiteY450" fmla="*/ 6858000 h 6858000"/>
              <a:gd name="connsiteX451" fmla="*/ 566848 w 6096001"/>
              <a:gd name="connsiteY451" fmla="*/ 6853077 h 6858000"/>
              <a:gd name="connsiteX452" fmla="*/ 6096001 w 6096001"/>
              <a:gd name="connsiteY452" fmla="*/ 1272686 h 6858000"/>
              <a:gd name="connsiteX453" fmla="*/ 6096001 w 6096001"/>
              <a:gd name="connsiteY453" fmla="*/ 1282535 h 6858000"/>
              <a:gd name="connsiteX454" fmla="*/ 522538 w 6096001"/>
              <a:gd name="connsiteY454" fmla="*/ 6858000 h 6858000"/>
              <a:gd name="connsiteX455" fmla="*/ 517615 w 6096001"/>
              <a:gd name="connsiteY455" fmla="*/ 6853077 h 6858000"/>
              <a:gd name="connsiteX456" fmla="*/ 6096001 w 6096001"/>
              <a:gd name="connsiteY456" fmla="*/ 1223436 h 6858000"/>
              <a:gd name="connsiteX457" fmla="*/ 6096001 w 6096001"/>
              <a:gd name="connsiteY457" fmla="*/ 1233285 h 6858000"/>
              <a:gd name="connsiteX458" fmla="*/ 473307 w 6096001"/>
              <a:gd name="connsiteY458" fmla="*/ 6858000 h 6858000"/>
              <a:gd name="connsiteX459" fmla="*/ 468383 w 6096001"/>
              <a:gd name="connsiteY459" fmla="*/ 6853077 h 6858000"/>
              <a:gd name="connsiteX460" fmla="*/ 6096001 w 6096001"/>
              <a:gd name="connsiteY460" fmla="*/ 1174187 h 6858000"/>
              <a:gd name="connsiteX461" fmla="*/ 6096001 w 6096001"/>
              <a:gd name="connsiteY461" fmla="*/ 1184035 h 6858000"/>
              <a:gd name="connsiteX462" fmla="*/ 424074 w 6096001"/>
              <a:gd name="connsiteY462" fmla="*/ 6858000 h 6858000"/>
              <a:gd name="connsiteX463" fmla="*/ 419151 w 6096001"/>
              <a:gd name="connsiteY463" fmla="*/ 6853077 h 6858000"/>
              <a:gd name="connsiteX464" fmla="*/ 6096001 w 6096001"/>
              <a:gd name="connsiteY464" fmla="*/ 1124937 h 6858000"/>
              <a:gd name="connsiteX465" fmla="*/ 6096001 w 6096001"/>
              <a:gd name="connsiteY465" fmla="*/ 1134786 h 6858000"/>
              <a:gd name="connsiteX466" fmla="*/ 374842 w 6096001"/>
              <a:gd name="connsiteY466" fmla="*/ 6858000 h 6858000"/>
              <a:gd name="connsiteX467" fmla="*/ 369919 w 6096001"/>
              <a:gd name="connsiteY467" fmla="*/ 6853077 h 6858000"/>
              <a:gd name="connsiteX468" fmla="*/ 6096001 w 6096001"/>
              <a:gd name="connsiteY468" fmla="*/ 1075688 h 6858000"/>
              <a:gd name="connsiteX469" fmla="*/ 6096001 w 6096001"/>
              <a:gd name="connsiteY469" fmla="*/ 1085536 h 6858000"/>
              <a:gd name="connsiteX470" fmla="*/ 325610 w 6096001"/>
              <a:gd name="connsiteY470" fmla="*/ 6858000 h 6858000"/>
              <a:gd name="connsiteX471" fmla="*/ 320687 w 6096001"/>
              <a:gd name="connsiteY471" fmla="*/ 6853077 h 6858000"/>
              <a:gd name="connsiteX472" fmla="*/ 6096001 w 6096001"/>
              <a:gd name="connsiteY472" fmla="*/ 1026438 h 6858000"/>
              <a:gd name="connsiteX473" fmla="*/ 6096001 w 6096001"/>
              <a:gd name="connsiteY473" fmla="*/ 1036286 h 6858000"/>
              <a:gd name="connsiteX474" fmla="*/ 276378 w 6096001"/>
              <a:gd name="connsiteY474" fmla="*/ 6858000 h 6858000"/>
              <a:gd name="connsiteX475" fmla="*/ 271455 w 6096001"/>
              <a:gd name="connsiteY475" fmla="*/ 6853077 h 6858000"/>
              <a:gd name="connsiteX476" fmla="*/ 6096001 w 6096001"/>
              <a:gd name="connsiteY476" fmla="*/ 977189 h 6858000"/>
              <a:gd name="connsiteX477" fmla="*/ 6096001 w 6096001"/>
              <a:gd name="connsiteY477" fmla="*/ 987037 h 6858000"/>
              <a:gd name="connsiteX478" fmla="*/ 227147 w 6096001"/>
              <a:gd name="connsiteY478" fmla="*/ 6858000 h 6858000"/>
              <a:gd name="connsiteX479" fmla="*/ 222223 w 6096001"/>
              <a:gd name="connsiteY479" fmla="*/ 6853077 h 6858000"/>
              <a:gd name="connsiteX480" fmla="*/ 6096001 w 6096001"/>
              <a:gd name="connsiteY480" fmla="*/ 927939 h 6858000"/>
              <a:gd name="connsiteX481" fmla="*/ 6096001 w 6096001"/>
              <a:gd name="connsiteY481" fmla="*/ 937787 h 6858000"/>
              <a:gd name="connsiteX482" fmla="*/ 177915 w 6096001"/>
              <a:gd name="connsiteY482" fmla="*/ 6858000 h 6858000"/>
              <a:gd name="connsiteX483" fmla="*/ 172991 w 6096001"/>
              <a:gd name="connsiteY483" fmla="*/ 6853077 h 6858000"/>
              <a:gd name="connsiteX484" fmla="*/ 6096001 w 6096001"/>
              <a:gd name="connsiteY484" fmla="*/ 878690 h 6858000"/>
              <a:gd name="connsiteX485" fmla="*/ 6096001 w 6096001"/>
              <a:gd name="connsiteY485" fmla="*/ 888537 h 6858000"/>
              <a:gd name="connsiteX486" fmla="*/ 128683 w 6096001"/>
              <a:gd name="connsiteY486" fmla="*/ 6858000 h 6858000"/>
              <a:gd name="connsiteX487" fmla="*/ 123760 w 6096001"/>
              <a:gd name="connsiteY487" fmla="*/ 6853077 h 6858000"/>
              <a:gd name="connsiteX488" fmla="*/ 6096001 w 6096001"/>
              <a:gd name="connsiteY488" fmla="*/ 829441 h 6858000"/>
              <a:gd name="connsiteX489" fmla="*/ 6096001 w 6096001"/>
              <a:gd name="connsiteY489" fmla="*/ 839288 h 6858000"/>
              <a:gd name="connsiteX490" fmla="*/ 79451 w 6096001"/>
              <a:gd name="connsiteY490" fmla="*/ 6858000 h 6858000"/>
              <a:gd name="connsiteX491" fmla="*/ 74528 w 6096001"/>
              <a:gd name="connsiteY491" fmla="*/ 6853077 h 6858000"/>
              <a:gd name="connsiteX492" fmla="*/ 6096001 w 6096001"/>
              <a:gd name="connsiteY492" fmla="*/ 780191 h 6858000"/>
              <a:gd name="connsiteX493" fmla="*/ 6096001 w 6096001"/>
              <a:gd name="connsiteY493" fmla="*/ 790039 h 6858000"/>
              <a:gd name="connsiteX494" fmla="*/ 30219 w 6096001"/>
              <a:gd name="connsiteY494" fmla="*/ 6858000 h 6858000"/>
              <a:gd name="connsiteX495" fmla="*/ 25296 w 6096001"/>
              <a:gd name="connsiteY495" fmla="*/ 6853077 h 6858000"/>
              <a:gd name="connsiteX496" fmla="*/ 6096001 w 6096001"/>
              <a:gd name="connsiteY496" fmla="*/ 730941 h 6858000"/>
              <a:gd name="connsiteX497" fmla="*/ 6096001 w 6096001"/>
              <a:gd name="connsiteY497" fmla="*/ 740789 h 6858000"/>
              <a:gd name="connsiteX498" fmla="*/ 0 w 6096001"/>
              <a:gd name="connsiteY498" fmla="*/ 6838981 h 6858000"/>
              <a:gd name="connsiteX499" fmla="*/ 0 w 6096001"/>
              <a:gd name="connsiteY499" fmla="*/ 6829134 h 6858000"/>
              <a:gd name="connsiteX500" fmla="*/ 6096001 w 6096001"/>
              <a:gd name="connsiteY500" fmla="*/ 681692 h 6858000"/>
              <a:gd name="connsiteX501" fmla="*/ 6096001 w 6096001"/>
              <a:gd name="connsiteY501" fmla="*/ 691539 h 6858000"/>
              <a:gd name="connsiteX502" fmla="*/ 0 w 6096001"/>
              <a:gd name="connsiteY502" fmla="*/ 6789731 h 6858000"/>
              <a:gd name="connsiteX503" fmla="*/ 0 w 6096001"/>
              <a:gd name="connsiteY503" fmla="*/ 6779883 h 6858000"/>
              <a:gd name="connsiteX504" fmla="*/ 6096001 w 6096001"/>
              <a:gd name="connsiteY504" fmla="*/ 632442 h 6858000"/>
              <a:gd name="connsiteX505" fmla="*/ 6096001 w 6096001"/>
              <a:gd name="connsiteY505" fmla="*/ 642290 h 6858000"/>
              <a:gd name="connsiteX506" fmla="*/ 0 w 6096001"/>
              <a:gd name="connsiteY506" fmla="*/ 6740483 h 6858000"/>
              <a:gd name="connsiteX507" fmla="*/ 0 w 6096001"/>
              <a:gd name="connsiteY507" fmla="*/ 6730633 h 6858000"/>
              <a:gd name="connsiteX508" fmla="*/ 6096001 w 6096001"/>
              <a:gd name="connsiteY508" fmla="*/ 583192 h 6858000"/>
              <a:gd name="connsiteX509" fmla="*/ 6096001 w 6096001"/>
              <a:gd name="connsiteY509" fmla="*/ 593041 h 6858000"/>
              <a:gd name="connsiteX510" fmla="*/ 0 w 6096001"/>
              <a:gd name="connsiteY510" fmla="*/ 6691232 h 6858000"/>
              <a:gd name="connsiteX511" fmla="*/ 0 w 6096001"/>
              <a:gd name="connsiteY511" fmla="*/ 6681383 h 6858000"/>
              <a:gd name="connsiteX512" fmla="*/ 6096001 w 6096001"/>
              <a:gd name="connsiteY512" fmla="*/ 533942 h 6858000"/>
              <a:gd name="connsiteX513" fmla="*/ 6096001 w 6096001"/>
              <a:gd name="connsiteY513" fmla="*/ 543791 h 6858000"/>
              <a:gd name="connsiteX514" fmla="*/ 0 w 6096001"/>
              <a:gd name="connsiteY514" fmla="*/ 6641982 h 6858000"/>
              <a:gd name="connsiteX515" fmla="*/ 0 w 6096001"/>
              <a:gd name="connsiteY515" fmla="*/ 6632134 h 6858000"/>
              <a:gd name="connsiteX516" fmla="*/ 6096001 w 6096001"/>
              <a:gd name="connsiteY516" fmla="*/ 484693 h 6858000"/>
              <a:gd name="connsiteX517" fmla="*/ 6096001 w 6096001"/>
              <a:gd name="connsiteY517" fmla="*/ 494542 h 6858000"/>
              <a:gd name="connsiteX518" fmla="*/ 0 w 6096001"/>
              <a:gd name="connsiteY518" fmla="*/ 6592732 h 6858000"/>
              <a:gd name="connsiteX519" fmla="*/ 0 w 6096001"/>
              <a:gd name="connsiteY519" fmla="*/ 6582885 h 6858000"/>
              <a:gd name="connsiteX520" fmla="*/ 6096001 w 6096001"/>
              <a:gd name="connsiteY520" fmla="*/ 435443 h 6858000"/>
              <a:gd name="connsiteX521" fmla="*/ 6096001 w 6096001"/>
              <a:gd name="connsiteY521" fmla="*/ 445292 h 6858000"/>
              <a:gd name="connsiteX522" fmla="*/ 0 w 6096001"/>
              <a:gd name="connsiteY522" fmla="*/ 6543484 h 6858000"/>
              <a:gd name="connsiteX523" fmla="*/ 0 w 6096001"/>
              <a:gd name="connsiteY523" fmla="*/ 6533635 h 6858000"/>
              <a:gd name="connsiteX524" fmla="*/ 6096001 w 6096001"/>
              <a:gd name="connsiteY524" fmla="*/ 386193 h 6858000"/>
              <a:gd name="connsiteX525" fmla="*/ 6096001 w 6096001"/>
              <a:gd name="connsiteY525" fmla="*/ 396042 h 6858000"/>
              <a:gd name="connsiteX526" fmla="*/ 0 w 6096001"/>
              <a:gd name="connsiteY526" fmla="*/ 6494234 h 6858000"/>
              <a:gd name="connsiteX527" fmla="*/ 0 w 6096001"/>
              <a:gd name="connsiteY527" fmla="*/ 6484386 h 6858000"/>
              <a:gd name="connsiteX528" fmla="*/ 6096001 w 6096001"/>
              <a:gd name="connsiteY528" fmla="*/ 336945 h 6858000"/>
              <a:gd name="connsiteX529" fmla="*/ 6096001 w 6096001"/>
              <a:gd name="connsiteY529" fmla="*/ 346793 h 6858000"/>
              <a:gd name="connsiteX530" fmla="*/ 0 w 6096001"/>
              <a:gd name="connsiteY530" fmla="*/ 6444984 h 6858000"/>
              <a:gd name="connsiteX531" fmla="*/ 0 w 6096001"/>
              <a:gd name="connsiteY531" fmla="*/ 6435136 h 6858000"/>
              <a:gd name="connsiteX532" fmla="*/ 6096001 w 6096001"/>
              <a:gd name="connsiteY532" fmla="*/ 287695 h 6858000"/>
              <a:gd name="connsiteX533" fmla="*/ 6096001 w 6096001"/>
              <a:gd name="connsiteY533" fmla="*/ 297543 h 6858000"/>
              <a:gd name="connsiteX534" fmla="*/ 0 w 6096001"/>
              <a:gd name="connsiteY534" fmla="*/ 6395735 h 6858000"/>
              <a:gd name="connsiteX535" fmla="*/ 0 w 6096001"/>
              <a:gd name="connsiteY535" fmla="*/ 6385886 h 6858000"/>
              <a:gd name="connsiteX536" fmla="*/ 6096001 w 6096001"/>
              <a:gd name="connsiteY536" fmla="*/ 238445 h 6858000"/>
              <a:gd name="connsiteX537" fmla="*/ 6096001 w 6096001"/>
              <a:gd name="connsiteY537" fmla="*/ 248293 h 6858000"/>
              <a:gd name="connsiteX538" fmla="*/ 0 w 6096001"/>
              <a:gd name="connsiteY538" fmla="*/ 6346485 h 6858000"/>
              <a:gd name="connsiteX539" fmla="*/ 0 w 6096001"/>
              <a:gd name="connsiteY539" fmla="*/ 6336636 h 6858000"/>
              <a:gd name="connsiteX540" fmla="*/ 6096001 w 6096001"/>
              <a:gd name="connsiteY540" fmla="*/ 189196 h 6858000"/>
              <a:gd name="connsiteX541" fmla="*/ 6096001 w 6096001"/>
              <a:gd name="connsiteY541" fmla="*/ 199043 h 6858000"/>
              <a:gd name="connsiteX542" fmla="*/ 0 w 6096001"/>
              <a:gd name="connsiteY542" fmla="*/ 6297235 h 6858000"/>
              <a:gd name="connsiteX543" fmla="*/ 0 w 6096001"/>
              <a:gd name="connsiteY543" fmla="*/ 6287387 h 6858000"/>
              <a:gd name="connsiteX544" fmla="*/ 6096001 w 6096001"/>
              <a:gd name="connsiteY544" fmla="*/ 139946 h 6858000"/>
              <a:gd name="connsiteX545" fmla="*/ 6096001 w 6096001"/>
              <a:gd name="connsiteY545" fmla="*/ 149795 h 6858000"/>
              <a:gd name="connsiteX546" fmla="*/ 0 w 6096001"/>
              <a:gd name="connsiteY546" fmla="*/ 6247986 h 6858000"/>
              <a:gd name="connsiteX547" fmla="*/ 0 w 6096001"/>
              <a:gd name="connsiteY547" fmla="*/ 6238137 h 6858000"/>
              <a:gd name="connsiteX548" fmla="*/ 6096001 w 6096001"/>
              <a:gd name="connsiteY548" fmla="*/ 90697 h 6858000"/>
              <a:gd name="connsiteX549" fmla="*/ 6096001 w 6096001"/>
              <a:gd name="connsiteY549" fmla="*/ 100546 h 6858000"/>
              <a:gd name="connsiteX550" fmla="*/ 0 w 6096001"/>
              <a:gd name="connsiteY550" fmla="*/ 6198736 h 6858000"/>
              <a:gd name="connsiteX551" fmla="*/ 0 w 6096001"/>
              <a:gd name="connsiteY551" fmla="*/ 6188889 h 6858000"/>
              <a:gd name="connsiteX552" fmla="*/ 6096001 w 6096001"/>
              <a:gd name="connsiteY552" fmla="*/ 41447 h 6858000"/>
              <a:gd name="connsiteX553" fmla="*/ 6096001 w 6096001"/>
              <a:gd name="connsiteY553" fmla="*/ 51296 h 6858000"/>
              <a:gd name="connsiteX554" fmla="*/ 0 w 6096001"/>
              <a:gd name="connsiteY554" fmla="*/ 6149486 h 6858000"/>
              <a:gd name="connsiteX555" fmla="*/ 0 w 6096001"/>
              <a:gd name="connsiteY555" fmla="*/ 6139639 h 6858000"/>
              <a:gd name="connsiteX556" fmla="*/ 6088202 w 6096001"/>
              <a:gd name="connsiteY556" fmla="*/ 0 h 6858000"/>
              <a:gd name="connsiteX557" fmla="*/ 6093124 w 6096001"/>
              <a:gd name="connsiteY557" fmla="*/ 4923 h 6858000"/>
              <a:gd name="connsiteX558" fmla="*/ 0 w 6096001"/>
              <a:gd name="connsiteY558" fmla="*/ 6100238 h 6858000"/>
              <a:gd name="connsiteX559" fmla="*/ 0 w 6096001"/>
              <a:gd name="connsiteY559" fmla="*/ 6090389 h 6858000"/>
              <a:gd name="connsiteX560" fmla="*/ 6038970 w 6096001"/>
              <a:gd name="connsiteY560" fmla="*/ 0 h 6858000"/>
              <a:gd name="connsiteX561" fmla="*/ 6043892 w 6096001"/>
              <a:gd name="connsiteY561" fmla="*/ 4923 h 6858000"/>
              <a:gd name="connsiteX562" fmla="*/ 0 w 6096001"/>
              <a:gd name="connsiteY562" fmla="*/ 6050988 h 6858000"/>
              <a:gd name="connsiteX563" fmla="*/ 0 w 6096001"/>
              <a:gd name="connsiteY563" fmla="*/ 6041139 h 6858000"/>
              <a:gd name="connsiteX564" fmla="*/ 5989738 w 6096001"/>
              <a:gd name="connsiteY564" fmla="*/ 0 h 6858000"/>
              <a:gd name="connsiteX565" fmla="*/ 5994661 w 6096001"/>
              <a:gd name="connsiteY565" fmla="*/ 4923 h 6858000"/>
              <a:gd name="connsiteX566" fmla="*/ 0 w 6096001"/>
              <a:gd name="connsiteY566" fmla="*/ 6001738 h 6858000"/>
              <a:gd name="connsiteX567" fmla="*/ 0 w 6096001"/>
              <a:gd name="connsiteY567" fmla="*/ 5991890 h 6858000"/>
              <a:gd name="connsiteX568" fmla="*/ 5940507 w 6096001"/>
              <a:gd name="connsiteY568" fmla="*/ 0 h 6858000"/>
              <a:gd name="connsiteX569" fmla="*/ 5945429 w 6096001"/>
              <a:gd name="connsiteY569" fmla="*/ 4923 h 6858000"/>
              <a:gd name="connsiteX570" fmla="*/ 0 w 6096001"/>
              <a:gd name="connsiteY570" fmla="*/ 5952489 h 6858000"/>
              <a:gd name="connsiteX571" fmla="*/ 0 w 6096001"/>
              <a:gd name="connsiteY571" fmla="*/ 5942640 h 6858000"/>
              <a:gd name="connsiteX572" fmla="*/ 5891275 w 6096001"/>
              <a:gd name="connsiteY572" fmla="*/ 0 h 6858000"/>
              <a:gd name="connsiteX573" fmla="*/ 5896197 w 6096001"/>
              <a:gd name="connsiteY573" fmla="*/ 4923 h 6858000"/>
              <a:gd name="connsiteX574" fmla="*/ 0 w 6096001"/>
              <a:gd name="connsiteY574" fmla="*/ 5903239 h 6858000"/>
              <a:gd name="connsiteX575" fmla="*/ 0 w 6096001"/>
              <a:gd name="connsiteY575" fmla="*/ 5893391 h 6858000"/>
              <a:gd name="connsiteX576" fmla="*/ 5842041 w 6096001"/>
              <a:gd name="connsiteY576" fmla="*/ 0 h 6858000"/>
              <a:gd name="connsiteX577" fmla="*/ 5846966 w 6096001"/>
              <a:gd name="connsiteY577" fmla="*/ 4923 h 6858000"/>
              <a:gd name="connsiteX578" fmla="*/ 0 w 6096001"/>
              <a:gd name="connsiteY578" fmla="*/ 5853989 h 6858000"/>
              <a:gd name="connsiteX579" fmla="*/ 0 w 6096001"/>
              <a:gd name="connsiteY579" fmla="*/ 5844142 h 6858000"/>
              <a:gd name="connsiteX580" fmla="*/ 5792809 w 6096001"/>
              <a:gd name="connsiteY580" fmla="*/ 0 h 6858000"/>
              <a:gd name="connsiteX581" fmla="*/ 5797734 w 6096001"/>
              <a:gd name="connsiteY581" fmla="*/ 4923 h 6858000"/>
              <a:gd name="connsiteX582" fmla="*/ 0 w 6096001"/>
              <a:gd name="connsiteY582" fmla="*/ 5804741 h 6858000"/>
              <a:gd name="connsiteX583" fmla="*/ 0 w 6096001"/>
              <a:gd name="connsiteY583" fmla="*/ 5794892 h 6858000"/>
              <a:gd name="connsiteX584" fmla="*/ 5743579 w 6096001"/>
              <a:gd name="connsiteY584" fmla="*/ 0 h 6858000"/>
              <a:gd name="connsiteX585" fmla="*/ 5748501 w 6096001"/>
              <a:gd name="connsiteY585" fmla="*/ 4923 h 6858000"/>
              <a:gd name="connsiteX586" fmla="*/ 0 w 6096001"/>
              <a:gd name="connsiteY586" fmla="*/ 5755491 h 6858000"/>
              <a:gd name="connsiteX587" fmla="*/ 0 w 6096001"/>
              <a:gd name="connsiteY587" fmla="*/ 5745642 h 6858000"/>
              <a:gd name="connsiteX588" fmla="*/ 5694347 w 6096001"/>
              <a:gd name="connsiteY588" fmla="*/ 0 h 6858000"/>
              <a:gd name="connsiteX589" fmla="*/ 5699269 w 6096001"/>
              <a:gd name="connsiteY589" fmla="*/ 4923 h 6858000"/>
              <a:gd name="connsiteX590" fmla="*/ 0 w 6096001"/>
              <a:gd name="connsiteY590" fmla="*/ 5706241 h 6858000"/>
              <a:gd name="connsiteX591" fmla="*/ 0 w 6096001"/>
              <a:gd name="connsiteY591" fmla="*/ 5696393 h 6858000"/>
              <a:gd name="connsiteX592" fmla="*/ 5645115 w 6096001"/>
              <a:gd name="connsiteY592" fmla="*/ 0 h 6858000"/>
              <a:gd name="connsiteX593" fmla="*/ 5650039 w 6096001"/>
              <a:gd name="connsiteY593" fmla="*/ 4923 h 6858000"/>
              <a:gd name="connsiteX594" fmla="*/ 0 w 6096001"/>
              <a:gd name="connsiteY594" fmla="*/ 5656991 h 6858000"/>
              <a:gd name="connsiteX595" fmla="*/ 0 w 6096001"/>
              <a:gd name="connsiteY595" fmla="*/ 5647143 h 6858000"/>
              <a:gd name="connsiteX596" fmla="*/ 5595883 w 6096001"/>
              <a:gd name="connsiteY596" fmla="*/ 0 h 6858000"/>
              <a:gd name="connsiteX597" fmla="*/ 5600807 w 6096001"/>
              <a:gd name="connsiteY597" fmla="*/ 4923 h 6858000"/>
              <a:gd name="connsiteX598" fmla="*/ 0 w 6096001"/>
              <a:gd name="connsiteY598" fmla="*/ 5607742 h 6858000"/>
              <a:gd name="connsiteX599" fmla="*/ 0 w 6096001"/>
              <a:gd name="connsiteY599" fmla="*/ 5597893 h 6858000"/>
              <a:gd name="connsiteX600" fmla="*/ 5546650 w 6096001"/>
              <a:gd name="connsiteY600" fmla="*/ 0 h 6858000"/>
              <a:gd name="connsiteX601" fmla="*/ 5551575 w 6096001"/>
              <a:gd name="connsiteY601" fmla="*/ 4923 h 6858000"/>
              <a:gd name="connsiteX602" fmla="*/ 0 w 6096001"/>
              <a:gd name="connsiteY602" fmla="*/ 5558492 h 6858000"/>
              <a:gd name="connsiteX603" fmla="*/ 0 w 6096001"/>
              <a:gd name="connsiteY603" fmla="*/ 5548644 h 6858000"/>
              <a:gd name="connsiteX604" fmla="*/ 5497418 w 6096001"/>
              <a:gd name="connsiteY604" fmla="*/ 0 h 6858000"/>
              <a:gd name="connsiteX605" fmla="*/ 5502343 w 6096001"/>
              <a:gd name="connsiteY605" fmla="*/ 4923 h 6858000"/>
              <a:gd name="connsiteX606" fmla="*/ 0 w 6096001"/>
              <a:gd name="connsiteY606" fmla="*/ 5509242 h 6858000"/>
              <a:gd name="connsiteX607" fmla="*/ 0 w 6096001"/>
              <a:gd name="connsiteY607" fmla="*/ 5499394 h 6858000"/>
              <a:gd name="connsiteX608" fmla="*/ 5448187 w 6096001"/>
              <a:gd name="connsiteY608" fmla="*/ 0 h 6858000"/>
              <a:gd name="connsiteX609" fmla="*/ 5453109 w 6096001"/>
              <a:gd name="connsiteY609" fmla="*/ 4923 h 6858000"/>
              <a:gd name="connsiteX610" fmla="*/ 0 w 6096001"/>
              <a:gd name="connsiteY610" fmla="*/ 5459993 h 6858000"/>
              <a:gd name="connsiteX611" fmla="*/ 0 w 6096001"/>
              <a:gd name="connsiteY611" fmla="*/ 5450144 h 6858000"/>
              <a:gd name="connsiteX612" fmla="*/ 5398955 w 6096001"/>
              <a:gd name="connsiteY612" fmla="*/ 0 h 6858000"/>
              <a:gd name="connsiteX613" fmla="*/ 5403877 w 6096001"/>
              <a:gd name="connsiteY613" fmla="*/ 4923 h 6858000"/>
              <a:gd name="connsiteX614" fmla="*/ 0 w 6096001"/>
              <a:gd name="connsiteY614" fmla="*/ 5408803 h 6858000"/>
              <a:gd name="connsiteX615" fmla="*/ 0 w 6096001"/>
              <a:gd name="connsiteY615" fmla="*/ 5398956 h 6858000"/>
              <a:gd name="connsiteX616" fmla="*/ 5349724 w 6096001"/>
              <a:gd name="connsiteY616" fmla="*/ 0 h 6858000"/>
              <a:gd name="connsiteX617" fmla="*/ 5354647 w 6096001"/>
              <a:gd name="connsiteY617" fmla="*/ 4923 h 6858000"/>
              <a:gd name="connsiteX618" fmla="*/ 0 w 6096001"/>
              <a:gd name="connsiteY618" fmla="*/ 5359571 h 6858000"/>
              <a:gd name="connsiteX619" fmla="*/ 0 w 6096001"/>
              <a:gd name="connsiteY619" fmla="*/ 5349724 h 6858000"/>
              <a:gd name="connsiteX620" fmla="*/ 5300492 w 6096001"/>
              <a:gd name="connsiteY620" fmla="*/ 0 h 6858000"/>
              <a:gd name="connsiteX621" fmla="*/ 5305415 w 6096001"/>
              <a:gd name="connsiteY621" fmla="*/ 4923 h 6858000"/>
              <a:gd name="connsiteX622" fmla="*/ 0 w 6096001"/>
              <a:gd name="connsiteY622" fmla="*/ 5310339 h 6858000"/>
              <a:gd name="connsiteX623" fmla="*/ 0 w 6096001"/>
              <a:gd name="connsiteY623" fmla="*/ 5300492 h 6858000"/>
              <a:gd name="connsiteX624" fmla="*/ 5251259 w 6096001"/>
              <a:gd name="connsiteY624" fmla="*/ 0 h 6858000"/>
              <a:gd name="connsiteX625" fmla="*/ 5256183 w 6096001"/>
              <a:gd name="connsiteY625" fmla="*/ 4923 h 6858000"/>
              <a:gd name="connsiteX626" fmla="*/ 0 w 6096001"/>
              <a:gd name="connsiteY626" fmla="*/ 5261107 h 6858000"/>
              <a:gd name="connsiteX627" fmla="*/ 0 w 6096001"/>
              <a:gd name="connsiteY627" fmla="*/ 5251261 h 6858000"/>
              <a:gd name="connsiteX628" fmla="*/ 5202027 w 6096001"/>
              <a:gd name="connsiteY628" fmla="*/ 0 h 6858000"/>
              <a:gd name="connsiteX629" fmla="*/ 5206951 w 6096001"/>
              <a:gd name="connsiteY629" fmla="*/ 4923 h 6858000"/>
              <a:gd name="connsiteX630" fmla="*/ 0 w 6096001"/>
              <a:gd name="connsiteY630" fmla="*/ 5211875 h 6858000"/>
              <a:gd name="connsiteX631" fmla="*/ 0 w 6096001"/>
              <a:gd name="connsiteY631" fmla="*/ 5202029 h 6858000"/>
              <a:gd name="connsiteX632" fmla="*/ 5152797 w 6096001"/>
              <a:gd name="connsiteY632" fmla="*/ 0 h 6858000"/>
              <a:gd name="connsiteX633" fmla="*/ 5157719 w 6096001"/>
              <a:gd name="connsiteY633" fmla="*/ 4923 h 6858000"/>
              <a:gd name="connsiteX634" fmla="*/ 0 w 6096001"/>
              <a:gd name="connsiteY634" fmla="*/ 5162643 h 6858000"/>
              <a:gd name="connsiteX635" fmla="*/ 0 w 6096001"/>
              <a:gd name="connsiteY635" fmla="*/ 5152797 h 6858000"/>
              <a:gd name="connsiteX636" fmla="*/ 5103565 w 6096001"/>
              <a:gd name="connsiteY636" fmla="*/ 0 h 6858000"/>
              <a:gd name="connsiteX637" fmla="*/ 5108487 w 6096001"/>
              <a:gd name="connsiteY637" fmla="*/ 4923 h 6858000"/>
              <a:gd name="connsiteX638" fmla="*/ 0 w 6096001"/>
              <a:gd name="connsiteY638" fmla="*/ 5113411 h 6858000"/>
              <a:gd name="connsiteX639" fmla="*/ 0 w 6096001"/>
              <a:gd name="connsiteY639" fmla="*/ 5103565 h 6858000"/>
              <a:gd name="connsiteX640" fmla="*/ 5054333 w 6096001"/>
              <a:gd name="connsiteY640" fmla="*/ 0 h 6858000"/>
              <a:gd name="connsiteX641" fmla="*/ 5059256 w 6096001"/>
              <a:gd name="connsiteY641" fmla="*/ 4923 h 6858000"/>
              <a:gd name="connsiteX642" fmla="*/ 0 w 6096001"/>
              <a:gd name="connsiteY642" fmla="*/ 5064179 h 6858000"/>
              <a:gd name="connsiteX643" fmla="*/ 0 w 6096001"/>
              <a:gd name="connsiteY643" fmla="*/ 5054333 h 6858000"/>
              <a:gd name="connsiteX644" fmla="*/ 5005101 w 6096001"/>
              <a:gd name="connsiteY644" fmla="*/ 0 h 6858000"/>
              <a:gd name="connsiteX645" fmla="*/ 5010024 w 6096001"/>
              <a:gd name="connsiteY645" fmla="*/ 4923 h 6858000"/>
              <a:gd name="connsiteX646" fmla="*/ 0 w 6096001"/>
              <a:gd name="connsiteY646" fmla="*/ 5014948 h 6858000"/>
              <a:gd name="connsiteX647" fmla="*/ 0 w 6096001"/>
              <a:gd name="connsiteY647" fmla="*/ 5005101 h 6858000"/>
              <a:gd name="connsiteX648" fmla="*/ 4955869 w 6096001"/>
              <a:gd name="connsiteY648" fmla="*/ 0 h 6858000"/>
              <a:gd name="connsiteX649" fmla="*/ 4960792 w 6096001"/>
              <a:gd name="connsiteY649" fmla="*/ 4923 h 6858000"/>
              <a:gd name="connsiteX650" fmla="*/ 0 w 6096001"/>
              <a:gd name="connsiteY650" fmla="*/ 4965716 h 6858000"/>
              <a:gd name="connsiteX651" fmla="*/ 0 w 6096001"/>
              <a:gd name="connsiteY651" fmla="*/ 4955869 h 6858000"/>
              <a:gd name="connsiteX652" fmla="*/ 4906635 w 6096001"/>
              <a:gd name="connsiteY652" fmla="*/ 0 h 6858000"/>
              <a:gd name="connsiteX653" fmla="*/ 4911560 w 6096001"/>
              <a:gd name="connsiteY653" fmla="*/ 4923 h 6858000"/>
              <a:gd name="connsiteX654" fmla="*/ 0 w 6096001"/>
              <a:gd name="connsiteY654" fmla="*/ 4916484 h 6858000"/>
              <a:gd name="connsiteX655" fmla="*/ 0 w 6096001"/>
              <a:gd name="connsiteY655" fmla="*/ 4906637 h 6858000"/>
              <a:gd name="connsiteX656" fmla="*/ 4857404 w 6096001"/>
              <a:gd name="connsiteY656" fmla="*/ 0 h 6858000"/>
              <a:gd name="connsiteX657" fmla="*/ 4862329 w 6096001"/>
              <a:gd name="connsiteY657" fmla="*/ 4923 h 6858000"/>
              <a:gd name="connsiteX658" fmla="*/ 0 w 6096001"/>
              <a:gd name="connsiteY658" fmla="*/ 4867252 h 6858000"/>
              <a:gd name="connsiteX659" fmla="*/ 0 w 6096001"/>
              <a:gd name="connsiteY659" fmla="*/ 4857406 h 6858000"/>
              <a:gd name="connsiteX660" fmla="*/ 4808173 w 6096001"/>
              <a:gd name="connsiteY660" fmla="*/ 0 h 6858000"/>
              <a:gd name="connsiteX661" fmla="*/ 4813095 w 6096001"/>
              <a:gd name="connsiteY661" fmla="*/ 4923 h 6858000"/>
              <a:gd name="connsiteX662" fmla="*/ 0 w 6096001"/>
              <a:gd name="connsiteY662" fmla="*/ 4818020 h 6858000"/>
              <a:gd name="connsiteX663" fmla="*/ 0 w 6096001"/>
              <a:gd name="connsiteY663" fmla="*/ 4808174 h 6858000"/>
              <a:gd name="connsiteX664" fmla="*/ 4758941 w 6096001"/>
              <a:gd name="connsiteY664" fmla="*/ 0 h 6858000"/>
              <a:gd name="connsiteX665" fmla="*/ 4763863 w 6096001"/>
              <a:gd name="connsiteY665" fmla="*/ 4923 h 6858000"/>
              <a:gd name="connsiteX666" fmla="*/ 0 w 6096001"/>
              <a:gd name="connsiteY666" fmla="*/ 4768788 h 6858000"/>
              <a:gd name="connsiteX667" fmla="*/ 0 w 6096001"/>
              <a:gd name="connsiteY667" fmla="*/ 4758942 h 6858000"/>
              <a:gd name="connsiteX668" fmla="*/ 4709709 w 6096001"/>
              <a:gd name="connsiteY668" fmla="*/ 0 h 6858000"/>
              <a:gd name="connsiteX669" fmla="*/ 4714633 w 6096001"/>
              <a:gd name="connsiteY669" fmla="*/ 4923 h 6858000"/>
              <a:gd name="connsiteX670" fmla="*/ 0 w 6096001"/>
              <a:gd name="connsiteY670" fmla="*/ 4719556 h 6858000"/>
              <a:gd name="connsiteX671" fmla="*/ 0 w 6096001"/>
              <a:gd name="connsiteY671" fmla="*/ 4709710 h 6858000"/>
              <a:gd name="connsiteX672" fmla="*/ 4660477 w 6096001"/>
              <a:gd name="connsiteY672" fmla="*/ 0 h 6858000"/>
              <a:gd name="connsiteX673" fmla="*/ 4665401 w 6096001"/>
              <a:gd name="connsiteY673" fmla="*/ 4923 h 6858000"/>
              <a:gd name="connsiteX674" fmla="*/ 0 w 6096001"/>
              <a:gd name="connsiteY674" fmla="*/ 4670324 h 6858000"/>
              <a:gd name="connsiteX675" fmla="*/ 0 w 6096001"/>
              <a:gd name="connsiteY675" fmla="*/ 4660478 h 6858000"/>
              <a:gd name="connsiteX676" fmla="*/ 4611245 w 6096001"/>
              <a:gd name="connsiteY676" fmla="*/ 0 h 6858000"/>
              <a:gd name="connsiteX677" fmla="*/ 4616169 w 6096001"/>
              <a:gd name="connsiteY677" fmla="*/ 4923 h 6858000"/>
              <a:gd name="connsiteX678" fmla="*/ 0 w 6096001"/>
              <a:gd name="connsiteY678" fmla="*/ 4621093 h 6858000"/>
              <a:gd name="connsiteX679" fmla="*/ 0 w 6096001"/>
              <a:gd name="connsiteY679" fmla="*/ 4611246 h 6858000"/>
              <a:gd name="connsiteX680" fmla="*/ 4562013 w 6096001"/>
              <a:gd name="connsiteY680" fmla="*/ 0 h 6858000"/>
              <a:gd name="connsiteX681" fmla="*/ 4566937 w 6096001"/>
              <a:gd name="connsiteY681" fmla="*/ 4923 h 6858000"/>
              <a:gd name="connsiteX682" fmla="*/ 0 w 6096001"/>
              <a:gd name="connsiteY682" fmla="*/ 4571861 h 6858000"/>
              <a:gd name="connsiteX683" fmla="*/ 0 w 6096001"/>
              <a:gd name="connsiteY683" fmla="*/ 4562014 h 6858000"/>
              <a:gd name="connsiteX684" fmla="*/ 4512782 w 6096001"/>
              <a:gd name="connsiteY684" fmla="*/ 0 h 6858000"/>
              <a:gd name="connsiteX685" fmla="*/ 4517704 w 6096001"/>
              <a:gd name="connsiteY685" fmla="*/ 4923 h 6858000"/>
              <a:gd name="connsiteX686" fmla="*/ 0 w 6096001"/>
              <a:gd name="connsiteY686" fmla="*/ 4522629 h 6858000"/>
              <a:gd name="connsiteX687" fmla="*/ 0 w 6096001"/>
              <a:gd name="connsiteY687" fmla="*/ 4512782 h 6858000"/>
              <a:gd name="connsiteX688" fmla="*/ 4463550 w 6096001"/>
              <a:gd name="connsiteY688" fmla="*/ 0 h 6858000"/>
              <a:gd name="connsiteX689" fmla="*/ 4468472 w 6096001"/>
              <a:gd name="connsiteY689" fmla="*/ 4923 h 6858000"/>
              <a:gd name="connsiteX690" fmla="*/ 0 w 6096001"/>
              <a:gd name="connsiteY690" fmla="*/ 4473397 h 6858000"/>
              <a:gd name="connsiteX691" fmla="*/ 0 w 6096001"/>
              <a:gd name="connsiteY691" fmla="*/ 4463551 h 6858000"/>
              <a:gd name="connsiteX692" fmla="*/ 4414319 w 6096001"/>
              <a:gd name="connsiteY692" fmla="*/ 0 h 6858000"/>
              <a:gd name="connsiteX693" fmla="*/ 4419241 w 6096001"/>
              <a:gd name="connsiteY693" fmla="*/ 4923 h 6858000"/>
              <a:gd name="connsiteX694" fmla="*/ 0 w 6096001"/>
              <a:gd name="connsiteY694" fmla="*/ 4424165 h 6858000"/>
              <a:gd name="connsiteX695" fmla="*/ 0 w 6096001"/>
              <a:gd name="connsiteY695" fmla="*/ 4414319 h 6858000"/>
              <a:gd name="connsiteX696" fmla="*/ 4365087 w 6096001"/>
              <a:gd name="connsiteY696" fmla="*/ 0 h 6858000"/>
              <a:gd name="connsiteX697" fmla="*/ 4370009 w 6096001"/>
              <a:gd name="connsiteY697" fmla="*/ 4923 h 6858000"/>
              <a:gd name="connsiteX698" fmla="*/ 0 w 6096001"/>
              <a:gd name="connsiteY698" fmla="*/ 4374933 h 6858000"/>
              <a:gd name="connsiteX699" fmla="*/ 0 w 6096001"/>
              <a:gd name="connsiteY699" fmla="*/ 4365087 h 6858000"/>
              <a:gd name="connsiteX700" fmla="*/ 4315855 w 6096001"/>
              <a:gd name="connsiteY700" fmla="*/ 0 h 6858000"/>
              <a:gd name="connsiteX701" fmla="*/ 4320777 w 6096001"/>
              <a:gd name="connsiteY701" fmla="*/ 4923 h 6858000"/>
              <a:gd name="connsiteX702" fmla="*/ 0 w 6096001"/>
              <a:gd name="connsiteY702" fmla="*/ 4325701 h 6858000"/>
              <a:gd name="connsiteX703" fmla="*/ 0 w 6096001"/>
              <a:gd name="connsiteY703" fmla="*/ 4315855 h 6858000"/>
              <a:gd name="connsiteX704" fmla="*/ 4266621 w 6096001"/>
              <a:gd name="connsiteY704" fmla="*/ 0 h 6858000"/>
              <a:gd name="connsiteX705" fmla="*/ 4271546 w 6096001"/>
              <a:gd name="connsiteY705" fmla="*/ 4923 h 6858000"/>
              <a:gd name="connsiteX706" fmla="*/ 0 w 6096001"/>
              <a:gd name="connsiteY706" fmla="*/ 4276469 h 6858000"/>
              <a:gd name="connsiteX707" fmla="*/ 0 w 6096001"/>
              <a:gd name="connsiteY707" fmla="*/ 4266623 h 6858000"/>
              <a:gd name="connsiteX708" fmla="*/ 4217389 w 6096001"/>
              <a:gd name="connsiteY708" fmla="*/ 0 h 6858000"/>
              <a:gd name="connsiteX709" fmla="*/ 4222314 w 6096001"/>
              <a:gd name="connsiteY709" fmla="*/ 4923 h 6858000"/>
              <a:gd name="connsiteX710" fmla="*/ 0 w 6096001"/>
              <a:gd name="connsiteY710" fmla="*/ 4227238 h 6858000"/>
              <a:gd name="connsiteX711" fmla="*/ 0 w 6096001"/>
              <a:gd name="connsiteY711" fmla="*/ 4217391 h 6858000"/>
              <a:gd name="connsiteX712" fmla="*/ 4168159 w 6096001"/>
              <a:gd name="connsiteY712" fmla="*/ 0 h 6858000"/>
              <a:gd name="connsiteX713" fmla="*/ 4173081 w 6096001"/>
              <a:gd name="connsiteY713" fmla="*/ 4923 h 6858000"/>
              <a:gd name="connsiteX714" fmla="*/ 0 w 6096001"/>
              <a:gd name="connsiteY714" fmla="*/ 4178006 h 6858000"/>
              <a:gd name="connsiteX715" fmla="*/ 0 w 6096001"/>
              <a:gd name="connsiteY715" fmla="*/ 4168159 h 6858000"/>
              <a:gd name="connsiteX716" fmla="*/ 4118927 w 6096001"/>
              <a:gd name="connsiteY716" fmla="*/ 0 h 6858000"/>
              <a:gd name="connsiteX717" fmla="*/ 4123849 w 6096001"/>
              <a:gd name="connsiteY717" fmla="*/ 4923 h 6858000"/>
              <a:gd name="connsiteX718" fmla="*/ 0 w 6096001"/>
              <a:gd name="connsiteY718" fmla="*/ 4128774 h 6858000"/>
              <a:gd name="connsiteX719" fmla="*/ 0 w 6096001"/>
              <a:gd name="connsiteY719" fmla="*/ 4118927 h 6858000"/>
              <a:gd name="connsiteX720" fmla="*/ 4069695 w 6096001"/>
              <a:gd name="connsiteY720" fmla="*/ 0 h 6858000"/>
              <a:gd name="connsiteX721" fmla="*/ 4074619 w 6096001"/>
              <a:gd name="connsiteY721" fmla="*/ 4923 h 6858000"/>
              <a:gd name="connsiteX722" fmla="*/ 0 w 6096001"/>
              <a:gd name="connsiteY722" fmla="*/ 4079542 h 6858000"/>
              <a:gd name="connsiteX723" fmla="*/ 0 w 6096001"/>
              <a:gd name="connsiteY723" fmla="*/ 4069695 h 6858000"/>
              <a:gd name="connsiteX724" fmla="*/ 4020463 w 6096001"/>
              <a:gd name="connsiteY724" fmla="*/ 0 h 6858000"/>
              <a:gd name="connsiteX725" fmla="*/ 4025387 w 6096001"/>
              <a:gd name="connsiteY725" fmla="*/ 4923 h 6858000"/>
              <a:gd name="connsiteX726" fmla="*/ 0 w 6096001"/>
              <a:gd name="connsiteY726" fmla="*/ 4030310 h 6858000"/>
              <a:gd name="connsiteX727" fmla="*/ 0 w 6096001"/>
              <a:gd name="connsiteY727" fmla="*/ 4020464 h 6858000"/>
              <a:gd name="connsiteX728" fmla="*/ 3971230 w 6096001"/>
              <a:gd name="connsiteY728" fmla="*/ 0 h 6858000"/>
              <a:gd name="connsiteX729" fmla="*/ 3976155 w 6096001"/>
              <a:gd name="connsiteY729" fmla="*/ 4923 h 6858000"/>
              <a:gd name="connsiteX730" fmla="*/ 0 w 6096001"/>
              <a:gd name="connsiteY730" fmla="*/ 3981078 h 6858000"/>
              <a:gd name="connsiteX731" fmla="*/ 0 w 6096001"/>
              <a:gd name="connsiteY731" fmla="*/ 3971232 h 6858000"/>
              <a:gd name="connsiteX732" fmla="*/ 3921998 w 6096001"/>
              <a:gd name="connsiteY732" fmla="*/ 0 h 6858000"/>
              <a:gd name="connsiteX733" fmla="*/ 3926923 w 6096001"/>
              <a:gd name="connsiteY733" fmla="*/ 4923 h 6858000"/>
              <a:gd name="connsiteX734" fmla="*/ 0 w 6096001"/>
              <a:gd name="connsiteY734" fmla="*/ 3931846 h 6858000"/>
              <a:gd name="connsiteX735" fmla="*/ 0 w 6096001"/>
              <a:gd name="connsiteY735" fmla="*/ 3922000 h 6858000"/>
              <a:gd name="connsiteX736" fmla="*/ 3872768 w 6096001"/>
              <a:gd name="connsiteY736" fmla="*/ 0 h 6858000"/>
              <a:gd name="connsiteX737" fmla="*/ 3877689 w 6096001"/>
              <a:gd name="connsiteY737" fmla="*/ 4923 h 6858000"/>
              <a:gd name="connsiteX738" fmla="*/ 0 w 6096001"/>
              <a:gd name="connsiteY738" fmla="*/ 3882614 h 6858000"/>
              <a:gd name="connsiteX739" fmla="*/ 0 w 6096001"/>
              <a:gd name="connsiteY739" fmla="*/ 3872768 h 6858000"/>
              <a:gd name="connsiteX740" fmla="*/ 3823536 w 6096001"/>
              <a:gd name="connsiteY740" fmla="*/ 0 h 6858000"/>
              <a:gd name="connsiteX741" fmla="*/ 3828458 w 6096001"/>
              <a:gd name="connsiteY741" fmla="*/ 4923 h 6858000"/>
              <a:gd name="connsiteX742" fmla="*/ 0 w 6096001"/>
              <a:gd name="connsiteY742" fmla="*/ 3833382 h 6858000"/>
              <a:gd name="connsiteX743" fmla="*/ 0 w 6096001"/>
              <a:gd name="connsiteY743" fmla="*/ 3823536 h 6858000"/>
              <a:gd name="connsiteX744" fmla="*/ 3774304 w 6096001"/>
              <a:gd name="connsiteY744" fmla="*/ 0 h 6858000"/>
              <a:gd name="connsiteX745" fmla="*/ 3779227 w 6096001"/>
              <a:gd name="connsiteY745" fmla="*/ 4923 h 6858000"/>
              <a:gd name="connsiteX746" fmla="*/ 0 w 6096001"/>
              <a:gd name="connsiteY746" fmla="*/ 3784151 h 6858000"/>
              <a:gd name="connsiteX747" fmla="*/ 0 w 6096001"/>
              <a:gd name="connsiteY747" fmla="*/ 3774304 h 6858000"/>
              <a:gd name="connsiteX748" fmla="*/ 3725072 w 6096001"/>
              <a:gd name="connsiteY748" fmla="*/ 0 h 6858000"/>
              <a:gd name="connsiteX749" fmla="*/ 3729995 w 6096001"/>
              <a:gd name="connsiteY749" fmla="*/ 4923 h 6858000"/>
              <a:gd name="connsiteX750" fmla="*/ 0 w 6096001"/>
              <a:gd name="connsiteY750" fmla="*/ 3734919 h 6858000"/>
              <a:gd name="connsiteX751" fmla="*/ 0 w 6096001"/>
              <a:gd name="connsiteY751" fmla="*/ 3725073 h 6858000"/>
              <a:gd name="connsiteX752" fmla="*/ 3675839 w 6096001"/>
              <a:gd name="connsiteY752" fmla="*/ 0 h 6858000"/>
              <a:gd name="connsiteX753" fmla="*/ 3680763 w 6096001"/>
              <a:gd name="connsiteY753" fmla="*/ 4923 h 6858000"/>
              <a:gd name="connsiteX754" fmla="*/ 0 w 6096001"/>
              <a:gd name="connsiteY754" fmla="*/ 3685687 h 6858000"/>
              <a:gd name="connsiteX755" fmla="*/ 0 w 6096001"/>
              <a:gd name="connsiteY755" fmla="*/ 3675841 h 6858000"/>
              <a:gd name="connsiteX756" fmla="*/ 3626607 w 6096001"/>
              <a:gd name="connsiteY756" fmla="*/ 0 h 6858000"/>
              <a:gd name="connsiteX757" fmla="*/ 3631531 w 6096001"/>
              <a:gd name="connsiteY757" fmla="*/ 4923 h 6858000"/>
              <a:gd name="connsiteX758" fmla="*/ 0 w 6096001"/>
              <a:gd name="connsiteY758" fmla="*/ 3636455 h 6858000"/>
              <a:gd name="connsiteX759" fmla="*/ 0 w 6096001"/>
              <a:gd name="connsiteY759" fmla="*/ 3626608 h 6858000"/>
              <a:gd name="connsiteX760" fmla="*/ 3577377 w 6096001"/>
              <a:gd name="connsiteY760" fmla="*/ 0 h 6858000"/>
              <a:gd name="connsiteX761" fmla="*/ 3582298 w 6096001"/>
              <a:gd name="connsiteY761" fmla="*/ 4923 h 6858000"/>
              <a:gd name="connsiteX762" fmla="*/ 0 w 6096001"/>
              <a:gd name="connsiteY762" fmla="*/ 3587222 h 6858000"/>
              <a:gd name="connsiteX763" fmla="*/ 0 w 6096001"/>
              <a:gd name="connsiteY763" fmla="*/ 3577377 h 6858000"/>
              <a:gd name="connsiteX764" fmla="*/ 3528145 w 6096001"/>
              <a:gd name="connsiteY764" fmla="*/ 0 h 6858000"/>
              <a:gd name="connsiteX765" fmla="*/ 3533067 w 6096001"/>
              <a:gd name="connsiteY765" fmla="*/ 4923 h 6858000"/>
              <a:gd name="connsiteX766" fmla="*/ 0 w 6096001"/>
              <a:gd name="connsiteY766" fmla="*/ 3537990 h 6858000"/>
              <a:gd name="connsiteX767" fmla="*/ 0 w 6096001"/>
              <a:gd name="connsiteY767" fmla="*/ 3528145 h 6858000"/>
              <a:gd name="connsiteX768" fmla="*/ 3478913 w 6096001"/>
              <a:gd name="connsiteY768" fmla="*/ 0 h 6858000"/>
              <a:gd name="connsiteX769" fmla="*/ 3483836 w 6096001"/>
              <a:gd name="connsiteY769" fmla="*/ 4923 h 6858000"/>
              <a:gd name="connsiteX770" fmla="*/ 0 w 6096001"/>
              <a:gd name="connsiteY770" fmla="*/ 3488760 h 6858000"/>
              <a:gd name="connsiteX771" fmla="*/ 0 w 6096001"/>
              <a:gd name="connsiteY771" fmla="*/ 3478913 h 6858000"/>
              <a:gd name="connsiteX772" fmla="*/ 3429681 w 6096001"/>
              <a:gd name="connsiteY772" fmla="*/ 0 h 6858000"/>
              <a:gd name="connsiteX773" fmla="*/ 3434604 w 6096001"/>
              <a:gd name="connsiteY773" fmla="*/ 4923 h 6858000"/>
              <a:gd name="connsiteX774" fmla="*/ 0 w 6096001"/>
              <a:gd name="connsiteY774" fmla="*/ 3439527 h 6858000"/>
              <a:gd name="connsiteX775" fmla="*/ 0 w 6096001"/>
              <a:gd name="connsiteY775" fmla="*/ 3429681 h 6858000"/>
              <a:gd name="connsiteX776" fmla="*/ 3380449 w 6096001"/>
              <a:gd name="connsiteY776" fmla="*/ 0 h 6858000"/>
              <a:gd name="connsiteX777" fmla="*/ 3385372 w 6096001"/>
              <a:gd name="connsiteY777" fmla="*/ 4923 h 6858000"/>
              <a:gd name="connsiteX778" fmla="*/ 0 w 6096001"/>
              <a:gd name="connsiteY778" fmla="*/ 3390296 h 6858000"/>
              <a:gd name="connsiteX779" fmla="*/ 0 w 6096001"/>
              <a:gd name="connsiteY779" fmla="*/ 3380449 h 6858000"/>
              <a:gd name="connsiteX780" fmla="*/ 3331216 w 6096001"/>
              <a:gd name="connsiteY780" fmla="*/ 0 h 6858000"/>
              <a:gd name="connsiteX781" fmla="*/ 3336140 w 6096001"/>
              <a:gd name="connsiteY781" fmla="*/ 4923 h 6858000"/>
              <a:gd name="connsiteX782" fmla="*/ 0 w 6096001"/>
              <a:gd name="connsiteY782" fmla="*/ 3341064 h 6858000"/>
              <a:gd name="connsiteX783" fmla="*/ 0 w 6096001"/>
              <a:gd name="connsiteY783" fmla="*/ 3331216 h 6858000"/>
              <a:gd name="connsiteX784" fmla="*/ 3281984 w 6096001"/>
              <a:gd name="connsiteY784" fmla="*/ 0 h 6858000"/>
              <a:gd name="connsiteX785" fmla="*/ 3286909 w 6096001"/>
              <a:gd name="connsiteY785" fmla="*/ 4923 h 6858000"/>
              <a:gd name="connsiteX786" fmla="*/ 0 w 6096001"/>
              <a:gd name="connsiteY786" fmla="*/ 3291832 h 6858000"/>
              <a:gd name="connsiteX787" fmla="*/ 0 w 6096001"/>
              <a:gd name="connsiteY787" fmla="*/ 3281984 h 6858000"/>
              <a:gd name="connsiteX788" fmla="*/ 3232753 w 6096001"/>
              <a:gd name="connsiteY788" fmla="*/ 0 h 6858000"/>
              <a:gd name="connsiteX789" fmla="*/ 3237675 w 6096001"/>
              <a:gd name="connsiteY789" fmla="*/ 4923 h 6858000"/>
              <a:gd name="connsiteX790" fmla="*/ 0 w 6096001"/>
              <a:gd name="connsiteY790" fmla="*/ 3242599 h 6858000"/>
              <a:gd name="connsiteX791" fmla="*/ 0 w 6096001"/>
              <a:gd name="connsiteY791" fmla="*/ 3232754 h 6858000"/>
              <a:gd name="connsiteX792" fmla="*/ 3183521 w 6096001"/>
              <a:gd name="connsiteY792" fmla="*/ 0 h 6858000"/>
              <a:gd name="connsiteX793" fmla="*/ 3188443 w 6096001"/>
              <a:gd name="connsiteY793" fmla="*/ 4923 h 6858000"/>
              <a:gd name="connsiteX794" fmla="*/ 0 w 6096001"/>
              <a:gd name="connsiteY794" fmla="*/ 3193367 h 6858000"/>
              <a:gd name="connsiteX795" fmla="*/ 0 w 6096001"/>
              <a:gd name="connsiteY795" fmla="*/ 3183522 h 6858000"/>
              <a:gd name="connsiteX796" fmla="*/ 3134288 w 6096001"/>
              <a:gd name="connsiteY796" fmla="*/ 0 h 6858000"/>
              <a:gd name="connsiteX797" fmla="*/ 3139213 w 6096001"/>
              <a:gd name="connsiteY797" fmla="*/ 4923 h 6858000"/>
              <a:gd name="connsiteX798" fmla="*/ 0 w 6096001"/>
              <a:gd name="connsiteY798" fmla="*/ 3144136 h 6858000"/>
              <a:gd name="connsiteX799" fmla="*/ 0 w 6096001"/>
              <a:gd name="connsiteY799" fmla="*/ 3134290 h 6858000"/>
              <a:gd name="connsiteX800" fmla="*/ 3085057 w 6096001"/>
              <a:gd name="connsiteY800" fmla="*/ 0 h 6858000"/>
              <a:gd name="connsiteX801" fmla="*/ 3089980 w 6096001"/>
              <a:gd name="connsiteY801" fmla="*/ 4923 h 6858000"/>
              <a:gd name="connsiteX802" fmla="*/ 0 w 6096001"/>
              <a:gd name="connsiteY802" fmla="*/ 3094903 h 6858000"/>
              <a:gd name="connsiteX803" fmla="*/ 0 w 6096001"/>
              <a:gd name="connsiteY803" fmla="*/ 3085057 h 6858000"/>
              <a:gd name="connsiteX804" fmla="*/ 3035825 w 6096001"/>
              <a:gd name="connsiteY804" fmla="*/ 0 h 6858000"/>
              <a:gd name="connsiteX805" fmla="*/ 3040748 w 6096001"/>
              <a:gd name="connsiteY805" fmla="*/ 4923 h 6858000"/>
              <a:gd name="connsiteX806" fmla="*/ 0 w 6096001"/>
              <a:gd name="connsiteY806" fmla="*/ 3045672 h 6858000"/>
              <a:gd name="connsiteX807" fmla="*/ 0 w 6096001"/>
              <a:gd name="connsiteY807" fmla="*/ 3035825 h 6858000"/>
              <a:gd name="connsiteX808" fmla="*/ 2986593 w 6096001"/>
              <a:gd name="connsiteY808" fmla="*/ 0 h 6858000"/>
              <a:gd name="connsiteX809" fmla="*/ 2991516 w 6096001"/>
              <a:gd name="connsiteY809" fmla="*/ 4923 h 6858000"/>
              <a:gd name="connsiteX810" fmla="*/ 0 w 6096001"/>
              <a:gd name="connsiteY810" fmla="*/ 2996440 h 6858000"/>
              <a:gd name="connsiteX811" fmla="*/ 0 w 6096001"/>
              <a:gd name="connsiteY811" fmla="*/ 2986593 h 6858000"/>
              <a:gd name="connsiteX812" fmla="*/ 2937362 w 6096001"/>
              <a:gd name="connsiteY812" fmla="*/ 0 h 6858000"/>
              <a:gd name="connsiteX813" fmla="*/ 2942284 w 6096001"/>
              <a:gd name="connsiteY813" fmla="*/ 4923 h 6858000"/>
              <a:gd name="connsiteX814" fmla="*/ 0 w 6096001"/>
              <a:gd name="connsiteY814" fmla="*/ 2947207 h 6858000"/>
              <a:gd name="connsiteX815" fmla="*/ 0 w 6096001"/>
              <a:gd name="connsiteY815" fmla="*/ 2937363 h 6858000"/>
              <a:gd name="connsiteX816" fmla="*/ 2888130 w 6096001"/>
              <a:gd name="connsiteY816" fmla="*/ 0 h 6858000"/>
              <a:gd name="connsiteX817" fmla="*/ 2893052 w 6096001"/>
              <a:gd name="connsiteY817" fmla="*/ 4923 h 6858000"/>
              <a:gd name="connsiteX818" fmla="*/ 0 w 6096001"/>
              <a:gd name="connsiteY818" fmla="*/ 2897976 h 6858000"/>
              <a:gd name="connsiteX819" fmla="*/ 0 w 6096001"/>
              <a:gd name="connsiteY819" fmla="*/ 2888131 h 6858000"/>
              <a:gd name="connsiteX820" fmla="*/ 2838897 w 6096001"/>
              <a:gd name="connsiteY820" fmla="*/ 0 h 6858000"/>
              <a:gd name="connsiteX821" fmla="*/ 2843821 w 6096001"/>
              <a:gd name="connsiteY821" fmla="*/ 4923 h 6858000"/>
              <a:gd name="connsiteX822" fmla="*/ 0 w 6096001"/>
              <a:gd name="connsiteY822" fmla="*/ 2848745 h 6858000"/>
              <a:gd name="connsiteX823" fmla="*/ 0 w 6096001"/>
              <a:gd name="connsiteY823" fmla="*/ 2838898 h 6858000"/>
              <a:gd name="connsiteX824" fmla="*/ 2789665 w 6096001"/>
              <a:gd name="connsiteY824" fmla="*/ 0 h 6858000"/>
              <a:gd name="connsiteX825" fmla="*/ 2794590 w 6096001"/>
              <a:gd name="connsiteY825" fmla="*/ 4923 h 6858000"/>
              <a:gd name="connsiteX826" fmla="*/ 0 w 6096001"/>
              <a:gd name="connsiteY826" fmla="*/ 2799513 h 6858000"/>
              <a:gd name="connsiteX827" fmla="*/ 0 w 6096001"/>
              <a:gd name="connsiteY827" fmla="*/ 2789666 h 6858000"/>
              <a:gd name="connsiteX828" fmla="*/ 2740433 w 6096001"/>
              <a:gd name="connsiteY828" fmla="*/ 0 h 6858000"/>
              <a:gd name="connsiteX829" fmla="*/ 2745357 w 6096001"/>
              <a:gd name="connsiteY829" fmla="*/ 4923 h 6858000"/>
              <a:gd name="connsiteX830" fmla="*/ 0 w 6096001"/>
              <a:gd name="connsiteY830" fmla="*/ 2750280 h 6858000"/>
              <a:gd name="connsiteX831" fmla="*/ 0 w 6096001"/>
              <a:gd name="connsiteY831" fmla="*/ 2740434 h 6858000"/>
              <a:gd name="connsiteX832" fmla="*/ 2691201 w 6096001"/>
              <a:gd name="connsiteY832" fmla="*/ 0 h 6858000"/>
              <a:gd name="connsiteX833" fmla="*/ 2696125 w 6096001"/>
              <a:gd name="connsiteY833" fmla="*/ 4923 h 6858000"/>
              <a:gd name="connsiteX834" fmla="*/ 0 w 6096001"/>
              <a:gd name="connsiteY834" fmla="*/ 2701048 h 6858000"/>
              <a:gd name="connsiteX835" fmla="*/ 0 w 6096001"/>
              <a:gd name="connsiteY835" fmla="*/ 2691202 h 6858000"/>
              <a:gd name="connsiteX836" fmla="*/ 2641971 w 6096001"/>
              <a:gd name="connsiteY836" fmla="*/ 0 h 6858000"/>
              <a:gd name="connsiteX837" fmla="*/ 2646893 w 6096001"/>
              <a:gd name="connsiteY837" fmla="*/ 4923 h 6858000"/>
              <a:gd name="connsiteX838" fmla="*/ 0 w 6096001"/>
              <a:gd name="connsiteY838" fmla="*/ 2651816 h 6858000"/>
              <a:gd name="connsiteX839" fmla="*/ 0 w 6096001"/>
              <a:gd name="connsiteY839" fmla="*/ 2641971 h 6858000"/>
              <a:gd name="connsiteX840" fmla="*/ 2592739 w 6096001"/>
              <a:gd name="connsiteY840" fmla="*/ 0 h 6858000"/>
              <a:gd name="connsiteX841" fmla="*/ 2597661 w 6096001"/>
              <a:gd name="connsiteY841" fmla="*/ 4923 h 6858000"/>
              <a:gd name="connsiteX842" fmla="*/ 0 w 6096001"/>
              <a:gd name="connsiteY842" fmla="*/ 2602584 h 6858000"/>
              <a:gd name="connsiteX843" fmla="*/ 0 w 6096001"/>
              <a:gd name="connsiteY843" fmla="*/ 2592739 h 6858000"/>
              <a:gd name="connsiteX844" fmla="*/ 2543506 w 6096001"/>
              <a:gd name="connsiteY844" fmla="*/ 0 h 6858000"/>
              <a:gd name="connsiteX845" fmla="*/ 2548430 w 6096001"/>
              <a:gd name="connsiteY845" fmla="*/ 4923 h 6858000"/>
              <a:gd name="connsiteX846" fmla="*/ 0 w 6096001"/>
              <a:gd name="connsiteY846" fmla="*/ 2553354 h 6858000"/>
              <a:gd name="connsiteX847" fmla="*/ 0 w 6096001"/>
              <a:gd name="connsiteY847" fmla="*/ 2543506 h 6858000"/>
              <a:gd name="connsiteX848" fmla="*/ 2494274 w 6096001"/>
              <a:gd name="connsiteY848" fmla="*/ 0 h 6858000"/>
              <a:gd name="connsiteX849" fmla="*/ 2499199 w 6096001"/>
              <a:gd name="connsiteY849" fmla="*/ 4923 h 6858000"/>
              <a:gd name="connsiteX850" fmla="*/ 0 w 6096001"/>
              <a:gd name="connsiteY850" fmla="*/ 2504122 h 6858000"/>
              <a:gd name="connsiteX851" fmla="*/ 0 w 6096001"/>
              <a:gd name="connsiteY851" fmla="*/ 2494274 h 6858000"/>
              <a:gd name="connsiteX852" fmla="*/ 2445042 w 6096001"/>
              <a:gd name="connsiteY852" fmla="*/ 0 h 6858000"/>
              <a:gd name="connsiteX853" fmla="*/ 2449965 w 6096001"/>
              <a:gd name="connsiteY853" fmla="*/ 4923 h 6858000"/>
              <a:gd name="connsiteX854" fmla="*/ 0 w 6096001"/>
              <a:gd name="connsiteY854" fmla="*/ 2454889 h 6858000"/>
              <a:gd name="connsiteX855" fmla="*/ 0 w 6096001"/>
              <a:gd name="connsiteY855" fmla="*/ 2445043 h 6858000"/>
              <a:gd name="connsiteX856" fmla="*/ 2395810 w 6096001"/>
              <a:gd name="connsiteY856" fmla="*/ 0 h 6858000"/>
              <a:gd name="connsiteX857" fmla="*/ 2400733 w 6096001"/>
              <a:gd name="connsiteY857" fmla="*/ 4923 h 6858000"/>
              <a:gd name="connsiteX858" fmla="*/ 0 w 6096001"/>
              <a:gd name="connsiteY858" fmla="*/ 2405657 h 6858000"/>
              <a:gd name="connsiteX859" fmla="*/ 0 w 6096001"/>
              <a:gd name="connsiteY859" fmla="*/ 2395811 h 6858000"/>
              <a:gd name="connsiteX860" fmla="*/ 2346579 w 6096001"/>
              <a:gd name="connsiteY860" fmla="*/ 0 h 6858000"/>
              <a:gd name="connsiteX861" fmla="*/ 2351501 w 6096001"/>
              <a:gd name="connsiteY861" fmla="*/ 4923 h 6858000"/>
              <a:gd name="connsiteX862" fmla="*/ 0 w 6096001"/>
              <a:gd name="connsiteY862" fmla="*/ 2356425 h 6858000"/>
              <a:gd name="connsiteX863" fmla="*/ 0 w 6096001"/>
              <a:gd name="connsiteY863" fmla="*/ 2346579 h 6858000"/>
              <a:gd name="connsiteX864" fmla="*/ 2297348 w 6096001"/>
              <a:gd name="connsiteY864" fmla="*/ 0 h 6858000"/>
              <a:gd name="connsiteX865" fmla="*/ 2302270 w 6096001"/>
              <a:gd name="connsiteY865" fmla="*/ 4923 h 6858000"/>
              <a:gd name="connsiteX866" fmla="*/ 0 w 6096001"/>
              <a:gd name="connsiteY866" fmla="*/ 2307193 h 6858000"/>
              <a:gd name="connsiteX867" fmla="*/ 0 w 6096001"/>
              <a:gd name="connsiteY867" fmla="*/ 2297348 h 6858000"/>
              <a:gd name="connsiteX868" fmla="*/ 2248115 w 6096001"/>
              <a:gd name="connsiteY868" fmla="*/ 0 h 6858000"/>
              <a:gd name="connsiteX869" fmla="*/ 2253038 w 6096001"/>
              <a:gd name="connsiteY869" fmla="*/ 4923 h 6858000"/>
              <a:gd name="connsiteX870" fmla="*/ 0 w 6096001"/>
              <a:gd name="connsiteY870" fmla="*/ 2257961 h 6858000"/>
              <a:gd name="connsiteX871" fmla="*/ 0 w 6096001"/>
              <a:gd name="connsiteY871" fmla="*/ 2248115 h 6858000"/>
              <a:gd name="connsiteX872" fmla="*/ 2198883 w 6096001"/>
              <a:gd name="connsiteY872" fmla="*/ 0 h 6858000"/>
              <a:gd name="connsiteX873" fmla="*/ 2203807 w 6096001"/>
              <a:gd name="connsiteY873" fmla="*/ 4923 h 6858000"/>
              <a:gd name="connsiteX874" fmla="*/ 0 w 6096001"/>
              <a:gd name="connsiteY874" fmla="*/ 2208731 h 6858000"/>
              <a:gd name="connsiteX875" fmla="*/ 0 w 6096001"/>
              <a:gd name="connsiteY875" fmla="*/ 2198885 h 6858000"/>
              <a:gd name="connsiteX876" fmla="*/ 2148421 w 6096001"/>
              <a:gd name="connsiteY876" fmla="*/ 0 h 6858000"/>
              <a:gd name="connsiteX877" fmla="*/ 2153344 w 6096001"/>
              <a:gd name="connsiteY877" fmla="*/ 4923 h 6858000"/>
              <a:gd name="connsiteX878" fmla="*/ 0 w 6096001"/>
              <a:gd name="connsiteY878" fmla="*/ 2158268 h 6858000"/>
              <a:gd name="connsiteX879" fmla="*/ 0 w 6096001"/>
              <a:gd name="connsiteY879" fmla="*/ 2148421 h 6858000"/>
              <a:gd name="connsiteX880" fmla="*/ 2099189 w 6096001"/>
              <a:gd name="connsiteY880" fmla="*/ 0 h 6858000"/>
              <a:gd name="connsiteX881" fmla="*/ 2104112 w 6096001"/>
              <a:gd name="connsiteY881" fmla="*/ 4923 h 6858000"/>
              <a:gd name="connsiteX882" fmla="*/ 0 w 6096001"/>
              <a:gd name="connsiteY882" fmla="*/ 2109036 h 6858000"/>
              <a:gd name="connsiteX883" fmla="*/ 0 w 6096001"/>
              <a:gd name="connsiteY883" fmla="*/ 2099189 h 6858000"/>
              <a:gd name="connsiteX884" fmla="*/ 2049958 w 6096001"/>
              <a:gd name="connsiteY884" fmla="*/ 0 h 6858000"/>
              <a:gd name="connsiteX885" fmla="*/ 2054880 w 6096001"/>
              <a:gd name="connsiteY885" fmla="*/ 4923 h 6858000"/>
              <a:gd name="connsiteX886" fmla="*/ 0 w 6096001"/>
              <a:gd name="connsiteY886" fmla="*/ 2059804 h 6858000"/>
              <a:gd name="connsiteX887" fmla="*/ 0 w 6096001"/>
              <a:gd name="connsiteY887" fmla="*/ 2049959 h 6858000"/>
              <a:gd name="connsiteX888" fmla="*/ 2000725 w 6096001"/>
              <a:gd name="connsiteY888" fmla="*/ 0 h 6858000"/>
              <a:gd name="connsiteX889" fmla="*/ 2005649 w 6096001"/>
              <a:gd name="connsiteY889" fmla="*/ 4923 h 6858000"/>
              <a:gd name="connsiteX890" fmla="*/ 0 w 6096001"/>
              <a:gd name="connsiteY890" fmla="*/ 2010572 h 6858000"/>
              <a:gd name="connsiteX891" fmla="*/ 0 w 6096001"/>
              <a:gd name="connsiteY891" fmla="*/ 2000725 h 6858000"/>
              <a:gd name="connsiteX892" fmla="*/ 1951493 w 6096001"/>
              <a:gd name="connsiteY892" fmla="*/ 0 h 6858000"/>
              <a:gd name="connsiteX893" fmla="*/ 1956418 w 6096001"/>
              <a:gd name="connsiteY893" fmla="*/ 4923 h 6858000"/>
              <a:gd name="connsiteX894" fmla="*/ 0 w 6096001"/>
              <a:gd name="connsiteY894" fmla="*/ 1961341 h 6858000"/>
              <a:gd name="connsiteX895" fmla="*/ 0 w 6096001"/>
              <a:gd name="connsiteY895" fmla="*/ 1951494 h 6858000"/>
              <a:gd name="connsiteX896" fmla="*/ 1902262 w 6096001"/>
              <a:gd name="connsiteY896" fmla="*/ 0 h 6858000"/>
              <a:gd name="connsiteX897" fmla="*/ 1907185 w 6096001"/>
              <a:gd name="connsiteY897" fmla="*/ 4923 h 6858000"/>
              <a:gd name="connsiteX898" fmla="*/ 0 w 6096001"/>
              <a:gd name="connsiteY898" fmla="*/ 1912108 h 6858000"/>
              <a:gd name="connsiteX899" fmla="*/ 0 w 6096001"/>
              <a:gd name="connsiteY899" fmla="*/ 1902262 h 6858000"/>
              <a:gd name="connsiteX900" fmla="*/ 1853030 w 6096001"/>
              <a:gd name="connsiteY900" fmla="*/ 0 h 6858000"/>
              <a:gd name="connsiteX901" fmla="*/ 1857953 w 6096001"/>
              <a:gd name="connsiteY901" fmla="*/ 4923 h 6858000"/>
              <a:gd name="connsiteX902" fmla="*/ 0 w 6096001"/>
              <a:gd name="connsiteY902" fmla="*/ 1862876 h 6858000"/>
              <a:gd name="connsiteX903" fmla="*/ 0 w 6096001"/>
              <a:gd name="connsiteY903" fmla="*/ 1853030 h 6858000"/>
              <a:gd name="connsiteX904" fmla="*/ 1803798 w 6096001"/>
              <a:gd name="connsiteY904" fmla="*/ 0 h 6858000"/>
              <a:gd name="connsiteX905" fmla="*/ 1808722 w 6096001"/>
              <a:gd name="connsiteY905" fmla="*/ 4923 h 6858000"/>
              <a:gd name="connsiteX906" fmla="*/ 0 w 6096001"/>
              <a:gd name="connsiteY906" fmla="*/ 1813644 h 6858000"/>
              <a:gd name="connsiteX907" fmla="*/ 0 w 6096001"/>
              <a:gd name="connsiteY907" fmla="*/ 1803798 h 6858000"/>
              <a:gd name="connsiteX908" fmla="*/ 1754567 w 6096001"/>
              <a:gd name="connsiteY908" fmla="*/ 0 h 6858000"/>
              <a:gd name="connsiteX909" fmla="*/ 1759489 w 6096001"/>
              <a:gd name="connsiteY909" fmla="*/ 4923 h 6858000"/>
              <a:gd name="connsiteX910" fmla="*/ 0 w 6096001"/>
              <a:gd name="connsiteY910" fmla="*/ 1764413 h 6858000"/>
              <a:gd name="connsiteX911" fmla="*/ 0 w 6096001"/>
              <a:gd name="connsiteY911" fmla="*/ 1754567 h 6858000"/>
              <a:gd name="connsiteX912" fmla="*/ 1705335 w 6096001"/>
              <a:gd name="connsiteY912" fmla="*/ 0 h 6858000"/>
              <a:gd name="connsiteX913" fmla="*/ 1710257 w 6096001"/>
              <a:gd name="connsiteY913" fmla="*/ 4923 h 6858000"/>
              <a:gd name="connsiteX914" fmla="*/ 0 w 6096001"/>
              <a:gd name="connsiteY914" fmla="*/ 1715181 h 6858000"/>
              <a:gd name="connsiteX915" fmla="*/ 0 w 6096001"/>
              <a:gd name="connsiteY915" fmla="*/ 1705336 h 6858000"/>
              <a:gd name="connsiteX916" fmla="*/ 1656102 w 6096001"/>
              <a:gd name="connsiteY916" fmla="*/ 0 h 6858000"/>
              <a:gd name="connsiteX917" fmla="*/ 1661027 w 6096001"/>
              <a:gd name="connsiteY917" fmla="*/ 4923 h 6858000"/>
              <a:gd name="connsiteX918" fmla="*/ 0 w 6096001"/>
              <a:gd name="connsiteY918" fmla="*/ 1665950 h 6858000"/>
              <a:gd name="connsiteX919" fmla="*/ 0 w 6096001"/>
              <a:gd name="connsiteY919" fmla="*/ 1656102 h 6858000"/>
              <a:gd name="connsiteX920" fmla="*/ 1606870 w 6096001"/>
              <a:gd name="connsiteY920" fmla="*/ 0 h 6858000"/>
              <a:gd name="connsiteX921" fmla="*/ 1611795 w 6096001"/>
              <a:gd name="connsiteY921" fmla="*/ 4923 h 6858000"/>
              <a:gd name="connsiteX922" fmla="*/ 0 w 6096001"/>
              <a:gd name="connsiteY922" fmla="*/ 1616718 h 6858000"/>
              <a:gd name="connsiteX923" fmla="*/ 0 w 6096001"/>
              <a:gd name="connsiteY923" fmla="*/ 1606870 h 6858000"/>
              <a:gd name="connsiteX924" fmla="*/ 1557638 w 6096001"/>
              <a:gd name="connsiteY924" fmla="*/ 0 h 6858000"/>
              <a:gd name="connsiteX925" fmla="*/ 1562562 w 6096001"/>
              <a:gd name="connsiteY925" fmla="*/ 4923 h 6858000"/>
              <a:gd name="connsiteX926" fmla="*/ 0 w 6096001"/>
              <a:gd name="connsiteY926" fmla="*/ 1567485 h 6858000"/>
              <a:gd name="connsiteX927" fmla="*/ 0 w 6096001"/>
              <a:gd name="connsiteY927" fmla="*/ 1557639 h 6858000"/>
              <a:gd name="connsiteX928" fmla="*/ 1508407 w 6096001"/>
              <a:gd name="connsiteY928" fmla="*/ 0 h 6858000"/>
              <a:gd name="connsiteX929" fmla="*/ 1513330 w 6096001"/>
              <a:gd name="connsiteY929" fmla="*/ 4923 h 6858000"/>
              <a:gd name="connsiteX930" fmla="*/ 0 w 6096001"/>
              <a:gd name="connsiteY930" fmla="*/ 1518253 h 6858000"/>
              <a:gd name="connsiteX931" fmla="*/ 0 w 6096001"/>
              <a:gd name="connsiteY931" fmla="*/ 1508407 h 6858000"/>
              <a:gd name="connsiteX932" fmla="*/ 1459176 w 6096001"/>
              <a:gd name="connsiteY932" fmla="*/ 0 h 6858000"/>
              <a:gd name="connsiteX933" fmla="*/ 1464098 w 6096001"/>
              <a:gd name="connsiteY933" fmla="*/ 4923 h 6858000"/>
              <a:gd name="connsiteX934" fmla="*/ 0 w 6096001"/>
              <a:gd name="connsiteY934" fmla="*/ 1469021 h 6858000"/>
              <a:gd name="connsiteX935" fmla="*/ 0 w 6096001"/>
              <a:gd name="connsiteY935" fmla="*/ 1459176 h 6858000"/>
              <a:gd name="connsiteX936" fmla="*/ 1409944 w 6096001"/>
              <a:gd name="connsiteY936" fmla="*/ 0 h 6858000"/>
              <a:gd name="connsiteX937" fmla="*/ 1414866 w 6096001"/>
              <a:gd name="connsiteY937" fmla="*/ 4923 h 6858000"/>
              <a:gd name="connsiteX938" fmla="*/ 0 w 6096001"/>
              <a:gd name="connsiteY938" fmla="*/ 1419789 h 6858000"/>
              <a:gd name="connsiteX939" fmla="*/ 0 w 6096001"/>
              <a:gd name="connsiteY939" fmla="*/ 1409944 h 6858000"/>
              <a:gd name="connsiteX940" fmla="*/ 1360711 w 6096001"/>
              <a:gd name="connsiteY940" fmla="*/ 0 h 6858000"/>
              <a:gd name="connsiteX941" fmla="*/ 1365635 w 6096001"/>
              <a:gd name="connsiteY941" fmla="*/ 4923 h 6858000"/>
              <a:gd name="connsiteX942" fmla="*/ 0 w 6096001"/>
              <a:gd name="connsiteY942" fmla="*/ 1370559 h 6858000"/>
              <a:gd name="connsiteX943" fmla="*/ 0 w 6096001"/>
              <a:gd name="connsiteY943" fmla="*/ 1360711 h 6858000"/>
              <a:gd name="connsiteX944" fmla="*/ 1311479 w 6096001"/>
              <a:gd name="connsiteY944" fmla="*/ 0 h 6858000"/>
              <a:gd name="connsiteX945" fmla="*/ 1316404 w 6096001"/>
              <a:gd name="connsiteY945" fmla="*/ 4923 h 6858000"/>
              <a:gd name="connsiteX946" fmla="*/ 0 w 6096001"/>
              <a:gd name="connsiteY946" fmla="*/ 1321327 h 6858000"/>
              <a:gd name="connsiteX947" fmla="*/ 0 w 6096001"/>
              <a:gd name="connsiteY947" fmla="*/ 1311479 h 6858000"/>
              <a:gd name="connsiteX948" fmla="*/ 1262248 w 6096001"/>
              <a:gd name="connsiteY948" fmla="*/ 0 h 6858000"/>
              <a:gd name="connsiteX949" fmla="*/ 1267170 w 6096001"/>
              <a:gd name="connsiteY949" fmla="*/ 4923 h 6858000"/>
              <a:gd name="connsiteX950" fmla="*/ 0 w 6096001"/>
              <a:gd name="connsiteY950" fmla="*/ 1272094 h 6858000"/>
              <a:gd name="connsiteX951" fmla="*/ 0 w 6096001"/>
              <a:gd name="connsiteY951" fmla="*/ 1262247 h 6858000"/>
              <a:gd name="connsiteX952" fmla="*/ 1213015 w 6096001"/>
              <a:gd name="connsiteY952" fmla="*/ 0 h 6858000"/>
              <a:gd name="connsiteX953" fmla="*/ 1217939 w 6096001"/>
              <a:gd name="connsiteY953" fmla="*/ 4923 h 6858000"/>
              <a:gd name="connsiteX954" fmla="*/ 0 w 6096001"/>
              <a:gd name="connsiteY954" fmla="*/ 1222862 h 6858000"/>
              <a:gd name="connsiteX955" fmla="*/ 0 w 6096001"/>
              <a:gd name="connsiteY955" fmla="*/ 1213016 h 6858000"/>
              <a:gd name="connsiteX956" fmla="*/ 1163783 w 6096001"/>
              <a:gd name="connsiteY956" fmla="*/ 0 h 6858000"/>
              <a:gd name="connsiteX957" fmla="*/ 1168707 w 6096001"/>
              <a:gd name="connsiteY957" fmla="*/ 4923 h 6858000"/>
              <a:gd name="connsiteX958" fmla="*/ 0 w 6096001"/>
              <a:gd name="connsiteY958" fmla="*/ 1173630 h 6858000"/>
              <a:gd name="connsiteX959" fmla="*/ 0 w 6096001"/>
              <a:gd name="connsiteY959" fmla="*/ 1163784 h 6858000"/>
              <a:gd name="connsiteX960" fmla="*/ 1114553 w 6096001"/>
              <a:gd name="connsiteY960" fmla="*/ 0 h 6858000"/>
              <a:gd name="connsiteX961" fmla="*/ 1119475 w 6096001"/>
              <a:gd name="connsiteY961" fmla="*/ 4923 h 6858000"/>
              <a:gd name="connsiteX962" fmla="*/ 0 w 6096001"/>
              <a:gd name="connsiteY962" fmla="*/ 1124398 h 6858000"/>
              <a:gd name="connsiteX963" fmla="*/ 0 w 6096001"/>
              <a:gd name="connsiteY963" fmla="*/ 1114553 h 6858000"/>
              <a:gd name="connsiteX964" fmla="*/ 1065320 w 6096001"/>
              <a:gd name="connsiteY964" fmla="*/ 0 h 6858000"/>
              <a:gd name="connsiteX965" fmla="*/ 1070243 w 6096001"/>
              <a:gd name="connsiteY965" fmla="*/ 4923 h 6858000"/>
              <a:gd name="connsiteX966" fmla="*/ 0 w 6096001"/>
              <a:gd name="connsiteY966" fmla="*/ 1075166 h 6858000"/>
              <a:gd name="connsiteX967" fmla="*/ 0 w 6096001"/>
              <a:gd name="connsiteY967" fmla="*/ 1065320 h 6858000"/>
              <a:gd name="connsiteX968" fmla="*/ 1016088 w 6096001"/>
              <a:gd name="connsiteY968" fmla="*/ 0 h 6858000"/>
              <a:gd name="connsiteX969" fmla="*/ 1021012 w 6096001"/>
              <a:gd name="connsiteY969" fmla="*/ 4923 h 6858000"/>
              <a:gd name="connsiteX970" fmla="*/ 0 w 6096001"/>
              <a:gd name="connsiteY970" fmla="*/ 1025936 h 6858000"/>
              <a:gd name="connsiteX971" fmla="*/ 0 w 6096001"/>
              <a:gd name="connsiteY971" fmla="*/ 1016088 h 6858000"/>
              <a:gd name="connsiteX972" fmla="*/ 966856 w 6096001"/>
              <a:gd name="connsiteY972" fmla="*/ 0 h 6858000"/>
              <a:gd name="connsiteX973" fmla="*/ 971779 w 6096001"/>
              <a:gd name="connsiteY973" fmla="*/ 4923 h 6858000"/>
              <a:gd name="connsiteX974" fmla="*/ 0 w 6096001"/>
              <a:gd name="connsiteY974" fmla="*/ 976702 h 6858000"/>
              <a:gd name="connsiteX975" fmla="*/ 0 w 6096001"/>
              <a:gd name="connsiteY975" fmla="*/ 966856 h 6858000"/>
              <a:gd name="connsiteX976" fmla="*/ 917624 w 6096001"/>
              <a:gd name="connsiteY976" fmla="*/ 0 h 6858000"/>
              <a:gd name="connsiteX977" fmla="*/ 922547 w 6096001"/>
              <a:gd name="connsiteY977" fmla="*/ 4923 h 6858000"/>
              <a:gd name="connsiteX978" fmla="*/ 0 w 6096001"/>
              <a:gd name="connsiteY978" fmla="*/ 927471 h 6858000"/>
              <a:gd name="connsiteX979" fmla="*/ 0 w 6096001"/>
              <a:gd name="connsiteY979" fmla="*/ 917624 h 6858000"/>
              <a:gd name="connsiteX980" fmla="*/ 868392 w 6096001"/>
              <a:gd name="connsiteY980" fmla="*/ 0 h 6858000"/>
              <a:gd name="connsiteX981" fmla="*/ 873315 w 6096001"/>
              <a:gd name="connsiteY981" fmla="*/ 4923 h 6858000"/>
              <a:gd name="connsiteX982" fmla="*/ 0 w 6096001"/>
              <a:gd name="connsiteY982" fmla="*/ 878239 h 6858000"/>
              <a:gd name="connsiteX983" fmla="*/ 0 w 6096001"/>
              <a:gd name="connsiteY983" fmla="*/ 868392 h 6858000"/>
              <a:gd name="connsiteX984" fmla="*/ 819162 w 6096001"/>
              <a:gd name="connsiteY984" fmla="*/ 0 h 6858000"/>
              <a:gd name="connsiteX985" fmla="*/ 824084 w 6096001"/>
              <a:gd name="connsiteY985" fmla="*/ 4923 h 6858000"/>
              <a:gd name="connsiteX986" fmla="*/ 0 w 6096001"/>
              <a:gd name="connsiteY986" fmla="*/ 829007 h 6858000"/>
              <a:gd name="connsiteX987" fmla="*/ 0 w 6096001"/>
              <a:gd name="connsiteY987" fmla="*/ 819162 h 6858000"/>
              <a:gd name="connsiteX988" fmla="*/ 769930 w 6096001"/>
              <a:gd name="connsiteY988" fmla="*/ 0 h 6858000"/>
              <a:gd name="connsiteX989" fmla="*/ 774852 w 6096001"/>
              <a:gd name="connsiteY989" fmla="*/ 4923 h 6858000"/>
              <a:gd name="connsiteX990" fmla="*/ 0 w 6096001"/>
              <a:gd name="connsiteY990" fmla="*/ 779775 h 6858000"/>
              <a:gd name="connsiteX991" fmla="*/ 0 w 6096001"/>
              <a:gd name="connsiteY991" fmla="*/ 769930 h 6858000"/>
              <a:gd name="connsiteX992" fmla="*/ 720697 w 6096001"/>
              <a:gd name="connsiteY992" fmla="*/ 0 h 6858000"/>
              <a:gd name="connsiteX993" fmla="*/ 725621 w 6096001"/>
              <a:gd name="connsiteY993" fmla="*/ 4923 h 6858000"/>
              <a:gd name="connsiteX994" fmla="*/ 0 w 6096001"/>
              <a:gd name="connsiteY994" fmla="*/ 730544 h 6858000"/>
              <a:gd name="connsiteX995" fmla="*/ 0 w 6096001"/>
              <a:gd name="connsiteY995" fmla="*/ 720697 h 6858000"/>
              <a:gd name="connsiteX996" fmla="*/ 671465 w 6096001"/>
              <a:gd name="connsiteY996" fmla="*/ 0 h 6858000"/>
              <a:gd name="connsiteX997" fmla="*/ 676389 w 6096001"/>
              <a:gd name="connsiteY997" fmla="*/ 4923 h 6858000"/>
              <a:gd name="connsiteX998" fmla="*/ 0 w 6096001"/>
              <a:gd name="connsiteY998" fmla="*/ 681312 h 6858000"/>
              <a:gd name="connsiteX999" fmla="*/ 0 w 6096001"/>
              <a:gd name="connsiteY999" fmla="*/ 671465 h 6858000"/>
              <a:gd name="connsiteX1000" fmla="*/ 622233 w 6096001"/>
              <a:gd name="connsiteY1000" fmla="*/ 0 h 6858000"/>
              <a:gd name="connsiteX1001" fmla="*/ 627156 w 6096001"/>
              <a:gd name="connsiteY1001" fmla="*/ 4923 h 6858000"/>
              <a:gd name="connsiteX1002" fmla="*/ 0 w 6096001"/>
              <a:gd name="connsiteY1002" fmla="*/ 632079 h 6858000"/>
              <a:gd name="connsiteX1003" fmla="*/ 0 w 6096001"/>
              <a:gd name="connsiteY1003" fmla="*/ 622233 h 6858000"/>
              <a:gd name="connsiteX1004" fmla="*/ 573001 w 6096001"/>
              <a:gd name="connsiteY1004" fmla="*/ 0 h 6858000"/>
              <a:gd name="connsiteX1005" fmla="*/ 577925 w 6096001"/>
              <a:gd name="connsiteY1005" fmla="*/ 4923 h 6858000"/>
              <a:gd name="connsiteX1006" fmla="*/ 0 w 6096001"/>
              <a:gd name="connsiteY1006" fmla="*/ 582847 h 6858000"/>
              <a:gd name="connsiteX1007" fmla="*/ 0 w 6096001"/>
              <a:gd name="connsiteY1007" fmla="*/ 573001 h 6858000"/>
              <a:gd name="connsiteX1008" fmla="*/ 523770 w 6096001"/>
              <a:gd name="connsiteY1008" fmla="*/ 0 h 6858000"/>
              <a:gd name="connsiteX1009" fmla="*/ 528692 w 6096001"/>
              <a:gd name="connsiteY1009" fmla="*/ 4923 h 6858000"/>
              <a:gd name="connsiteX1010" fmla="*/ 0 w 6096001"/>
              <a:gd name="connsiteY1010" fmla="*/ 533616 h 6858000"/>
              <a:gd name="connsiteX1011" fmla="*/ 0 w 6096001"/>
              <a:gd name="connsiteY1011" fmla="*/ 523771 h 6858000"/>
              <a:gd name="connsiteX1012" fmla="*/ 474539 w 6096001"/>
              <a:gd name="connsiteY1012" fmla="*/ 0 h 6858000"/>
              <a:gd name="connsiteX1013" fmla="*/ 479461 w 6096001"/>
              <a:gd name="connsiteY1013" fmla="*/ 4923 h 6858000"/>
              <a:gd name="connsiteX1014" fmla="*/ 0 w 6096001"/>
              <a:gd name="connsiteY1014" fmla="*/ 484384 h 6858000"/>
              <a:gd name="connsiteX1015" fmla="*/ 0 w 6096001"/>
              <a:gd name="connsiteY1015" fmla="*/ 474539 h 6858000"/>
              <a:gd name="connsiteX1016" fmla="*/ 425305 w 6096001"/>
              <a:gd name="connsiteY1016" fmla="*/ 0 h 6858000"/>
              <a:gd name="connsiteX1017" fmla="*/ 430230 w 6096001"/>
              <a:gd name="connsiteY1017" fmla="*/ 4923 h 6858000"/>
              <a:gd name="connsiteX1018" fmla="*/ 0 w 6096001"/>
              <a:gd name="connsiteY1018" fmla="*/ 435153 h 6858000"/>
              <a:gd name="connsiteX1019" fmla="*/ 0 w 6096001"/>
              <a:gd name="connsiteY1019" fmla="*/ 425306 h 6858000"/>
              <a:gd name="connsiteX1020" fmla="*/ 376074 w 6096001"/>
              <a:gd name="connsiteY1020" fmla="*/ 0 h 6858000"/>
              <a:gd name="connsiteX1021" fmla="*/ 380997 w 6096001"/>
              <a:gd name="connsiteY1021" fmla="*/ 4923 h 6858000"/>
              <a:gd name="connsiteX1022" fmla="*/ 0 w 6096001"/>
              <a:gd name="connsiteY1022" fmla="*/ 385920 h 6858000"/>
              <a:gd name="connsiteX1023" fmla="*/ 0 w 6096001"/>
              <a:gd name="connsiteY1023" fmla="*/ 376074 h 6858000"/>
              <a:gd name="connsiteX1024" fmla="*/ 326842 w 6096001"/>
              <a:gd name="connsiteY1024" fmla="*/ 0 h 6858000"/>
              <a:gd name="connsiteX1025" fmla="*/ 331765 w 6096001"/>
              <a:gd name="connsiteY1025" fmla="*/ 4923 h 6858000"/>
              <a:gd name="connsiteX1026" fmla="*/ 0 w 6096001"/>
              <a:gd name="connsiteY1026" fmla="*/ 336688 h 6858000"/>
              <a:gd name="connsiteX1027" fmla="*/ 0 w 6096001"/>
              <a:gd name="connsiteY1027" fmla="*/ 326842 h 6858000"/>
              <a:gd name="connsiteX1028" fmla="*/ 277610 w 6096001"/>
              <a:gd name="connsiteY1028" fmla="*/ 0 h 6858000"/>
              <a:gd name="connsiteX1029" fmla="*/ 282533 w 6096001"/>
              <a:gd name="connsiteY1029" fmla="*/ 4923 h 6858000"/>
              <a:gd name="connsiteX1030" fmla="*/ 0 w 6096001"/>
              <a:gd name="connsiteY1030" fmla="*/ 287456 h 6858000"/>
              <a:gd name="connsiteX1031" fmla="*/ 0 w 6096001"/>
              <a:gd name="connsiteY1031" fmla="*/ 277610 h 6858000"/>
              <a:gd name="connsiteX1032" fmla="*/ 228378 w 6096001"/>
              <a:gd name="connsiteY1032" fmla="*/ 0 h 6858000"/>
              <a:gd name="connsiteX1033" fmla="*/ 233301 w 6096001"/>
              <a:gd name="connsiteY1033" fmla="*/ 4923 h 6858000"/>
              <a:gd name="connsiteX1034" fmla="*/ 0 w 6096001"/>
              <a:gd name="connsiteY1034" fmla="*/ 238224 h 6858000"/>
              <a:gd name="connsiteX1035" fmla="*/ 0 w 6096001"/>
              <a:gd name="connsiteY1035" fmla="*/ 228378 h 6858000"/>
              <a:gd name="connsiteX1036" fmla="*/ 179146 w 6096001"/>
              <a:gd name="connsiteY1036" fmla="*/ 0 h 6858000"/>
              <a:gd name="connsiteX1037" fmla="*/ 184069 w 6096001"/>
              <a:gd name="connsiteY1037" fmla="*/ 4923 h 6858000"/>
              <a:gd name="connsiteX1038" fmla="*/ 0 w 6096001"/>
              <a:gd name="connsiteY1038" fmla="*/ 188992 h 6858000"/>
              <a:gd name="connsiteX1039" fmla="*/ 0 w 6096001"/>
              <a:gd name="connsiteY1039" fmla="*/ 179146 h 6858000"/>
              <a:gd name="connsiteX1040" fmla="*/ 129914 w 6096001"/>
              <a:gd name="connsiteY1040" fmla="*/ 0 h 6858000"/>
              <a:gd name="connsiteX1041" fmla="*/ 134837 w 6096001"/>
              <a:gd name="connsiteY1041" fmla="*/ 4923 h 6858000"/>
              <a:gd name="connsiteX1042" fmla="*/ 0 w 6096001"/>
              <a:gd name="connsiteY1042" fmla="*/ 139761 h 6858000"/>
              <a:gd name="connsiteX1043" fmla="*/ 0 w 6096001"/>
              <a:gd name="connsiteY1043" fmla="*/ 129914 h 6858000"/>
              <a:gd name="connsiteX1044" fmla="*/ 80682 w 6096001"/>
              <a:gd name="connsiteY1044" fmla="*/ 0 h 6858000"/>
              <a:gd name="connsiteX1045" fmla="*/ 85606 w 6096001"/>
              <a:gd name="connsiteY1045" fmla="*/ 4923 h 6858000"/>
              <a:gd name="connsiteX1046" fmla="*/ 0 w 6096001"/>
              <a:gd name="connsiteY1046" fmla="*/ 90529 h 6858000"/>
              <a:gd name="connsiteX1047" fmla="*/ 0 w 6096001"/>
              <a:gd name="connsiteY1047" fmla="*/ 80682 h 6858000"/>
              <a:gd name="connsiteX1048" fmla="*/ 31451 w 6096001"/>
              <a:gd name="connsiteY1048" fmla="*/ 0 h 6858000"/>
              <a:gd name="connsiteX1049" fmla="*/ 36374 w 6096001"/>
              <a:gd name="connsiteY1049" fmla="*/ 4923 h 6858000"/>
              <a:gd name="connsiteX1050" fmla="*/ 0 w 6096001"/>
              <a:gd name="connsiteY1050" fmla="*/ 41297 h 6858000"/>
              <a:gd name="connsiteX1051" fmla="*/ 0 w 6096001"/>
              <a:gd name="connsiteY1051" fmla="*/ 31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Lst>
            <a:rect l="l" t="t" r="r" b="b"/>
            <a:pathLst>
              <a:path w="6096001" h="6858000">
                <a:moveTo>
                  <a:pt x="6096001" y="6839121"/>
                </a:moveTo>
                <a:lnTo>
                  <a:pt x="6096001" y="6848970"/>
                </a:lnTo>
                <a:lnTo>
                  <a:pt x="6086972" y="6858000"/>
                </a:lnTo>
                <a:lnTo>
                  <a:pt x="6082047" y="6853077"/>
                </a:lnTo>
                <a:close/>
                <a:moveTo>
                  <a:pt x="6096001" y="6789880"/>
                </a:moveTo>
                <a:lnTo>
                  <a:pt x="6096001" y="6799729"/>
                </a:lnTo>
                <a:lnTo>
                  <a:pt x="6037740" y="6858000"/>
                </a:lnTo>
                <a:lnTo>
                  <a:pt x="6032815" y="6853077"/>
                </a:lnTo>
                <a:close/>
                <a:moveTo>
                  <a:pt x="6096001" y="6740639"/>
                </a:moveTo>
                <a:lnTo>
                  <a:pt x="6096001" y="6750488"/>
                </a:lnTo>
                <a:lnTo>
                  <a:pt x="5988508" y="6858000"/>
                </a:lnTo>
                <a:lnTo>
                  <a:pt x="5983583" y="6853077"/>
                </a:lnTo>
                <a:close/>
                <a:moveTo>
                  <a:pt x="6096001" y="6691398"/>
                </a:moveTo>
                <a:lnTo>
                  <a:pt x="6096001" y="6701246"/>
                </a:lnTo>
                <a:lnTo>
                  <a:pt x="5939275" y="6858000"/>
                </a:lnTo>
                <a:lnTo>
                  <a:pt x="5934351" y="6853077"/>
                </a:lnTo>
                <a:close/>
                <a:moveTo>
                  <a:pt x="6096001" y="6642158"/>
                </a:moveTo>
                <a:lnTo>
                  <a:pt x="6096001" y="6652006"/>
                </a:lnTo>
                <a:lnTo>
                  <a:pt x="5890043" y="6858000"/>
                </a:lnTo>
                <a:lnTo>
                  <a:pt x="5885119" y="6853077"/>
                </a:lnTo>
                <a:close/>
                <a:moveTo>
                  <a:pt x="6096001" y="6592918"/>
                </a:moveTo>
                <a:lnTo>
                  <a:pt x="6096001" y="6602767"/>
                </a:lnTo>
                <a:lnTo>
                  <a:pt x="5840813" y="6858000"/>
                </a:lnTo>
                <a:lnTo>
                  <a:pt x="5835888" y="6853077"/>
                </a:lnTo>
                <a:close/>
                <a:moveTo>
                  <a:pt x="6096001" y="6543677"/>
                </a:moveTo>
                <a:lnTo>
                  <a:pt x="6096001" y="6553526"/>
                </a:lnTo>
                <a:lnTo>
                  <a:pt x="5791581" y="6858000"/>
                </a:lnTo>
                <a:lnTo>
                  <a:pt x="5786656" y="6853077"/>
                </a:lnTo>
                <a:close/>
                <a:moveTo>
                  <a:pt x="6096001" y="6494372"/>
                </a:moveTo>
                <a:lnTo>
                  <a:pt x="6096001" y="6504222"/>
                </a:lnTo>
                <a:lnTo>
                  <a:pt x="5742349" y="6858000"/>
                </a:lnTo>
                <a:lnTo>
                  <a:pt x="5737424" y="6853077"/>
                </a:lnTo>
                <a:close/>
                <a:moveTo>
                  <a:pt x="6096001" y="6445123"/>
                </a:moveTo>
                <a:lnTo>
                  <a:pt x="6096001" y="6454972"/>
                </a:lnTo>
                <a:lnTo>
                  <a:pt x="5693117" y="6858000"/>
                </a:lnTo>
                <a:lnTo>
                  <a:pt x="5688193" y="6853077"/>
                </a:lnTo>
                <a:close/>
                <a:moveTo>
                  <a:pt x="6096001" y="6395872"/>
                </a:moveTo>
                <a:lnTo>
                  <a:pt x="6096001" y="6405722"/>
                </a:lnTo>
                <a:lnTo>
                  <a:pt x="5643885" y="6858000"/>
                </a:lnTo>
                <a:lnTo>
                  <a:pt x="5638959" y="6853077"/>
                </a:lnTo>
                <a:close/>
                <a:moveTo>
                  <a:pt x="6096001" y="6346622"/>
                </a:moveTo>
                <a:lnTo>
                  <a:pt x="6096001" y="6356472"/>
                </a:lnTo>
                <a:lnTo>
                  <a:pt x="5594652" y="6858000"/>
                </a:lnTo>
                <a:lnTo>
                  <a:pt x="5589727" y="6853077"/>
                </a:lnTo>
                <a:close/>
                <a:moveTo>
                  <a:pt x="6096001" y="6297374"/>
                </a:moveTo>
                <a:lnTo>
                  <a:pt x="6096001" y="6307222"/>
                </a:lnTo>
                <a:lnTo>
                  <a:pt x="5545420" y="6858000"/>
                </a:lnTo>
                <a:lnTo>
                  <a:pt x="5540497" y="6853077"/>
                </a:lnTo>
                <a:close/>
                <a:moveTo>
                  <a:pt x="6096001" y="6248125"/>
                </a:moveTo>
                <a:lnTo>
                  <a:pt x="6096001" y="6257973"/>
                </a:lnTo>
                <a:lnTo>
                  <a:pt x="5496189" y="6858000"/>
                </a:lnTo>
                <a:lnTo>
                  <a:pt x="5491265" y="6853077"/>
                </a:lnTo>
                <a:close/>
                <a:moveTo>
                  <a:pt x="6096001" y="6198875"/>
                </a:moveTo>
                <a:lnTo>
                  <a:pt x="6096001" y="6208724"/>
                </a:lnTo>
                <a:lnTo>
                  <a:pt x="5446957" y="6858000"/>
                </a:lnTo>
                <a:lnTo>
                  <a:pt x="5442033" y="6853077"/>
                </a:lnTo>
                <a:close/>
                <a:moveTo>
                  <a:pt x="6096001" y="6149625"/>
                </a:moveTo>
                <a:lnTo>
                  <a:pt x="6096001" y="6159474"/>
                </a:lnTo>
                <a:lnTo>
                  <a:pt x="5397725" y="6858000"/>
                </a:lnTo>
                <a:lnTo>
                  <a:pt x="5392801" y="6853077"/>
                </a:lnTo>
                <a:close/>
                <a:moveTo>
                  <a:pt x="6096001" y="6100376"/>
                </a:moveTo>
                <a:lnTo>
                  <a:pt x="6096001" y="6110224"/>
                </a:lnTo>
                <a:lnTo>
                  <a:pt x="5348493" y="6858000"/>
                </a:lnTo>
                <a:lnTo>
                  <a:pt x="5343569" y="6853077"/>
                </a:lnTo>
                <a:close/>
                <a:moveTo>
                  <a:pt x="6096001" y="6051125"/>
                </a:moveTo>
                <a:lnTo>
                  <a:pt x="6096001" y="6060974"/>
                </a:lnTo>
                <a:lnTo>
                  <a:pt x="5299261" y="6858000"/>
                </a:lnTo>
                <a:lnTo>
                  <a:pt x="5294336" y="6853077"/>
                </a:lnTo>
                <a:close/>
                <a:moveTo>
                  <a:pt x="6096001" y="6001875"/>
                </a:moveTo>
                <a:lnTo>
                  <a:pt x="6096001" y="6011725"/>
                </a:lnTo>
                <a:lnTo>
                  <a:pt x="5250029" y="6858000"/>
                </a:lnTo>
                <a:lnTo>
                  <a:pt x="5245104" y="6853077"/>
                </a:lnTo>
                <a:close/>
                <a:moveTo>
                  <a:pt x="6096001" y="5952627"/>
                </a:moveTo>
                <a:lnTo>
                  <a:pt x="6096001" y="5962476"/>
                </a:lnTo>
                <a:lnTo>
                  <a:pt x="5200798" y="6858000"/>
                </a:lnTo>
                <a:lnTo>
                  <a:pt x="5195873" y="6853077"/>
                </a:lnTo>
                <a:close/>
                <a:moveTo>
                  <a:pt x="6096001" y="5903377"/>
                </a:moveTo>
                <a:lnTo>
                  <a:pt x="6096001" y="5913226"/>
                </a:lnTo>
                <a:lnTo>
                  <a:pt x="5151566" y="6858000"/>
                </a:lnTo>
                <a:lnTo>
                  <a:pt x="5146641" y="6853077"/>
                </a:lnTo>
                <a:close/>
                <a:moveTo>
                  <a:pt x="6096001" y="5854128"/>
                </a:moveTo>
                <a:lnTo>
                  <a:pt x="6096001" y="5863977"/>
                </a:lnTo>
                <a:lnTo>
                  <a:pt x="5102335" y="6858000"/>
                </a:lnTo>
                <a:lnTo>
                  <a:pt x="5097410" y="6853077"/>
                </a:lnTo>
                <a:close/>
                <a:moveTo>
                  <a:pt x="6096001" y="5804878"/>
                </a:moveTo>
                <a:lnTo>
                  <a:pt x="6096001" y="5814728"/>
                </a:lnTo>
                <a:lnTo>
                  <a:pt x="5053103" y="6858000"/>
                </a:lnTo>
                <a:lnTo>
                  <a:pt x="5048178" y="6853077"/>
                </a:lnTo>
                <a:close/>
                <a:moveTo>
                  <a:pt x="6096001" y="5755628"/>
                </a:moveTo>
                <a:lnTo>
                  <a:pt x="6096001" y="5765476"/>
                </a:lnTo>
                <a:lnTo>
                  <a:pt x="5003869" y="6858000"/>
                </a:lnTo>
                <a:lnTo>
                  <a:pt x="4998945" y="6853077"/>
                </a:lnTo>
                <a:close/>
                <a:moveTo>
                  <a:pt x="6096001" y="5706378"/>
                </a:moveTo>
                <a:lnTo>
                  <a:pt x="6096001" y="5716227"/>
                </a:lnTo>
                <a:lnTo>
                  <a:pt x="4954637" y="6858000"/>
                </a:lnTo>
                <a:lnTo>
                  <a:pt x="4949713" y="6853077"/>
                </a:lnTo>
                <a:close/>
                <a:moveTo>
                  <a:pt x="6096001" y="5657130"/>
                </a:moveTo>
                <a:lnTo>
                  <a:pt x="6096001" y="5666978"/>
                </a:lnTo>
                <a:lnTo>
                  <a:pt x="4905407" y="6858000"/>
                </a:lnTo>
                <a:lnTo>
                  <a:pt x="4900483" y="6853077"/>
                </a:lnTo>
                <a:close/>
                <a:moveTo>
                  <a:pt x="6096001" y="5607880"/>
                </a:moveTo>
                <a:lnTo>
                  <a:pt x="6096001" y="5617729"/>
                </a:lnTo>
                <a:lnTo>
                  <a:pt x="4856175" y="6858000"/>
                </a:lnTo>
                <a:lnTo>
                  <a:pt x="4851251" y="6853077"/>
                </a:lnTo>
                <a:close/>
                <a:moveTo>
                  <a:pt x="6096001" y="5558631"/>
                </a:moveTo>
                <a:lnTo>
                  <a:pt x="6096001" y="5568479"/>
                </a:lnTo>
                <a:lnTo>
                  <a:pt x="4806943" y="6858000"/>
                </a:lnTo>
                <a:lnTo>
                  <a:pt x="4802019" y="6853077"/>
                </a:lnTo>
                <a:close/>
                <a:moveTo>
                  <a:pt x="6096001" y="5509381"/>
                </a:moveTo>
                <a:lnTo>
                  <a:pt x="6096001" y="5519230"/>
                </a:lnTo>
                <a:lnTo>
                  <a:pt x="4757711" y="6858000"/>
                </a:lnTo>
                <a:lnTo>
                  <a:pt x="4752787" y="6853077"/>
                </a:lnTo>
                <a:close/>
                <a:moveTo>
                  <a:pt x="6096001" y="5460130"/>
                </a:moveTo>
                <a:lnTo>
                  <a:pt x="6096001" y="5469980"/>
                </a:lnTo>
                <a:lnTo>
                  <a:pt x="4708479" y="6858000"/>
                </a:lnTo>
                <a:lnTo>
                  <a:pt x="4703553" y="6853077"/>
                </a:lnTo>
                <a:close/>
                <a:moveTo>
                  <a:pt x="6096001" y="5410880"/>
                </a:moveTo>
                <a:lnTo>
                  <a:pt x="6096001" y="5420730"/>
                </a:lnTo>
                <a:lnTo>
                  <a:pt x="4659246" y="6858000"/>
                </a:lnTo>
                <a:lnTo>
                  <a:pt x="4654321" y="6853077"/>
                </a:lnTo>
                <a:close/>
                <a:moveTo>
                  <a:pt x="6096001" y="5361631"/>
                </a:moveTo>
                <a:lnTo>
                  <a:pt x="6096001" y="5371480"/>
                </a:lnTo>
                <a:lnTo>
                  <a:pt x="4610015" y="6858000"/>
                </a:lnTo>
                <a:lnTo>
                  <a:pt x="4605090" y="6853077"/>
                </a:lnTo>
                <a:close/>
                <a:moveTo>
                  <a:pt x="6096001" y="5312382"/>
                </a:moveTo>
                <a:lnTo>
                  <a:pt x="6096001" y="5322232"/>
                </a:lnTo>
                <a:lnTo>
                  <a:pt x="4560784" y="6858000"/>
                </a:lnTo>
                <a:lnTo>
                  <a:pt x="4555859" y="6853077"/>
                </a:lnTo>
                <a:close/>
                <a:moveTo>
                  <a:pt x="6096001" y="5263132"/>
                </a:moveTo>
                <a:lnTo>
                  <a:pt x="6096001" y="5272982"/>
                </a:lnTo>
                <a:lnTo>
                  <a:pt x="4511552" y="6858000"/>
                </a:lnTo>
                <a:lnTo>
                  <a:pt x="4506627" y="6853077"/>
                </a:lnTo>
                <a:close/>
                <a:moveTo>
                  <a:pt x="6096001" y="5213883"/>
                </a:moveTo>
                <a:lnTo>
                  <a:pt x="6096001" y="5223732"/>
                </a:lnTo>
                <a:lnTo>
                  <a:pt x="4462320" y="6858000"/>
                </a:lnTo>
                <a:lnTo>
                  <a:pt x="4457395" y="6853077"/>
                </a:lnTo>
                <a:close/>
                <a:moveTo>
                  <a:pt x="6096001" y="5164634"/>
                </a:moveTo>
                <a:lnTo>
                  <a:pt x="6096001" y="5174483"/>
                </a:lnTo>
                <a:lnTo>
                  <a:pt x="4413088" y="6858000"/>
                </a:lnTo>
                <a:lnTo>
                  <a:pt x="4408163" y="6853077"/>
                </a:lnTo>
                <a:close/>
                <a:moveTo>
                  <a:pt x="6096001" y="5115384"/>
                </a:moveTo>
                <a:lnTo>
                  <a:pt x="6096001" y="5125232"/>
                </a:lnTo>
                <a:lnTo>
                  <a:pt x="4363855" y="6858000"/>
                </a:lnTo>
                <a:lnTo>
                  <a:pt x="4358931" y="6853077"/>
                </a:lnTo>
                <a:close/>
                <a:moveTo>
                  <a:pt x="6096001" y="5066134"/>
                </a:moveTo>
                <a:lnTo>
                  <a:pt x="6096001" y="5075982"/>
                </a:lnTo>
                <a:lnTo>
                  <a:pt x="4314623" y="6858000"/>
                </a:lnTo>
                <a:lnTo>
                  <a:pt x="4309699" y="6853077"/>
                </a:lnTo>
                <a:close/>
                <a:moveTo>
                  <a:pt x="6096001" y="5016885"/>
                </a:moveTo>
                <a:lnTo>
                  <a:pt x="6096001" y="5026734"/>
                </a:lnTo>
                <a:lnTo>
                  <a:pt x="4265393" y="6858000"/>
                </a:lnTo>
                <a:lnTo>
                  <a:pt x="4260468" y="6853077"/>
                </a:lnTo>
                <a:close/>
                <a:moveTo>
                  <a:pt x="6096001" y="4967636"/>
                </a:moveTo>
                <a:lnTo>
                  <a:pt x="6096001" y="4977484"/>
                </a:lnTo>
                <a:lnTo>
                  <a:pt x="4216161" y="6858000"/>
                </a:lnTo>
                <a:lnTo>
                  <a:pt x="4211236" y="6853077"/>
                </a:lnTo>
                <a:close/>
                <a:moveTo>
                  <a:pt x="6096001" y="4918386"/>
                </a:moveTo>
                <a:lnTo>
                  <a:pt x="6096001" y="4928235"/>
                </a:lnTo>
                <a:lnTo>
                  <a:pt x="4166929" y="6858000"/>
                </a:lnTo>
                <a:lnTo>
                  <a:pt x="4162004" y="6853077"/>
                </a:lnTo>
                <a:close/>
                <a:moveTo>
                  <a:pt x="6096001" y="4869137"/>
                </a:moveTo>
                <a:lnTo>
                  <a:pt x="6096001" y="4878985"/>
                </a:lnTo>
                <a:lnTo>
                  <a:pt x="4117697" y="6858000"/>
                </a:lnTo>
                <a:lnTo>
                  <a:pt x="4112773" y="6853077"/>
                </a:lnTo>
                <a:close/>
                <a:moveTo>
                  <a:pt x="6096001" y="4819886"/>
                </a:moveTo>
                <a:lnTo>
                  <a:pt x="6096001" y="4829735"/>
                </a:lnTo>
                <a:lnTo>
                  <a:pt x="4068465" y="6858000"/>
                </a:lnTo>
                <a:lnTo>
                  <a:pt x="4063539" y="6853077"/>
                </a:lnTo>
                <a:close/>
                <a:moveTo>
                  <a:pt x="6096001" y="4770637"/>
                </a:moveTo>
                <a:lnTo>
                  <a:pt x="6096001" y="4780485"/>
                </a:lnTo>
                <a:lnTo>
                  <a:pt x="4019232" y="6858000"/>
                </a:lnTo>
                <a:lnTo>
                  <a:pt x="4014307" y="6853077"/>
                </a:lnTo>
                <a:close/>
                <a:moveTo>
                  <a:pt x="6096001" y="4721388"/>
                </a:moveTo>
                <a:lnTo>
                  <a:pt x="6096001" y="4731235"/>
                </a:lnTo>
                <a:lnTo>
                  <a:pt x="3970000" y="6858000"/>
                </a:lnTo>
                <a:lnTo>
                  <a:pt x="3965077" y="6853077"/>
                </a:lnTo>
                <a:close/>
                <a:moveTo>
                  <a:pt x="6096001" y="4672139"/>
                </a:moveTo>
                <a:lnTo>
                  <a:pt x="6096001" y="4681986"/>
                </a:lnTo>
                <a:lnTo>
                  <a:pt x="3920769" y="6858000"/>
                </a:lnTo>
                <a:lnTo>
                  <a:pt x="3915845" y="6853077"/>
                </a:lnTo>
                <a:close/>
                <a:moveTo>
                  <a:pt x="6096001" y="4622889"/>
                </a:moveTo>
                <a:lnTo>
                  <a:pt x="6096001" y="4632736"/>
                </a:lnTo>
                <a:lnTo>
                  <a:pt x="3871537" y="6858000"/>
                </a:lnTo>
                <a:lnTo>
                  <a:pt x="3866613" y="6853077"/>
                </a:lnTo>
                <a:close/>
                <a:moveTo>
                  <a:pt x="6096001" y="4573639"/>
                </a:moveTo>
                <a:lnTo>
                  <a:pt x="6096001" y="4583488"/>
                </a:lnTo>
                <a:lnTo>
                  <a:pt x="3822306" y="6858000"/>
                </a:lnTo>
                <a:lnTo>
                  <a:pt x="3817381" y="6853077"/>
                </a:lnTo>
                <a:close/>
                <a:moveTo>
                  <a:pt x="6096001" y="4524389"/>
                </a:moveTo>
                <a:lnTo>
                  <a:pt x="6096001" y="4534238"/>
                </a:lnTo>
                <a:lnTo>
                  <a:pt x="3773074" y="6858000"/>
                </a:lnTo>
                <a:lnTo>
                  <a:pt x="3768149" y="6853077"/>
                </a:lnTo>
                <a:close/>
                <a:moveTo>
                  <a:pt x="6096001" y="4475141"/>
                </a:moveTo>
                <a:lnTo>
                  <a:pt x="6096001" y="4484988"/>
                </a:lnTo>
                <a:lnTo>
                  <a:pt x="3723841" y="6858000"/>
                </a:lnTo>
                <a:lnTo>
                  <a:pt x="3718919" y="6853077"/>
                </a:lnTo>
                <a:close/>
                <a:moveTo>
                  <a:pt x="6096001" y="4425892"/>
                </a:moveTo>
                <a:lnTo>
                  <a:pt x="6096001" y="4435738"/>
                </a:lnTo>
                <a:lnTo>
                  <a:pt x="3674609" y="6858000"/>
                </a:lnTo>
                <a:lnTo>
                  <a:pt x="3669687" y="6853077"/>
                </a:lnTo>
                <a:close/>
                <a:moveTo>
                  <a:pt x="6096001" y="4376642"/>
                </a:moveTo>
                <a:lnTo>
                  <a:pt x="6096001" y="4386489"/>
                </a:lnTo>
                <a:lnTo>
                  <a:pt x="3625378" y="6858000"/>
                </a:lnTo>
                <a:lnTo>
                  <a:pt x="3620455" y="6853077"/>
                </a:lnTo>
                <a:close/>
                <a:moveTo>
                  <a:pt x="6096001" y="4327392"/>
                </a:moveTo>
                <a:lnTo>
                  <a:pt x="6096001" y="4337239"/>
                </a:lnTo>
                <a:lnTo>
                  <a:pt x="3576146" y="6858000"/>
                </a:lnTo>
                <a:lnTo>
                  <a:pt x="3571223" y="6853077"/>
                </a:lnTo>
                <a:close/>
                <a:moveTo>
                  <a:pt x="6096001" y="4278142"/>
                </a:moveTo>
                <a:lnTo>
                  <a:pt x="6096001" y="4287990"/>
                </a:lnTo>
                <a:lnTo>
                  <a:pt x="3526915" y="6858000"/>
                </a:lnTo>
                <a:lnTo>
                  <a:pt x="3521990" y="6853077"/>
                </a:lnTo>
                <a:close/>
                <a:moveTo>
                  <a:pt x="6096001" y="4228892"/>
                </a:moveTo>
                <a:lnTo>
                  <a:pt x="6096001" y="4238741"/>
                </a:lnTo>
                <a:lnTo>
                  <a:pt x="3477683" y="6858000"/>
                </a:lnTo>
                <a:lnTo>
                  <a:pt x="3472758" y="6853077"/>
                </a:lnTo>
                <a:close/>
                <a:moveTo>
                  <a:pt x="6096001" y="4179643"/>
                </a:moveTo>
                <a:lnTo>
                  <a:pt x="6096001" y="4189490"/>
                </a:lnTo>
                <a:lnTo>
                  <a:pt x="3428449" y="6858000"/>
                </a:lnTo>
                <a:lnTo>
                  <a:pt x="3423527" y="6853077"/>
                </a:lnTo>
                <a:close/>
                <a:moveTo>
                  <a:pt x="6096001" y="4130394"/>
                </a:moveTo>
                <a:lnTo>
                  <a:pt x="6096001" y="4140240"/>
                </a:lnTo>
                <a:lnTo>
                  <a:pt x="3379217" y="6858000"/>
                </a:lnTo>
                <a:lnTo>
                  <a:pt x="3374296" y="6853077"/>
                </a:lnTo>
                <a:close/>
                <a:moveTo>
                  <a:pt x="6096001" y="4081144"/>
                </a:moveTo>
                <a:lnTo>
                  <a:pt x="6096001" y="4090992"/>
                </a:lnTo>
                <a:lnTo>
                  <a:pt x="3329987" y="6858000"/>
                </a:lnTo>
                <a:lnTo>
                  <a:pt x="3325064" y="6853077"/>
                </a:lnTo>
                <a:close/>
                <a:moveTo>
                  <a:pt x="6096001" y="4031895"/>
                </a:moveTo>
                <a:lnTo>
                  <a:pt x="6096001" y="4041742"/>
                </a:lnTo>
                <a:lnTo>
                  <a:pt x="3280755" y="6858000"/>
                </a:lnTo>
                <a:lnTo>
                  <a:pt x="3275832" y="6853077"/>
                </a:lnTo>
                <a:close/>
                <a:moveTo>
                  <a:pt x="6096001" y="3982645"/>
                </a:moveTo>
                <a:lnTo>
                  <a:pt x="6096001" y="3992492"/>
                </a:lnTo>
                <a:lnTo>
                  <a:pt x="3231523" y="6858000"/>
                </a:lnTo>
                <a:lnTo>
                  <a:pt x="3226600" y="6853077"/>
                </a:lnTo>
                <a:close/>
                <a:moveTo>
                  <a:pt x="6096001" y="3933395"/>
                </a:moveTo>
                <a:lnTo>
                  <a:pt x="6096001" y="3943243"/>
                </a:lnTo>
                <a:lnTo>
                  <a:pt x="3182291" y="6858000"/>
                </a:lnTo>
                <a:lnTo>
                  <a:pt x="3177367" y="6853077"/>
                </a:lnTo>
                <a:close/>
                <a:moveTo>
                  <a:pt x="6096001" y="3884145"/>
                </a:moveTo>
                <a:lnTo>
                  <a:pt x="6096001" y="3893993"/>
                </a:lnTo>
                <a:lnTo>
                  <a:pt x="3133058" y="6858000"/>
                </a:lnTo>
                <a:lnTo>
                  <a:pt x="3128135" y="6853077"/>
                </a:lnTo>
                <a:close/>
                <a:moveTo>
                  <a:pt x="6096001" y="3834897"/>
                </a:moveTo>
                <a:lnTo>
                  <a:pt x="6096001" y="3844743"/>
                </a:lnTo>
                <a:lnTo>
                  <a:pt x="3083826" y="6858000"/>
                </a:lnTo>
                <a:lnTo>
                  <a:pt x="3078905" y="6853077"/>
                </a:lnTo>
                <a:close/>
                <a:moveTo>
                  <a:pt x="6096001" y="3785646"/>
                </a:moveTo>
                <a:lnTo>
                  <a:pt x="6096001" y="3795494"/>
                </a:lnTo>
                <a:lnTo>
                  <a:pt x="3034595" y="6858000"/>
                </a:lnTo>
                <a:lnTo>
                  <a:pt x="3029671" y="6853077"/>
                </a:lnTo>
                <a:close/>
                <a:moveTo>
                  <a:pt x="6096001" y="3736396"/>
                </a:moveTo>
                <a:lnTo>
                  <a:pt x="6096001" y="3746244"/>
                </a:lnTo>
                <a:lnTo>
                  <a:pt x="2985364" y="6858000"/>
                </a:lnTo>
                <a:lnTo>
                  <a:pt x="2980439" y="6853077"/>
                </a:lnTo>
                <a:close/>
                <a:moveTo>
                  <a:pt x="6096001" y="3687146"/>
                </a:moveTo>
                <a:lnTo>
                  <a:pt x="6096001" y="3696994"/>
                </a:lnTo>
                <a:lnTo>
                  <a:pt x="2936131" y="6858000"/>
                </a:lnTo>
                <a:lnTo>
                  <a:pt x="2931207" y="6853077"/>
                </a:lnTo>
                <a:close/>
                <a:moveTo>
                  <a:pt x="6096001" y="3637898"/>
                </a:moveTo>
                <a:lnTo>
                  <a:pt x="6096001" y="3647745"/>
                </a:lnTo>
                <a:lnTo>
                  <a:pt x="2886899" y="6858000"/>
                </a:lnTo>
                <a:lnTo>
                  <a:pt x="2881976" y="6853077"/>
                </a:lnTo>
                <a:close/>
                <a:moveTo>
                  <a:pt x="6096001" y="3588648"/>
                </a:moveTo>
                <a:lnTo>
                  <a:pt x="6096001" y="3598495"/>
                </a:lnTo>
                <a:lnTo>
                  <a:pt x="2837667" y="6858000"/>
                </a:lnTo>
                <a:lnTo>
                  <a:pt x="2832744" y="6853077"/>
                </a:lnTo>
                <a:close/>
                <a:moveTo>
                  <a:pt x="6096001" y="3539399"/>
                </a:moveTo>
                <a:lnTo>
                  <a:pt x="6096001" y="3549246"/>
                </a:lnTo>
                <a:lnTo>
                  <a:pt x="2788435" y="6858000"/>
                </a:lnTo>
                <a:lnTo>
                  <a:pt x="2783513" y="6853077"/>
                </a:lnTo>
                <a:close/>
                <a:moveTo>
                  <a:pt x="6096001" y="3489522"/>
                </a:moveTo>
                <a:lnTo>
                  <a:pt x="6096001" y="3499368"/>
                </a:lnTo>
                <a:lnTo>
                  <a:pt x="2737972" y="6858000"/>
                </a:lnTo>
                <a:lnTo>
                  <a:pt x="2733050" y="6853077"/>
                </a:lnTo>
                <a:close/>
                <a:moveTo>
                  <a:pt x="6096001" y="3440280"/>
                </a:moveTo>
                <a:lnTo>
                  <a:pt x="6096001" y="3450127"/>
                </a:lnTo>
                <a:lnTo>
                  <a:pt x="2688741" y="6858000"/>
                </a:lnTo>
                <a:lnTo>
                  <a:pt x="2683817" y="6853077"/>
                </a:lnTo>
                <a:close/>
                <a:moveTo>
                  <a:pt x="6096001" y="3391040"/>
                </a:moveTo>
                <a:lnTo>
                  <a:pt x="6096001" y="3400887"/>
                </a:lnTo>
                <a:lnTo>
                  <a:pt x="2639509" y="6858000"/>
                </a:lnTo>
                <a:lnTo>
                  <a:pt x="2634585" y="6853077"/>
                </a:lnTo>
                <a:close/>
                <a:moveTo>
                  <a:pt x="6096001" y="3341799"/>
                </a:moveTo>
                <a:lnTo>
                  <a:pt x="6096001" y="3351645"/>
                </a:lnTo>
                <a:lnTo>
                  <a:pt x="2590276" y="6858000"/>
                </a:lnTo>
                <a:lnTo>
                  <a:pt x="2585353" y="6853077"/>
                </a:lnTo>
                <a:close/>
                <a:moveTo>
                  <a:pt x="6096001" y="3292559"/>
                </a:moveTo>
                <a:lnTo>
                  <a:pt x="6096001" y="3302404"/>
                </a:lnTo>
                <a:lnTo>
                  <a:pt x="2541044" y="6858000"/>
                </a:lnTo>
                <a:lnTo>
                  <a:pt x="2536121" y="6853077"/>
                </a:lnTo>
                <a:close/>
                <a:moveTo>
                  <a:pt x="6096001" y="3243318"/>
                </a:moveTo>
                <a:lnTo>
                  <a:pt x="6096001" y="3253165"/>
                </a:lnTo>
                <a:lnTo>
                  <a:pt x="2491813" y="6858000"/>
                </a:lnTo>
                <a:lnTo>
                  <a:pt x="2486889" y="6853077"/>
                </a:lnTo>
                <a:close/>
                <a:moveTo>
                  <a:pt x="6096001" y="3194078"/>
                </a:moveTo>
                <a:lnTo>
                  <a:pt x="6096001" y="3203924"/>
                </a:lnTo>
                <a:lnTo>
                  <a:pt x="2442581" y="6858000"/>
                </a:lnTo>
                <a:lnTo>
                  <a:pt x="2437659" y="6853077"/>
                </a:lnTo>
                <a:close/>
                <a:moveTo>
                  <a:pt x="6096001" y="3144836"/>
                </a:moveTo>
                <a:lnTo>
                  <a:pt x="6096001" y="3154683"/>
                </a:lnTo>
                <a:lnTo>
                  <a:pt x="2393349" y="6858000"/>
                </a:lnTo>
                <a:lnTo>
                  <a:pt x="2388425" y="6853077"/>
                </a:lnTo>
                <a:close/>
                <a:moveTo>
                  <a:pt x="6096001" y="3095595"/>
                </a:moveTo>
                <a:lnTo>
                  <a:pt x="6096001" y="3105443"/>
                </a:lnTo>
                <a:lnTo>
                  <a:pt x="2344118" y="6858000"/>
                </a:lnTo>
                <a:lnTo>
                  <a:pt x="2339193" y="6853077"/>
                </a:lnTo>
                <a:close/>
                <a:moveTo>
                  <a:pt x="6096001" y="3046355"/>
                </a:moveTo>
                <a:lnTo>
                  <a:pt x="6096001" y="3056201"/>
                </a:lnTo>
                <a:lnTo>
                  <a:pt x="2294885" y="6858000"/>
                </a:lnTo>
                <a:lnTo>
                  <a:pt x="2289962" y="6853077"/>
                </a:lnTo>
                <a:close/>
                <a:moveTo>
                  <a:pt x="6096001" y="2997114"/>
                </a:moveTo>
                <a:lnTo>
                  <a:pt x="6096001" y="3006960"/>
                </a:lnTo>
                <a:lnTo>
                  <a:pt x="2245654" y="6858000"/>
                </a:lnTo>
                <a:lnTo>
                  <a:pt x="2240730" y="6853077"/>
                </a:lnTo>
                <a:close/>
                <a:moveTo>
                  <a:pt x="6096001" y="2947873"/>
                </a:moveTo>
                <a:lnTo>
                  <a:pt x="6096001" y="2957719"/>
                </a:lnTo>
                <a:lnTo>
                  <a:pt x="2196421" y="6858000"/>
                </a:lnTo>
                <a:lnTo>
                  <a:pt x="2191499" y="6853077"/>
                </a:lnTo>
                <a:close/>
                <a:moveTo>
                  <a:pt x="6096001" y="2898633"/>
                </a:moveTo>
                <a:lnTo>
                  <a:pt x="6096001" y="2908479"/>
                </a:lnTo>
                <a:lnTo>
                  <a:pt x="2147189" y="6858000"/>
                </a:lnTo>
                <a:lnTo>
                  <a:pt x="2142268" y="6853077"/>
                </a:lnTo>
                <a:close/>
                <a:moveTo>
                  <a:pt x="6096001" y="2849393"/>
                </a:moveTo>
                <a:lnTo>
                  <a:pt x="6096001" y="2859239"/>
                </a:lnTo>
                <a:lnTo>
                  <a:pt x="2097958" y="6858000"/>
                </a:lnTo>
                <a:lnTo>
                  <a:pt x="2093036" y="6853077"/>
                </a:lnTo>
                <a:close/>
                <a:moveTo>
                  <a:pt x="6096001" y="2800151"/>
                </a:moveTo>
                <a:lnTo>
                  <a:pt x="6096001" y="2809998"/>
                </a:lnTo>
                <a:lnTo>
                  <a:pt x="2048727" y="6858000"/>
                </a:lnTo>
                <a:lnTo>
                  <a:pt x="2043803" y="6853077"/>
                </a:lnTo>
                <a:close/>
                <a:moveTo>
                  <a:pt x="6096001" y="2750911"/>
                </a:moveTo>
                <a:lnTo>
                  <a:pt x="6096001" y="2760757"/>
                </a:lnTo>
                <a:lnTo>
                  <a:pt x="1999495" y="6858000"/>
                </a:lnTo>
                <a:lnTo>
                  <a:pt x="1994571" y="6853077"/>
                </a:lnTo>
                <a:close/>
                <a:moveTo>
                  <a:pt x="6096001" y="2701670"/>
                </a:moveTo>
                <a:lnTo>
                  <a:pt x="6096001" y="2711516"/>
                </a:lnTo>
                <a:lnTo>
                  <a:pt x="1950262" y="6858000"/>
                </a:lnTo>
                <a:lnTo>
                  <a:pt x="1945339" y="6853077"/>
                </a:lnTo>
                <a:close/>
                <a:moveTo>
                  <a:pt x="6096001" y="2652429"/>
                </a:moveTo>
                <a:lnTo>
                  <a:pt x="6096001" y="2662275"/>
                </a:lnTo>
                <a:lnTo>
                  <a:pt x="1901030" y="6858000"/>
                </a:lnTo>
                <a:lnTo>
                  <a:pt x="1896107" y="6853077"/>
                </a:lnTo>
                <a:close/>
                <a:moveTo>
                  <a:pt x="6096001" y="2603189"/>
                </a:moveTo>
                <a:lnTo>
                  <a:pt x="6096001" y="2613035"/>
                </a:lnTo>
                <a:lnTo>
                  <a:pt x="1851798" y="6858000"/>
                </a:lnTo>
                <a:lnTo>
                  <a:pt x="1846876" y="6853077"/>
                </a:lnTo>
                <a:close/>
                <a:moveTo>
                  <a:pt x="6096001" y="2553948"/>
                </a:moveTo>
                <a:lnTo>
                  <a:pt x="6096001" y="2563794"/>
                </a:lnTo>
                <a:lnTo>
                  <a:pt x="1802566" y="6858000"/>
                </a:lnTo>
                <a:lnTo>
                  <a:pt x="1797644" y="6853077"/>
                </a:lnTo>
                <a:close/>
                <a:moveTo>
                  <a:pt x="6096001" y="2504707"/>
                </a:moveTo>
                <a:lnTo>
                  <a:pt x="6096001" y="2514553"/>
                </a:lnTo>
                <a:lnTo>
                  <a:pt x="1753336" y="6858000"/>
                </a:lnTo>
                <a:lnTo>
                  <a:pt x="1748411" y="6853077"/>
                </a:lnTo>
                <a:close/>
                <a:moveTo>
                  <a:pt x="6096001" y="2455466"/>
                </a:moveTo>
                <a:lnTo>
                  <a:pt x="6096001" y="2465313"/>
                </a:lnTo>
                <a:lnTo>
                  <a:pt x="1704104" y="6858000"/>
                </a:lnTo>
                <a:lnTo>
                  <a:pt x="1699180" y="6853077"/>
                </a:lnTo>
                <a:close/>
                <a:moveTo>
                  <a:pt x="6096001" y="2406226"/>
                </a:moveTo>
                <a:lnTo>
                  <a:pt x="6096001" y="2416072"/>
                </a:lnTo>
                <a:lnTo>
                  <a:pt x="1654871" y="6858000"/>
                </a:lnTo>
                <a:lnTo>
                  <a:pt x="1649948" y="6853077"/>
                </a:lnTo>
                <a:close/>
                <a:moveTo>
                  <a:pt x="6096001" y="2356985"/>
                </a:moveTo>
                <a:lnTo>
                  <a:pt x="6096001" y="2366831"/>
                </a:lnTo>
                <a:lnTo>
                  <a:pt x="1605639" y="6858000"/>
                </a:lnTo>
                <a:lnTo>
                  <a:pt x="1600716" y="6853077"/>
                </a:lnTo>
                <a:close/>
                <a:moveTo>
                  <a:pt x="6096001" y="2307744"/>
                </a:moveTo>
                <a:lnTo>
                  <a:pt x="6096001" y="2317590"/>
                </a:lnTo>
                <a:lnTo>
                  <a:pt x="1556407" y="6858000"/>
                </a:lnTo>
                <a:lnTo>
                  <a:pt x="1551484" y="6853077"/>
                </a:lnTo>
                <a:close/>
                <a:moveTo>
                  <a:pt x="6096001" y="2258503"/>
                </a:moveTo>
                <a:lnTo>
                  <a:pt x="6096001" y="2268349"/>
                </a:lnTo>
                <a:lnTo>
                  <a:pt x="1507175" y="6858000"/>
                </a:lnTo>
                <a:lnTo>
                  <a:pt x="1502253" y="6853077"/>
                </a:lnTo>
                <a:close/>
                <a:moveTo>
                  <a:pt x="6096001" y="2209263"/>
                </a:moveTo>
                <a:lnTo>
                  <a:pt x="6096001" y="2219109"/>
                </a:lnTo>
                <a:lnTo>
                  <a:pt x="1457943" y="6858000"/>
                </a:lnTo>
                <a:lnTo>
                  <a:pt x="1453020" y="6853077"/>
                </a:lnTo>
                <a:close/>
                <a:moveTo>
                  <a:pt x="6096001" y="2160022"/>
                </a:moveTo>
                <a:lnTo>
                  <a:pt x="6096001" y="2169869"/>
                </a:lnTo>
                <a:lnTo>
                  <a:pt x="1408713" y="6858000"/>
                </a:lnTo>
                <a:lnTo>
                  <a:pt x="1403788" y="6853077"/>
                </a:lnTo>
                <a:close/>
                <a:moveTo>
                  <a:pt x="6096001" y="2110781"/>
                </a:moveTo>
                <a:lnTo>
                  <a:pt x="6096001" y="2120628"/>
                </a:lnTo>
                <a:lnTo>
                  <a:pt x="1359480" y="6858000"/>
                </a:lnTo>
                <a:lnTo>
                  <a:pt x="1354556" y="6853077"/>
                </a:lnTo>
                <a:close/>
                <a:moveTo>
                  <a:pt x="6096001" y="2061540"/>
                </a:moveTo>
                <a:lnTo>
                  <a:pt x="6096001" y="2071387"/>
                </a:lnTo>
                <a:lnTo>
                  <a:pt x="1310248" y="6858000"/>
                </a:lnTo>
                <a:lnTo>
                  <a:pt x="1305324" y="6853077"/>
                </a:lnTo>
                <a:close/>
                <a:moveTo>
                  <a:pt x="6096001" y="2012300"/>
                </a:moveTo>
                <a:lnTo>
                  <a:pt x="6096001" y="2022146"/>
                </a:lnTo>
                <a:lnTo>
                  <a:pt x="1261016" y="6858000"/>
                </a:lnTo>
                <a:lnTo>
                  <a:pt x="1256093" y="6853077"/>
                </a:lnTo>
                <a:close/>
                <a:moveTo>
                  <a:pt x="6096001" y="1963059"/>
                </a:moveTo>
                <a:lnTo>
                  <a:pt x="6096001" y="1972905"/>
                </a:lnTo>
                <a:lnTo>
                  <a:pt x="1211784" y="6858000"/>
                </a:lnTo>
                <a:lnTo>
                  <a:pt x="1206862" y="6853077"/>
                </a:lnTo>
                <a:close/>
                <a:moveTo>
                  <a:pt x="6096001" y="1913819"/>
                </a:moveTo>
                <a:lnTo>
                  <a:pt x="6096001" y="1923665"/>
                </a:lnTo>
                <a:lnTo>
                  <a:pt x="1162552" y="6858000"/>
                </a:lnTo>
                <a:lnTo>
                  <a:pt x="1157630" y="6853077"/>
                </a:lnTo>
                <a:close/>
                <a:moveTo>
                  <a:pt x="6096001" y="1864577"/>
                </a:moveTo>
                <a:lnTo>
                  <a:pt x="6096001" y="1874424"/>
                </a:lnTo>
                <a:lnTo>
                  <a:pt x="1113321" y="6858000"/>
                </a:lnTo>
                <a:lnTo>
                  <a:pt x="1108397" y="6853077"/>
                </a:lnTo>
                <a:close/>
                <a:moveTo>
                  <a:pt x="6096001" y="1815337"/>
                </a:moveTo>
                <a:lnTo>
                  <a:pt x="6096001" y="1825183"/>
                </a:lnTo>
                <a:lnTo>
                  <a:pt x="1064090" y="6858000"/>
                </a:lnTo>
                <a:lnTo>
                  <a:pt x="1059165" y="6853077"/>
                </a:lnTo>
                <a:close/>
                <a:moveTo>
                  <a:pt x="6096001" y="1766096"/>
                </a:moveTo>
                <a:lnTo>
                  <a:pt x="6096001" y="1775942"/>
                </a:lnTo>
                <a:lnTo>
                  <a:pt x="1014857" y="6858000"/>
                </a:lnTo>
                <a:lnTo>
                  <a:pt x="1009933" y="6853077"/>
                </a:lnTo>
                <a:close/>
                <a:moveTo>
                  <a:pt x="6096001" y="1716855"/>
                </a:moveTo>
                <a:lnTo>
                  <a:pt x="6096001" y="1726701"/>
                </a:lnTo>
                <a:lnTo>
                  <a:pt x="965625" y="6858000"/>
                </a:lnTo>
                <a:lnTo>
                  <a:pt x="960701" y="6853077"/>
                </a:lnTo>
                <a:close/>
                <a:moveTo>
                  <a:pt x="6096001" y="1667614"/>
                </a:moveTo>
                <a:lnTo>
                  <a:pt x="6096001" y="1677460"/>
                </a:lnTo>
                <a:lnTo>
                  <a:pt x="916393" y="6858000"/>
                </a:lnTo>
                <a:lnTo>
                  <a:pt x="911471" y="6853077"/>
                </a:lnTo>
                <a:close/>
                <a:moveTo>
                  <a:pt x="6096001" y="1618374"/>
                </a:moveTo>
                <a:lnTo>
                  <a:pt x="6096001" y="1628220"/>
                </a:lnTo>
                <a:lnTo>
                  <a:pt x="867161" y="6858000"/>
                </a:lnTo>
                <a:lnTo>
                  <a:pt x="862239" y="6853077"/>
                </a:lnTo>
                <a:close/>
                <a:moveTo>
                  <a:pt x="6096001" y="1569133"/>
                </a:moveTo>
                <a:lnTo>
                  <a:pt x="6096001" y="1578980"/>
                </a:lnTo>
                <a:lnTo>
                  <a:pt x="817930" y="6858000"/>
                </a:lnTo>
                <a:lnTo>
                  <a:pt x="813006" y="6853077"/>
                </a:lnTo>
                <a:close/>
                <a:moveTo>
                  <a:pt x="6096001" y="1519892"/>
                </a:moveTo>
                <a:lnTo>
                  <a:pt x="6096001" y="1529739"/>
                </a:lnTo>
                <a:lnTo>
                  <a:pt x="768698" y="6858000"/>
                </a:lnTo>
                <a:lnTo>
                  <a:pt x="763774" y="6853077"/>
                </a:lnTo>
                <a:close/>
                <a:moveTo>
                  <a:pt x="6096001" y="1470652"/>
                </a:moveTo>
                <a:lnTo>
                  <a:pt x="6096001" y="1480498"/>
                </a:lnTo>
                <a:lnTo>
                  <a:pt x="719465" y="6858000"/>
                </a:lnTo>
                <a:lnTo>
                  <a:pt x="714542" y="6853077"/>
                </a:lnTo>
                <a:close/>
                <a:moveTo>
                  <a:pt x="6096001" y="1421412"/>
                </a:moveTo>
                <a:lnTo>
                  <a:pt x="6096001" y="1431258"/>
                </a:lnTo>
                <a:lnTo>
                  <a:pt x="670233" y="6858000"/>
                </a:lnTo>
                <a:lnTo>
                  <a:pt x="665310" y="6853077"/>
                </a:lnTo>
                <a:close/>
                <a:moveTo>
                  <a:pt x="6096001" y="1372171"/>
                </a:moveTo>
                <a:lnTo>
                  <a:pt x="6096001" y="1382017"/>
                </a:lnTo>
                <a:lnTo>
                  <a:pt x="621001" y="6858000"/>
                </a:lnTo>
                <a:lnTo>
                  <a:pt x="616078" y="6853077"/>
                </a:lnTo>
                <a:close/>
                <a:moveTo>
                  <a:pt x="6096001" y="1322930"/>
                </a:moveTo>
                <a:lnTo>
                  <a:pt x="6096001" y="1332776"/>
                </a:lnTo>
                <a:lnTo>
                  <a:pt x="571770" y="6858000"/>
                </a:lnTo>
                <a:lnTo>
                  <a:pt x="566848" y="6853077"/>
                </a:lnTo>
                <a:close/>
                <a:moveTo>
                  <a:pt x="6096001" y="1272686"/>
                </a:moveTo>
                <a:lnTo>
                  <a:pt x="6096001" y="1282535"/>
                </a:lnTo>
                <a:lnTo>
                  <a:pt x="522538" y="6858000"/>
                </a:lnTo>
                <a:lnTo>
                  <a:pt x="517615" y="6853077"/>
                </a:lnTo>
                <a:close/>
                <a:moveTo>
                  <a:pt x="6096001" y="1223436"/>
                </a:moveTo>
                <a:lnTo>
                  <a:pt x="6096001" y="1233285"/>
                </a:lnTo>
                <a:lnTo>
                  <a:pt x="473307" y="6858000"/>
                </a:lnTo>
                <a:lnTo>
                  <a:pt x="468383" y="6853077"/>
                </a:lnTo>
                <a:close/>
                <a:moveTo>
                  <a:pt x="6096001" y="1174187"/>
                </a:moveTo>
                <a:lnTo>
                  <a:pt x="6096001" y="1184035"/>
                </a:lnTo>
                <a:lnTo>
                  <a:pt x="424074" y="6858000"/>
                </a:lnTo>
                <a:lnTo>
                  <a:pt x="419151" y="6853077"/>
                </a:lnTo>
                <a:close/>
                <a:moveTo>
                  <a:pt x="6096001" y="1124937"/>
                </a:moveTo>
                <a:lnTo>
                  <a:pt x="6096001" y="1134786"/>
                </a:lnTo>
                <a:lnTo>
                  <a:pt x="374842" y="6858000"/>
                </a:lnTo>
                <a:lnTo>
                  <a:pt x="369919" y="6853077"/>
                </a:lnTo>
                <a:close/>
                <a:moveTo>
                  <a:pt x="6096001" y="1075688"/>
                </a:moveTo>
                <a:lnTo>
                  <a:pt x="6096001" y="1085536"/>
                </a:lnTo>
                <a:lnTo>
                  <a:pt x="325610" y="6858000"/>
                </a:lnTo>
                <a:lnTo>
                  <a:pt x="320687" y="6853077"/>
                </a:lnTo>
                <a:close/>
                <a:moveTo>
                  <a:pt x="6096001" y="1026438"/>
                </a:moveTo>
                <a:lnTo>
                  <a:pt x="6096001" y="1036286"/>
                </a:lnTo>
                <a:lnTo>
                  <a:pt x="276378" y="6858000"/>
                </a:lnTo>
                <a:lnTo>
                  <a:pt x="271455" y="6853077"/>
                </a:lnTo>
                <a:close/>
                <a:moveTo>
                  <a:pt x="6096001" y="977189"/>
                </a:moveTo>
                <a:lnTo>
                  <a:pt x="6096001" y="987037"/>
                </a:lnTo>
                <a:lnTo>
                  <a:pt x="227147" y="6858000"/>
                </a:lnTo>
                <a:lnTo>
                  <a:pt x="222223" y="6853077"/>
                </a:lnTo>
                <a:close/>
                <a:moveTo>
                  <a:pt x="6096001" y="927939"/>
                </a:moveTo>
                <a:lnTo>
                  <a:pt x="6096001" y="937787"/>
                </a:lnTo>
                <a:lnTo>
                  <a:pt x="177915" y="6858000"/>
                </a:lnTo>
                <a:lnTo>
                  <a:pt x="172991" y="6853077"/>
                </a:lnTo>
                <a:close/>
                <a:moveTo>
                  <a:pt x="6096001" y="878690"/>
                </a:moveTo>
                <a:lnTo>
                  <a:pt x="6096001" y="888537"/>
                </a:lnTo>
                <a:lnTo>
                  <a:pt x="128683" y="6858000"/>
                </a:lnTo>
                <a:lnTo>
                  <a:pt x="123760" y="6853077"/>
                </a:lnTo>
                <a:close/>
                <a:moveTo>
                  <a:pt x="6096001" y="829441"/>
                </a:moveTo>
                <a:lnTo>
                  <a:pt x="6096001" y="839288"/>
                </a:lnTo>
                <a:lnTo>
                  <a:pt x="79451" y="6858000"/>
                </a:lnTo>
                <a:lnTo>
                  <a:pt x="74528" y="6853077"/>
                </a:lnTo>
                <a:close/>
                <a:moveTo>
                  <a:pt x="6096001" y="780191"/>
                </a:moveTo>
                <a:lnTo>
                  <a:pt x="6096001" y="790039"/>
                </a:lnTo>
                <a:lnTo>
                  <a:pt x="30219" y="6858000"/>
                </a:lnTo>
                <a:lnTo>
                  <a:pt x="25296" y="6853077"/>
                </a:lnTo>
                <a:close/>
                <a:moveTo>
                  <a:pt x="6096001" y="730941"/>
                </a:moveTo>
                <a:lnTo>
                  <a:pt x="6096001" y="740789"/>
                </a:lnTo>
                <a:lnTo>
                  <a:pt x="0" y="6838981"/>
                </a:lnTo>
                <a:lnTo>
                  <a:pt x="0" y="6829134"/>
                </a:lnTo>
                <a:close/>
                <a:moveTo>
                  <a:pt x="6096001" y="681692"/>
                </a:moveTo>
                <a:lnTo>
                  <a:pt x="6096001" y="691539"/>
                </a:lnTo>
                <a:lnTo>
                  <a:pt x="0" y="6789731"/>
                </a:lnTo>
                <a:lnTo>
                  <a:pt x="0" y="6779883"/>
                </a:lnTo>
                <a:close/>
                <a:moveTo>
                  <a:pt x="6096001" y="632442"/>
                </a:moveTo>
                <a:lnTo>
                  <a:pt x="6096001" y="642290"/>
                </a:lnTo>
                <a:lnTo>
                  <a:pt x="0" y="6740483"/>
                </a:lnTo>
                <a:lnTo>
                  <a:pt x="0" y="6730633"/>
                </a:lnTo>
                <a:close/>
                <a:moveTo>
                  <a:pt x="6096001" y="583192"/>
                </a:moveTo>
                <a:lnTo>
                  <a:pt x="6096001" y="593041"/>
                </a:lnTo>
                <a:lnTo>
                  <a:pt x="0" y="6691232"/>
                </a:lnTo>
                <a:lnTo>
                  <a:pt x="0" y="6681383"/>
                </a:lnTo>
                <a:close/>
                <a:moveTo>
                  <a:pt x="6096001" y="533942"/>
                </a:moveTo>
                <a:lnTo>
                  <a:pt x="6096001" y="543791"/>
                </a:lnTo>
                <a:lnTo>
                  <a:pt x="0" y="6641982"/>
                </a:lnTo>
                <a:lnTo>
                  <a:pt x="0" y="6632134"/>
                </a:lnTo>
                <a:close/>
                <a:moveTo>
                  <a:pt x="6096001" y="484693"/>
                </a:moveTo>
                <a:lnTo>
                  <a:pt x="6096001" y="494542"/>
                </a:lnTo>
                <a:lnTo>
                  <a:pt x="0" y="6592732"/>
                </a:lnTo>
                <a:lnTo>
                  <a:pt x="0" y="6582885"/>
                </a:lnTo>
                <a:close/>
                <a:moveTo>
                  <a:pt x="6096001" y="435443"/>
                </a:moveTo>
                <a:lnTo>
                  <a:pt x="6096001" y="445292"/>
                </a:lnTo>
                <a:lnTo>
                  <a:pt x="0" y="6543484"/>
                </a:lnTo>
                <a:lnTo>
                  <a:pt x="0" y="6533635"/>
                </a:lnTo>
                <a:close/>
                <a:moveTo>
                  <a:pt x="6096001" y="386193"/>
                </a:moveTo>
                <a:lnTo>
                  <a:pt x="6096001" y="396042"/>
                </a:lnTo>
                <a:lnTo>
                  <a:pt x="0" y="6494234"/>
                </a:lnTo>
                <a:lnTo>
                  <a:pt x="0" y="6484386"/>
                </a:lnTo>
                <a:close/>
                <a:moveTo>
                  <a:pt x="6096001" y="336945"/>
                </a:moveTo>
                <a:lnTo>
                  <a:pt x="6096001" y="346793"/>
                </a:lnTo>
                <a:lnTo>
                  <a:pt x="0" y="6444984"/>
                </a:lnTo>
                <a:lnTo>
                  <a:pt x="0" y="6435136"/>
                </a:lnTo>
                <a:close/>
                <a:moveTo>
                  <a:pt x="6096001" y="287695"/>
                </a:moveTo>
                <a:lnTo>
                  <a:pt x="6096001" y="297543"/>
                </a:lnTo>
                <a:lnTo>
                  <a:pt x="0" y="6395735"/>
                </a:lnTo>
                <a:lnTo>
                  <a:pt x="0" y="6385886"/>
                </a:lnTo>
                <a:close/>
                <a:moveTo>
                  <a:pt x="6096001" y="238445"/>
                </a:moveTo>
                <a:lnTo>
                  <a:pt x="6096001" y="248293"/>
                </a:lnTo>
                <a:lnTo>
                  <a:pt x="0" y="6346485"/>
                </a:lnTo>
                <a:lnTo>
                  <a:pt x="0" y="6336636"/>
                </a:lnTo>
                <a:close/>
                <a:moveTo>
                  <a:pt x="6096001" y="189196"/>
                </a:moveTo>
                <a:lnTo>
                  <a:pt x="6096001" y="199043"/>
                </a:lnTo>
                <a:lnTo>
                  <a:pt x="0" y="6297235"/>
                </a:lnTo>
                <a:lnTo>
                  <a:pt x="0" y="6287387"/>
                </a:lnTo>
                <a:close/>
                <a:moveTo>
                  <a:pt x="6096001" y="139946"/>
                </a:moveTo>
                <a:lnTo>
                  <a:pt x="6096001" y="149795"/>
                </a:lnTo>
                <a:lnTo>
                  <a:pt x="0" y="6247986"/>
                </a:lnTo>
                <a:lnTo>
                  <a:pt x="0" y="6238137"/>
                </a:lnTo>
                <a:close/>
                <a:moveTo>
                  <a:pt x="6096001" y="90697"/>
                </a:moveTo>
                <a:lnTo>
                  <a:pt x="6096001" y="100546"/>
                </a:lnTo>
                <a:lnTo>
                  <a:pt x="0" y="6198736"/>
                </a:lnTo>
                <a:lnTo>
                  <a:pt x="0" y="6188889"/>
                </a:lnTo>
                <a:close/>
                <a:moveTo>
                  <a:pt x="6096001" y="41447"/>
                </a:moveTo>
                <a:lnTo>
                  <a:pt x="6096001" y="51296"/>
                </a:lnTo>
                <a:lnTo>
                  <a:pt x="0" y="6149486"/>
                </a:lnTo>
                <a:lnTo>
                  <a:pt x="0" y="6139639"/>
                </a:lnTo>
                <a:close/>
                <a:moveTo>
                  <a:pt x="6088202" y="0"/>
                </a:moveTo>
                <a:lnTo>
                  <a:pt x="6093124" y="4923"/>
                </a:lnTo>
                <a:lnTo>
                  <a:pt x="0" y="6100238"/>
                </a:lnTo>
                <a:lnTo>
                  <a:pt x="0" y="6090389"/>
                </a:lnTo>
                <a:close/>
                <a:moveTo>
                  <a:pt x="6038970" y="0"/>
                </a:moveTo>
                <a:lnTo>
                  <a:pt x="6043892" y="4923"/>
                </a:lnTo>
                <a:lnTo>
                  <a:pt x="0" y="6050988"/>
                </a:lnTo>
                <a:lnTo>
                  <a:pt x="0" y="6041139"/>
                </a:lnTo>
                <a:close/>
                <a:moveTo>
                  <a:pt x="5989738" y="0"/>
                </a:moveTo>
                <a:lnTo>
                  <a:pt x="5994661" y="4923"/>
                </a:lnTo>
                <a:lnTo>
                  <a:pt x="0" y="6001738"/>
                </a:lnTo>
                <a:lnTo>
                  <a:pt x="0" y="5991890"/>
                </a:lnTo>
                <a:close/>
                <a:moveTo>
                  <a:pt x="5940507" y="0"/>
                </a:moveTo>
                <a:lnTo>
                  <a:pt x="5945429" y="4923"/>
                </a:lnTo>
                <a:lnTo>
                  <a:pt x="0" y="5952489"/>
                </a:lnTo>
                <a:lnTo>
                  <a:pt x="0" y="5942640"/>
                </a:lnTo>
                <a:close/>
                <a:moveTo>
                  <a:pt x="5891275" y="0"/>
                </a:moveTo>
                <a:lnTo>
                  <a:pt x="5896197" y="4923"/>
                </a:lnTo>
                <a:lnTo>
                  <a:pt x="0" y="5903239"/>
                </a:lnTo>
                <a:lnTo>
                  <a:pt x="0" y="5893391"/>
                </a:lnTo>
                <a:close/>
                <a:moveTo>
                  <a:pt x="5842041" y="0"/>
                </a:moveTo>
                <a:lnTo>
                  <a:pt x="5846966" y="4923"/>
                </a:lnTo>
                <a:lnTo>
                  <a:pt x="0" y="5853989"/>
                </a:lnTo>
                <a:lnTo>
                  <a:pt x="0" y="5844142"/>
                </a:lnTo>
                <a:close/>
                <a:moveTo>
                  <a:pt x="5792809" y="0"/>
                </a:moveTo>
                <a:lnTo>
                  <a:pt x="5797734" y="4923"/>
                </a:lnTo>
                <a:lnTo>
                  <a:pt x="0" y="5804741"/>
                </a:lnTo>
                <a:lnTo>
                  <a:pt x="0" y="5794892"/>
                </a:lnTo>
                <a:close/>
                <a:moveTo>
                  <a:pt x="5743579" y="0"/>
                </a:moveTo>
                <a:lnTo>
                  <a:pt x="5748501" y="4923"/>
                </a:lnTo>
                <a:lnTo>
                  <a:pt x="0" y="5755491"/>
                </a:lnTo>
                <a:lnTo>
                  <a:pt x="0" y="5745642"/>
                </a:lnTo>
                <a:close/>
                <a:moveTo>
                  <a:pt x="5694347" y="0"/>
                </a:moveTo>
                <a:lnTo>
                  <a:pt x="5699269" y="4923"/>
                </a:lnTo>
                <a:lnTo>
                  <a:pt x="0" y="5706241"/>
                </a:lnTo>
                <a:lnTo>
                  <a:pt x="0" y="5696393"/>
                </a:lnTo>
                <a:close/>
                <a:moveTo>
                  <a:pt x="5645115" y="0"/>
                </a:moveTo>
                <a:lnTo>
                  <a:pt x="5650039" y="4923"/>
                </a:lnTo>
                <a:lnTo>
                  <a:pt x="0" y="5656991"/>
                </a:lnTo>
                <a:lnTo>
                  <a:pt x="0" y="5647143"/>
                </a:lnTo>
                <a:close/>
                <a:moveTo>
                  <a:pt x="5595883" y="0"/>
                </a:moveTo>
                <a:lnTo>
                  <a:pt x="5600807" y="4923"/>
                </a:lnTo>
                <a:lnTo>
                  <a:pt x="0" y="5607742"/>
                </a:lnTo>
                <a:lnTo>
                  <a:pt x="0" y="5597893"/>
                </a:lnTo>
                <a:close/>
                <a:moveTo>
                  <a:pt x="5546650" y="0"/>
                </a:moveTo>
                <a:lnTo>
                  <a:pt x="5551575" y="4923"/>
                </a:lnTo>
                <a:lnTo>
                  <a:pt x="0" y="5558492"/>
                </a:lnTo>
                <a:lnTo>
                  <a:pt x="0" y="5548644"/>
                </a:lnTo>
                <a:close/>
                <a:moveTo>
                  <a:pt x="5497418" y="0"/>
                </a:moveTo>
                <a:lnTo>
                  <a:pt x="5502343" y="4923"/>
                </a:lnTo>
                <a:lnTo>
                  <a:pt x="0" y="5509242"/>
                </a:lnTo>
                <a:lnTo>
                  <a:pt x="0" y="5499394"/>
                </a:lnTo>
                <a:close/>
                <a:moveTo>
                  <a:pt x="5448187" y="0"/>
                </a:moveTo>
                <a:lnTo>
                  <a:pt x="5453109" y="4923"/>
                </a:lnTo>
                <a:lnTo>
                  <a:pt x="0" y="5459993"/>
                </a:lnTo>
                <a:lnTo>
                  <a:pt x="0" y="5450144"/>
                </a:lnTo>
                <a:close/>
                <a:moveTo>
                  <a:pt x="5398955" y="0"/>
                </a:moveTo>
                <a:lnTo>
                  <a:pt x="5403877" y="4923"/>
                </a:lnTo>
                <a:lnTo>
                  <a:pt x="0" y="5408803"/>
                </a:lnTo>
                <a:lnTo>
                  <a:pt x="0" y="5398956"/>
                </a:lnTo>
                <a:close/>
                <a:moveTo>
                  <a:pt x="5349724" y="0"/>
                </a:moveTo>
                <a:lnTo>
                  <a:pt x="5354647" y="4923"/>
                </a:lnTo>
                <a:lnTo>
                  <a:pt x="0" y="5359571"/>
                </a:lnTo>
                <a:lnTo>
                  <a:pt x="0" y="5349724"/>
                </a:lnTo>
                <a:close/>
                <a:moveTo>
                  <a:pt x="5300492" y="0"/>
                </a:moveTo>
                <a:lnTo>
                  <a:pt x="5305415" y="4923"/>
                </a:lnTo>
                <a:lnTo>
                  <a:pt x="0" y="5310339"/>
                </a:lnTo>
                <a:lnTo>
                  <a:pt x="0" y="5300492"/>
                </a:lnTo>
                <a:close/>
                <a:moveTo>
                  <a:pt x="5251259" y="0"/>
                </a:moveTo>
                <a:lnTo>
                  <a:pt x="5256183" y="4923"/>
                </a:lnTo>
                <a:lnTo>
                  <a:pt x="0" y="5261107"/>
                </a:lnTo>
                <a:lnTo>
                  <a:pt x="0" y="5251261"/>
                </a:lnTo>
                <a:close/>
                <a:moveTo>
                  <a:pt x="5202027" y="0"/>
                </a:moveTo>
                <a:lnTo>
                  <a:pt x="5206951" y="4923"/>
                </a:lnTo>
                <a:lnTo>
                  <a:pt x="0" y="5211875"/>
                </a:lnTo>
                <a:lnTo>
                  <a:pt x="0" y="5202029"/>
                </a:lnTo>
                <a:close/>
                <a:moveTo>
                  <a:pt x="5152797" y="0"/>
                </a:moveTo>
                <a:lnTo>
                  <a:pt x="5157719" y="4923"/>
                </a:lnTo>
                <a:lnTo>
                  <a:pt x="0" y="5162643"/>
                </a:lnTo>
                <a:lnTo>
                  <a:pt x="0" y="5152797"/>
                </a:lnTo>
                <a:close/>
                <a:moveTo>
                  <a:pt x="5103565" y="0"/>
                </a:moveTo>
                <a:lnTo>
                  <a:pt x="5108487" y="4923"/>
                </a:lnTo>
                <a:lnTo>
                  <a:pt x="0" y="5113411"/>
                </a:lnTo>
                <a:lnTo>
                  <a:pt x="0" y="5103565"/>
                </a:lnTo>
                <a:close/>
                <a:moveTo>
                  <a:pt x="5054333" y="0"/>
                </a:moveTo>
                <a:lnTo>
                  <a:pt x="5059256" y="4923"/>
                </a:lnTo>
                <a:lnTo>
                  <a:pt x="0" y="5064179"/>
                </a:lnTo>
                <a:lnTo>
                  <a:pt x="0" y="5054333"/>
                </a:lnTo>
                <a:close/>
                <a:moveTo>
                  <a:pt x="5005101" y="0"/>
                </a:moveTo>
                <a:lnTo>
                  <a:pt x="5010024" y="4923"/>
                </a:lnTo>
                <a:lnTo>
                  <a:pt x="0" y="5014948"/>
                </a:lnTo>
                <a:lnTo>
                  <a:pt x="0" y="5005101"/>
                </a:lnTo>
                <a:close/>
                <a:moveTo>
                  <a:pt x="4955869" y="0"/>
                </a:moveTo>
                <a:lnTo>
                  <a:pt x="4960792" y="4923"/>
                </a:lnTo>
                <a:lnTo>
                  <a:pt x="0" y="4965716"/>
                </a:lnTo>
                <a:lnTo>
                  <a:pt x="0" y="4955869"/>
                </a:lnTo>
                <a:close/>
                <a:moveTo>
                  <a:pt x="4906635" y="0"/>
                </a:moveTo>
                <a:lnTo>
                  <a:pt x="4911560" y="4923"/>
                </a:lnTo>
                <a:lnTo>
                  <a:pt x="0" y="4916484"/>
                </a:lnTo>
                <a:lnTo>
                  <a:pt x="0" y="4906637"/>
                </a:lnTo>
                <a:close/>
                <a:moveTo>
                  <a:pt x="4857404" y="0"/>
                </a:moveTo>
                <a:lnTo>
                  <a:pt x="4862329" y="4923"/>
                </a:lnTo>
                <a:lnTo>
                  <a:pt x="0" y="4867252"/>
                </a:lnTo>
                <a:lnTo>
                  <a:pt x="0" y="4857406"/>
                </a:lnTo>
                <a:close/>
                <a:moveTo>
                  <a:pt x="4808173" y="0"/>
                </a:moveTo>
                <a:lnTo>
                  <a:pt x="4813095" y="4923"/>
                </a:lnTo>
                <a:lnTo>
                  <a:pt x="0" y="4818020"/>
                </a:lnTo>
                <a:lnTo>
                  <a:pt x="0" y="4808174"/>
                </a:lnTo>
                <a:close/>
                <a:moveTo>
                  <a:pt x="4758941" y="0"/>
                </a:moveTo>
                <a:lnTo>
                  <a:pt x="4763863" y="4923"/>
                </a:lnTo>
                <a:lnTo>
                  <a:pt x="0" y="4768788"/>
                </a:lnTo>
                <a:lnTo>
                  <a:pt x="0" y="4758942"/>
                </a:lnTo>
                <a:close/>
                <a:moveTo>
                  <a:pt x="4709709" y="0"/>
                </a:moveTo>
                <a:lnTo>
                  <a:pt x="4714633" y="4923"/>
                </a:lnTo>
                <a:lnTo>
                  <a:pt x="0" y="4719556"/>
                </a:lnTo>
                <a:lnTo>
                  <a:pt x="0" y="4709710"/>
                </a:lnTo>
                <a:close/>
                <a:moveTo>
                  <a:pt x="4660477" y="0"/>
                </a:moveTo>
                <a:lnTo>
                  <a:pt x="4665401" y="4923"/>
                </a:lnTo>
                <a:lnTo>
                  <a:pt x="0" y="4670324"/>
                </a:lnTo>
                <a:lnTo>
                  <a:pt x="0" y="4660478"/>
                </a:lnTo>
                <a:close/>
                <a:moveTo>
                  <a:pt x="4611245" y="0"/>
                </a:moveTo>
                <a:lnTo>
                  <a:pt x="4616169" y="4923"/>
                </a:lnTo>
                <a:lnTo>
                  <a:pt x="0" y="4621093"/>
                </a:lnTo>
                <a:lnTo>
                  <a:pt x="0" y="4611246"/>
                </a:lnTo>
                <a:close/>
                <a:moveTo>
                  <a:pt x="4562013" y="0"/>
                </a:moveTo>
                <a:lnTo>
                  <a:pt x="4566937" y="4923"/>
                </a:lnTo>
                <a:lnTo>
                  <a:pt x="0" y="4571861"/>
                </a:lnTo>
                <a:lnTo>
                  <a:pt x="0" y="4562014"/>
                </a:lnTo>
                <a:close/>
                <a:moveTo>
                  <a:pt x="4512782" y="0"/>
                </a:moveTo>
                <a:lnTo>
                  <a:pt x="4517704" y="4923"/>
                </a:lnTo>
                <a:lnTo>
                  <a:pt x="0" y="4522629"/>
                </a:lnTo>
                <a:lnTo>
                  <a:pt x="0" y="4512782"/>
                </a:lnTo>
                <a:close/>
                <a:moveTo>
                  <a:pt x="4463550" y="0"/>
                </a:moveTo>
                <a:lnTo>
                  <a:pt x="4468472" y="4923"/>
                </a:lnTo>
                <a:lnTo>
                  <a:pt x="0" y="4473397"/>
                </a:lnTo>
                <a:lnTo>
                  <a:pt x="0" y="4463551"/>
                </a:lnTo>
                <a:close/>
                <a:moveTo>
                  <a:pt x="4414319" y="0"/>
                </a:moveTo>
                <a:lnTo>
                  <a:pt x="4419241" y="4923"/>
                </a:lnTo>
                <a:lnTo>
                  <a:pt x="0" y="4424165"/>
                </a:lnTo>
                <a:lnTo>
                  <a:pt x="0" y="4414319"/>
                </a:lnTo>
                <a:close/>
                <a:moveTo>
                  <a:pt x="4365087" y="0"/>
                </a:moveTo>
                <a:lnTo>
                  <a:pt x="4370009" y="4923"/>
                </a:lnTo>
                <a:lnTo>
                  <a:pt x="0" y="4374933"/>
                </a:lnTo>
                <a:lnTo>
                  <a:pt x="0" y="4365087"/>
                </a:lnTo>
                <a:close/>
                <a:moveTo>
                  <a:pt x="4315855" y="0"/>
                </a:moveTo>
                <a:lnTo>
                  <a:pt x="4320777" y="4923"/>
                </a:lnTo>
                <a:lnTo>
                  <a:pt x="0" y="4325701"/>
                </a:lnTo>
                <a:lnTo>
                  <a:pt x="0" y="4315855"/>
                </a:lnTo>
                <a:close/>
                <a:moveTo>
                  <a:pt x="4266621" y="0"/>
                </a:moveTo>
                <a:lnTo>
                  <a:pt x="4271546" y="4923"/>
                </a:lnTo>
                <a:lnTo>
                  <a:pt x="0" y="4276469"/>
                </a:lnTo>
                <a:lnTo>
                  <a:pt x="0" y="4266623"/>
                </a:lnTo>
                <a:close/>
                <a:moveTo>
                  <a:pt x="4217389" y="0"/>
                </a:moveTo>
                <a:lnTo>
                  <a:pt x="4222314" y="4923"/>
                </a:lnTo>
                <a:lnTo>
                  <a:pt x="0" y="4227238"/>
                </a:lnTo>
                <a:lnTo>
                  <a:pt x="0" y="4217391"/>
                </a:lnTo>
                <a:close/>
                <a:moveTo>
                  <a:pt x="4168159" y="0"/>
                </a:moveTo>
                <a:lnTo>
                  <a:pt x="4173081" y="4923"/>
                </a:lnTo>
                <a:lnTo>
                  <a:pt x="0" y="4178006"/>
                </a:lnTo>
                <a:lnTo>
                  <a:pt x="0" y="4168159"/>
                </a:lnTo>
                <a:close/>
                <a:moveTo>
                  <a:pt x="4118927" y="0"/>
                </a:moveTo>
                <a:lnTo>
                  <a:pt x="4123849" y="4923"/>
                </a:lnTo>
                <a:lnTo>
                  <a:pt x="0" y="4128774"/>
                </a:lnTo>
                <a:lnTo>
                  <a:pt x="0" y="4118927"/>
                </a:lnTo>
                <a:close/>
                <a:moveTo>
                  <a:pt x="4069695" y="0"/>
                </a:moveTo>
                <a:lnTo>
                  <a:pt x="4074619" y="4923"/>
                </a:lnTo>
                <a:lnTo>
                  <a:pt x="0" y="4079542"/>
                </a:lnTo>
                <a:lnTo>
                  <a:pt x="0" y="4069695"/>
                </a:lnTo>
                <a:close/>
                <a:moveTo>
                  <a:pt x="4020463" y="0"/>
                </a:moveTo>
                <a:lnTo>
                  <a:pt x="4025387" y="4923"/>
                </a:lnTo>
                <a:lnTo>
                  <a:pt x="0" y="4030310"/>
                </a:lnTo>
                <a:lnTo>
                  <a:pt x="0" y="4020464"/>
                </a:lnTo>
                <a:close/>
                <a:moveTo>
                  <a:pt x="3971230" y="0"/>
                </a:moveTo>
                <a:lnTo>
                  <a:pt x="3976155" y="4923"/>
                </a:lnTo>
                <a:lnTo>
                  <a:pt x="0" y="3981078"/>
                </a:lnTo>
                <a:lnTo>
                  <a:pt x="0" y="3971232"/>
                </a:lnTo>
                <a:close/>
                <a:moveTo>
                  <a:pt x="3921998" y="0"/>
                </a:moveTo>
                <a:lnTo>
                  <a:pt x="3926923" y="4923"/>
                </a:lnTo>
                <a:lnTo>
                  <a:pt x="0" y="3931846"/>
                </a:lnTo>
                <a:lnTo>
                  <a:pt x="0" y="3922000"/>
                </a:lnTo>
                <a:close/>
                <a:moveTo>
                  <a:pt x="3872768" y="0"/>
                </a:moveTo>
                <a:lnTo>
                  <a:pt x="3877689" y="4923"/>
                </a:lnTo>
                <a:lnTo>
                  <a:pt x="0" y="3882614"/>
                </a:lnTo>
                <a:lnTo>
                  <a:pt x="0" y="3872768"/>
                </a:lnTo>
                <a:close/>
                <a:moveTo>
                  <a:pt x="3823536" y="0"/>
                </a:moveTo>
                <a:lnTo>
                  <a:pt x="3828458" y="4923"/>
                </a:lnTo>
                <a:lnTo>
                  <a:pt x="0" y="3833382"/>
                </a:lnTo>
                <a:lnTo>
                  <a:pt x="0" y="3823536"/>
                </a:lnTo>
                <a:close/>
                <a:moveTo>
                  <a:pt x="3774304" y="0"/>
                </a:moveTo>
                <a:lnTo>
                  <a:pt x="3779227" y="4923"/>
                </a:lnTo>
                <a:lnTo>
                  <a:pt x="0" y="3784151"/>
                </a:lnTo>
                <a:lnTo>
                  <a:pt x="0" y="3774304"/>
                </a:lnTo>
                <a:close/>
                <a:moveTo>
                  <a:pt x="3725072" y="0"/>
                </a:moveTo>
                <a:lnTo>
                  <a:pt x="3729995" y="4923"/>
                </a:lnTo>
                <a:lnTo>
                  <a:pt x="0" y="3734919"/>
                </a:lnTo>
                <a:lnTo>
                  <a:pt x="0" y="3725073"/>
                </a:lnTo>
                <a:close/>
                <a:moveTo>
                  <a:pt x="3675839" y="0"/>
                </a:moveTo>
                <a:lnTo>
                  <a:pt x="3680763" y="4923"/>
                </a:lnTo>
                <a:lnTo>
                  <a:pt x="0" y="3685687"/>
                </a:lnTo>
                <a:lnTo>
                  <a:pt x="0" y="3675841"/>
                </a:lnTo>
                <a:close/>
                <a:moveTo>
                  <a:pt x="3626607" y="0"/>
                </a:moveTo>
                <a:lnTo>
                  <a:pt x="3631531" y="4923"/>
                </a:lnTo>
                <a:lnTo>
                  <a:pt x="0" y="3636455"/>
                </a:lnTo>
                <a:lnTo>
                  <a:pt x="0" y="3626608"/>
                </a:lnTo>
                <a:close/>
                <a:moveTo>
                  <a:pt x="3577377" y="0"/>
                </a:moveTo>
                <a:lnTo>
                  <a:pt x="3582298" y="4923"/>
                </a:lnTo>
                <a:lnTo>
                  <a:pt x="0" y="3587222"/>
                </a:lnTo>
                <a:lnTo>
                  <a:pt x="0" y="3577377"/>
                </a:lnTo>
                <a:close/>
                <a:moveTo>
                  <a:pt x="3528145" y="0"/>
                </a:moveTo>
                <a:lnTo>
                  <a:pt x="3533067" y="4923"/>
                </a:lnTo>
                <a:lnTo>
                  <a:pt x="0" y="3537990"/>
                </a:lnTo>
                <a:lnTo>
                  <a:pt x="0" y="3528145"/>
                </a:lnTo>
                <a:close/>
                <a:moveTo>
                  <a:pt x="3478913" y="0"/>
                </a:moveTo>
                <a:lnTo>
                  <a:pt x="3483836" y="4923"/>
                </a:lnTo>
                <a:lnTo>
                  <a:pt x="0" y="3488760"/>
                </a:lnTo>
                <a:lnTo>
                  <a:pt x="0" y="3478913"/>
                </a:lnTo>
                <a:close/>
                <a:moveTo>
                  <a:pt x="3429681" y="0"/>
                </a:moveTo>
                <a:lnTo>
                  <a:pt x="3434604" y="4923"/>
                </a:lnTo>
                <a:lnTo>
                  <a:pt x="0" y="3439527"/>
                </a:lnTo>
                <a:lnTo>
                  <a:pt x="0" y="3429681"/>
                </a:lnTo>
                <a:close/>
                <a:moveTo>
                  <a:pt x="3380449" y="0"/>
                </a:moveTo>
                <a:lnTo>
                  <a:pt x="3385372" y="4923"/>
                </a:lnTo>
                <a:lnTo>
                  <a:pt x="0" y="3390296"/>
                </a:lnTo>
                <a:lnTo>
                  <a:pt x="0" y="3380449"/>
                </a:lnTo>
                <a:close/>
                <a:moveTo>
                  <a:pt x="3331216" y="0"/>
                </a:moveTo>
                <a:lnTo>
                  <a:pt x="3336140" y="4923"/>
                </a:lnTo>
                <a:lnTo>
                  <a:pt x="0" y="3341064"/>
                </a:lnTo>
                <a:lnTo>
                  <a:pt x="0" y="3331216"/>
                </a:lnTo>
                <a:close/>
                <a:moveTo>
                  <a:pt x="3281984" y="0"/>
                </a:moveTo>
                <a:lnTo>
                  <a:pt x="3286909" y="4923"/>
                </a:lnTo>
                <a:lnTo>
                  <a:pt x="0" y="3291832"/>
                </a:lnTo>
                <a:lnTo>
                  <a:pt x="0" y="3281984"/>
                </a:lnTo>
                <a:close/>
                <a:moveTo>
                  <a:pt x="3232753" y="0"/>
                </a:moveTo>
                <a:lnTo>
                  <a:pt x="3237675" y="4923"/>
                </a:lnTo>
                <a:lnTo>
                  <a:pt x="0" y="3242599"/>
                </a:lnTo>
                <a:lnTo>
                  <a:pt x="0" y="3232754"/>
                </a:lnTo>
                <a:close/>
                <a:moveTo>
                  <a:pt x="3183521" y="0"/>
                </a:moveTo>
                <a:lnTo>
                  <a:pt x="3188443" y="4923"/>
                </a:lnTo>
                <a:lnTo>
                  <a:pt x="0" y="3193367"/>
                </a:lnTo>
                <a:lnTo>
                  <a:pt x="0" y="3183522"/>
                </a:lnTo>
                <a:close/>
                <a:moveTo>
                  <a:pt x="3134288" y="0"/>
                </a:moveTo>
                <a:lnTo>
                  <a:pt x="3139213" y="4923"/>
                </a:lnTo>
                <a:lnTo>
                  <a:pt x="0" y="3144136"/>
                </a:lnTo>
                <a:lnTo>
                  <a:pt x="0" y="3134290"/>
                </a:lnTo>
                <a:close/>
                <a:moveTo>
                  <a:pt x="3085057" y="0"/>
                </a:moveTo>
                <a:lnTo>
                  <a:pt x="3089980" y="4923"/>
                </a:lnTo>
                <a:lnTo>
                  <a:pt x="0" y="3094903"/>
                </a:lnTo>
                <a:lnTo>
                  <a:pt x="0" y="3085057"/>
                </a:lnTo>
                <a:close/>
                <a:moveTo>
                  <a:pt x="3035825" y="0"/>
                </a:moveTo>
                <a:lnTo>
                  <a:pt x="3040748" y="4923"/>
                </a:lnTo>
                <a:lnTo>
                  <a:pt x="0" y="3045672"/>
                </a:lnTo>
                <a:lnTo>
                  <a:pt x="0" y="3035825"/>
                </a:lnTo>
                <a:close/>
                <a:moveTo>
                  <a:pt x="2986593" y="0"/>
                </a:moveTo>
                <a:lnTo>
                  <a:pt x="2991516" y="4923"/>
                </a:lnTo>
                <a:lnTo>
                  <a:pt x="0" y="2996440"/>
                </a:lnTo>
                <a:lnTo>
                  <a:pt x="0" y="2986593"/>
                </a:lnTo>
                <a:close/>
                <a:moveTo>
                  <a:pt x="2937362" y="0"/>
                </a:moveTo>
                <a:lnTo>
                  <a:pt x="2942284" y="4923"/>
                </a:lnTo>
                <a:lnTo>
                  <a:pt x="0" y="2947207"/>
                </a:lnTo>
                <a:lnTo>
                  <a:pt x="0" y="2937363"/>
                </a:lnTo>
                <a:close/>
                <a:moveTo>
                  <a:pt x="2888130" y="0"/>
                </a:moveTo>
                <a:lnTo>
                  <a:pt x="2893052" y="4923"/>
                </a:lnTo>
                <a:lnTo>
                  <a:pt x="0" y="2897976"/>
                </a:lnTo>
                <a:lnTo>
                  <a:pt x="0" y="2888131"/>
                </a:lnTo>
                <a:close/>
                <a:moveTo>
                  <a:pt x="2838897" y="0"/>
                </a:moveTo>
                <a:lnTo>
                  <a:pt x="2843821" y="4923"/>
                </a:lnTo>
                <a:lnTo>
                  <a:pt x="0" y="2848745"/>
                </a:lnTo>
                <a:lnTo>
                  <a:pt x="0" y="2838898"/>
                </a:lnTo>
                <a:close/>
                <a:moveTo>
                  <a:pt x="2789665" y="0"/>
                </a:moveTo>
                <a:lnTo>
                  <a:pt x="2794590" y="4923"/>
                </a:lnTo>
                <a:lnTo>
                  <a:pt x="0" y="2799513"/>
                </a:lnTo>
                <a:lnTo>
                  <a:pt x="0" y="2789666"/>
                </a:lnTo>
                <a:close/>
                <a:moveTo>
                  <a:pt x="2740433" y="0"/>
                </a:moveTo>
                <a:lnTo>
                  <a:pt x="2745357" y="4923"/>
                </a:lnTo>
                <a:lnTo>
                  <a:pt x="0" y="2750280"/>
                </a:lnTo>
                <a:lnTo>
                  <a:pt x="0" y="2740434"/>
                </a:lnTo>
                <a:close/>
                <a:moveTo>
                  <a:pt x="2691201" y="0"/>
                </a:moveTo>
                <a:lnTo>
                  <a:pt x="2696125" y="4923"/>
                </a:lnTo>
                <a:lnTo>
                  <a:pt x="0" y="2701048"/>
                </a:lnTo>
                <a:lnTo>
                  <a:pt x="0" y="2691202"/>
                </a:lnTo>
                <a:close/>
                <a:moveTo>
                  <a:pt x="2641971" y="0"/>
                </a:moveTo>
                <a:lnTo>
                  <a:pt x="2646893" y="4923"/>
                </a:lnTo>
                <a:lnTo>
                  <a:pt x="0" y="2651816"/>
                </a:lnTo>
                <a:lnTo>
                  <a:pt x="0" y="2641971"/>
                </a:lnTo>
                <a:close/>
                <a:moveTo>
                  <a:pt x="2592739" y="0"/>
                </a:moveTo>
                <a:lnTo>
                  <a:pt x="2597661" y="4923"/>
                </a:lnTo>
                <a:lnTo>
                  <a:pt x="0" y="2602584"/>
                </a:lnTo>
                <a:lnTo>
                  <a:pt x="0" y="2592739"/>
                </a:lnTo>
                <a:close/>
                <a:moveTo>
                  <a:pt x="2543506" y="0"/>
                </a:moveTo>
                <a:lnTo>
                  <a:pt x="2548430" y="4923"/>
                </a:lnTo>
                <a:lnTo>
                  <a:pt x="0" y="2553354"/>
                </a:lnTo>
                <a:lnTo>
                  <a:pt x="0" y="2543506"/>
                </a:lnTo>
                <a:close/>
                <a:moveTo>
                  <a:pt x="2494274" y="0"/>
                </a:moveTo>
                <a:lnTo>
                  <a:pt x="2499199" y="4923"/>
                </a:lnTo>
                <a:lnTo>
                  <a:pt x="0" y="2504122"/>
                </a:lnTo>
                <a:lnTo>
                  <a:pt x="0" y="2494274"/>
                </a:lnTo>
                <a:close/>
                <a:moveTo>
                  <a:pt x="2445042" y="0"/>
                </a:moveTo>
                <a:lnTo>
                  <a:pt x="2449965" y="4923"/>
                </a:lnTo>
                <a:lnTo>
                  <a:pt x="0" y="2454889"/>
                </a:lnTo>
                <a:lnTo>
                  <a:pt x="0" y="2445043"/>
                </a:lnTo>
                <a:close/>
                <a:moveTo>
                  <a:pt x="2395810" y="0"/>
                </a:moveTo>
                <a:lnTo>
                  <a:pt x="2400733" y="4923"/>
                </a:lnTo>
                <a:lnTo>
                  <a:pt x="0" y="2405657"/>
                </a:lnTo>
                <a:lnTo>
                  <a:pt x="0" y="2395811"/>
                </a:lnTo>
                <a:close/>
                <a:moveTo>
                  <a:pt x="2346579" y="0"/>
                </a:moveTo>
                <a:lnTo>
                  <a:pt x="2351501" y="4923"/>
                </a:lnTo>
                <a:lnTo>
                  <a:pt x="0" y="2356425"/>
                </a:lnTo>
                <a:lnTo>
                  <a:pt x="0" y="2346579"/>
                </a:lnTo>
                <a:close/>
                <a:moveTo>
                  <a:pt x="2297348" y="0"/>
                </a:moveTo>
                <a:lnTo>
                  <a:pt x="2302270" y="4923"/>
                </a:lnTo>
                <a:lnTo>
                  <a:pt x="0" y="2307193"/>
                </a:lnTo>
                <a:lnTo>
                  <a:pt x="0" y="2297348"/>
                </a:lnTo>
                <a:close/>
                <a:moveTo>
                  <a:pt x="2248115" y="0"/>
                </a:moveTo>
                <a:lnTo>
                  <a:pt x="2253038" y="4923"/>
                </a:lnTo>
                <a:lnTo>
                  <a:pt x="0" y="2257961"/>
                </a:lnTo>
                <a:lnTo>
                  <a:pt x="0" y="2248115"/>
                </a:lnTo>
                <a:close/>
                <a:moveTo>
                  <a:pt x="2198883" y="0"/>
                </a:moveTo>
                <a:lnTo>
                  <a:pt x="2203807" y="4923"/>
                </a:lnTo>
                <a:lnTo>
                  <a:pt x="0" y="2208731"/>
                </a:lnTo>
                <a:lnTo>
                  <a:pt x="0" y="2198885"/>
                </a:lnTo>
                <a:close/>
                <a:moveTo>
                  <a:pt x="2148421" y="0"/>
                </a:moveTo>
                <a:lnTo>
                  <a:pt x="2153344" y="4923"/>
                </a:lnTo>
                <a:lnTo>
                  <a:pt x="0" y="2158268"/>
                </a:lnTo>
                <a:lnTo>
                  <a:pt x="0" y="2148421"/>
                </a:lnTo>
                <a:close/>
                <a:moveTo>
                  <a:pt x="2099189" y="0"/>
                </a:moveTo>
                <a:lnTo>
                  <a:pt x="2104112" y="4923"/>
                </a:lnTo>
                <a:lnTo>
                  <a:pt x="0" y="2109036"/>
                </a:lnTo>
                <a:lnTo>
                  <a:pt x="0" y="2099189"/>
                </a:lnTo>
                <a:close/>
                <a:moveTo>
                  <a:pt x="2049958" y="0"/>
                </a:moveTo>
                <a:lnTo>
                  <a:pt x="2054880" y="4923"/>
                </a:lnTo>
                <a:lnTo>
                  <a:pt x="0" y="2059804"/>
                </a:lnTo>
                <a:lnTo>
                  <a:pt x="0" y="2049959"/>
                </a:lnTo>
                <a:close/>
                <a:moveTo>
                  <a:pt x="2000725" y="0"/>
                </a:moveTo>
                <a:lnTo>
                  <a:pt x="2005649" y="4923"/>
                </a:lnTo>
                <a:lnTo>
                  <a:pt x="0" y="2010572"/>
                </a:lnTo>
                <a:lnTo>
                  <a:pt x="0" y="2000725"/>
                </a:lnTo>
                <a:close/>
                <a:moveTo>
                  <a:pt x="1951493" y="0"/>
                </a:moveTo>
                <a:lnTo>
                  <a:pt x="1956418" y="4923"/>
                </a:lnTo>
                <a:lnTo>
                  <a:pt x="0" y="1961341"/>
                </a:lnTo>
                <a:lnTo>
                  <a:pt x="0" y="1951494"/>
                </a:lnTo>
                <a:close/>
                <a:moveTo>
                  <a:pt x="1902262" y="0"/>
                </a:moveTo>
                <a:lnTo>
                  <a:pt x="1907185" y="4923"/>
                </a:lnTo>
                <a:lnTo>
                  <a:pt x="0" y="1912108"/>
                </a:lnTo>
                <a:lnTo>
                  <a:pt x="0" y="1902262"/>
                </a:lnTo>
                <a:close/>
                <a:moveTo>
                  <a:pt x="1853030" y="0"/>
                </a:moveTo>
                <a:lnTo>
                  <a:pt x="1857953" y="4923"/>
                </a:lnTo>
                <a:lnTo>
                  <a:pt x="0" y="1862876"/>
                </a:lnTo>
                <a:lnTo>
                  <a:pt x="0" y="1853030"/>
                </a:lnTo>
                <a:close/>
                <a:moveTo>
                  <a:pt x="1803798" y="0"/>
                </a:moveTo>
                <a:lnTo>
                  <a:pt x="1808722" y="4923"/>
                </a:lnTo>
                <a:lnTo>
                  <a:pt x="0" y="1813644"/>
                </a:lnTo>
                <a:lnTo>
                  <a:pt x="0" y="1803798"/>
                </a:lnTo>
                <a:close/>
                <a:moveTo>
                  <a:pt x="1754567" y="0"/>
                </a:moveTo>
                <a:lnTo>
                  <a:pt x="1759489" y="4923"/>
                </a:lnTo>
                <a:lnTo>
                  <a:pt x="0" y="1764413"/>
                </a:lnTo>
                <a:lnTo>
                  <a:pt x="0" y="1754567"/>
                </a:lnTo>
                <a:close/>
                <a:moveTo>
                  <a:pt x="1705335" y="0"/>
                </a:moveTo>
                <a:lnTo>
                  <a:pt x="1710257" y="4923"/>
                </a:lnTo>
                <a:lnTo>
                  <a:pt x="0" y="1715181"/>
                </a:lnTo>
                <a:lnTo>
                  <a:pt x="0" y="1705336"/>
                </a:lnTo>
                <a:close/>
                <a:moveTo>
                  <a:pt x="1656102" y="0"/>
                </a:moveTo>
                <a:lnTo>
                  <a:pt x="1661027" y="4923"/>
                </a:lnTo>
                <a:lnTo>
                  <a:pt x="0" y="1665950"/>
                </a:lnTo>
                <a:lnTo>
                  <a:pt x="0" y="1656102"/>
                </a:lnTo>
                <a:close/>
                <a:moveTo>
                  <a:pt x="1606870" y="0"/>
                </a:moveTo>
                <a:lnTo>
                  <a:pt x="1611795" y="4923"/>
                </a:lnTo>
                <a:lnTo>
                  <a:pt x="0" y="1616718"/>
                </a:lnTo>
                <a:lnTo>
                  <a:pt x="0" y="1606870"/>
                </a:lnTo>
                <a:close/>
                <a:moveTo>
                  <a:pt x="1557638" y="0"/>
                </a:moveTo>
                <a:lnTo>
                  <a:pt x="1562562" y="4923"/>
                </a:lnTo>
                <a:lnTo>
                  <a:pt x="0" y="1567485"/>
                </a:lnTo>
                <a:lnTo>
                  <a:pt x="0" y="1557639"/>
                </a:lnTo>
                <a:close/>
                <a:moveTo>
                  <a:pt x="1508407" y="0"/>
                </a:moveTo>
                <a:lnTo>
                  <a:pt x="1513330" y="4923"/>
                </a:lnTo>
                <a:lnTo>
                  <a:pt x="0" y="1518253"/>
                </a:lnTo>
                <a:lnTo>
                  <a:pt x="0" y="1508407"/>
                </a:lnTo>
                <a:close/>
                <a:moveTo>
                  <a:pt x="1459176" y="0"/>
                </a:moveTo>
                <a:lnTo>
                  <a:pt x="1464098" y="4923"/>
                </a:lnTo>
                <a:lnTo>
                  <a:pt x="0" y="1469021"/>
                </a:lnTo>
                <a:lnTo>
                  <a:pt x="0" y="1459176"/>
                </a:lnTo>
                <a:close/>
                <a:moveTo>
                  <a:pt x="1409944" y="0"/>
                </a:moveTo>
                <a:lnTo>
                  <a:pt x="1414866" y="4923"/>
                </a:lnTo>
                <a:lnTo>
                  <a:pt x="0" y="1419789"/>
                </a:lnTo>
                <a:lnTo>
                  <a:pt x="0" y="1409944"/>
                </a:lnTo>
                <a:close/>
                <a:moveTo>
                  <a:pt x="1360711" y="0"/>
                </a:moveTo>
                <a:lnTo>
                  <a:pt x="1365635" y="4923"/>
                </a:lnTo>
                <a:lnTo>
                  <a:pt x="0" y="1370559"/>
                </a:lnTo>
                <a:lnTo>
                  <a:pt x="0" y="1360711"/>
                </a:lnTo>
                <a:close/>
                <a:moveTo>
                  <a:pt x="1311479" y="0"/>
                </a:moveTo>
                <a:lnTo>
                  <a:pt x="1316404" y="4923"/>
                </a:lnTo>
                <a:lnTo>
                  <a:pt x="0" y="1321327"/>
                </a:lnTo>
                <a:lnTo>
                  <a:pt x="0" y="1311479"/>
                </a:lnTo>
                <a:close/>
                <a:moveTo>
                  <a:pt x="1262248" y="0"/>
                </a:moveTo>
                <a:lnTo>
                  <a:pt x="1267170" y="4923"/>
                </a:lnTo>
                <a:lnTo>
                  <a:pt x="0" y="1272094"/>
                </a:lnTo>
                <a:lnTo>
                  <a:pt x="0" y="1262247"/>
                </a:lnTo>
                <a:close/>
                <a:moveTo>
                  <a:pt x="1213015" y="0"/>
                </a:moveTo>
                <a:lnTo>
                  <a:pt x="1217939" y="4923"/>
                </a:lnTo>
                <a:lnTo>
                  <a:pt x="0" y="1222862"/>
                </a:lnTo>
                <a:lnTo>
                  <a:pt x="0" y="1213016"/>
                </a:lnTo>
                <a:close/>
                <a:moveTo>
                  <a:pt x="1163783" y="0"/>
                </a:moveTo>
                <a:lnTo>
                  <a:pt x="1168707" y="4923"/>
                </a:lnTo>
                <a:lnTo>
                  <a:pt x="0" y="1173630"/>
                </a:lnTo>
                <a:lnTo>
                  <a:pt x="0" y="1163784"/>
                </a:lnTo>
                <a:close/>
                <a:moveTo>
                  <a:pt x="1114553" y="0"/>
                </a:moveTo>
                <a:lnTo>
                  <a:pt x="1119475" y="4923"/>
                </a:lnTo>
                <a:lnTo>
                  <a:pt x="0" y="1124398"/>
                </a:lnTo>
                <a:lnTo>
                  <a:pt x="0" y="1114553"/>
                </a:lnTo>
                <a:close/>
                <a:moveTo>
                  <a:pt x="1065320" y="0"/>
                </a:moveTo>
                <a:lnTo>
                  <a:pt x="1070243" y="4923"/>
                </a:lnTo>
                <a:lnTo>
                  <a:pt x="0" y="1075166"/>
                </a:lnTo>
                <a:lnTo>
                  <a:pt x="0" y="1065320"/>
                </a:lnTo>
                <a:close/>
                <a:moveTo>
                  <a:pt x="1016088" y="0"/>
                </a:moveTo>
                <a:lnTo>
                  <a:pt x="1021012" y="4923"/>
                </a:lnTo>
                <a:lnTo>
                  <a:pt x="0" y="1025936"/>
                </a:lnTo>
                <a:lnTo>
                  <a:pt x="0" y="1016088"/>
                </a:lnTo>
                <a:close/>
                <a:moveTo>
                  <a:pt x="966856" y="0"/>
                </a:moveTo>
                <a:lnTo>
                  <a:pt x="971779" y="4923"/>
                </a:lnTo>
                <a:lnTo>
                  <a:pt x="0" y="976702"/>
                </a:lnTo>
                <a:lnTo>
                  <a:pt x="0" y="966856"/>
                </a:lnTo>
                <a:close/>
                <a:moveTo>
                  <a:pt x="917624" y="0"/>
                </a:moveTo>
                <a:lnTo>
                  <a:pt x="922547" y="4923"/>
                </a:lnTo>
                <a:lnTo>
                  <a:pt x="0" y="927471"/>
                </a:lnTo>
                <a:lnTo>
                  <a:pt x="0" y="917624"/>
                </a:lnTo>
                <a:close/>
                <a:moveTo>
                  <a:pt x="868392" y="0"/>
                </a:moveTo>
                <a:lnTo>
                  <a:pt x="873315" y="4923"/>
                </a:lnTo>
                <a:lnTo>
                  <a:pt x="0" y="878239"/>
                </a:lnTo>
                <a:lnTo>
                  <a:pt x="0" y="868392"/>
                </a:lnTo>
                <a:close/>
                <a:moveTo>
                  <a:pt x="819162" y="0"/>
                </a:moveTo>
                <a:lnTo>
                  <a:pt x="824084" y="4923"/>
                </a:lnTo>
                <a:lnTo>
                  <a:pt x="0" y="829007"/>
                </a:lnTo>
                <a:lnTo>
                  <a:pt x="0" y="819162"/>
                </a:lnTo>
                <a:close/>
                <a:moveTo>
                  <a:pt x="769930" y="0"/>
                </a:moveTo>
                <a:lnTo>
                  <a:pt x="774852" y="4923"/>
                </a:lnTo>
                <a:lnTo>
                  <a:pt x="0" y="779775"/>
                </a:lnTo>
                <a:lnTo>
                  <a:pt x="0" y="769930"/>
                </a:lnTo>
                <a:close/>
                <a:moveTo>
                  <a:pt x="720697" y="0"/>
                </a:moveTo>
                <a:lnTo>
                  <a:pt x="725621" y="4923"/>
                </a:lnTo>
                <a:lnTo>
                  <a:pt x="0" y="730544"/>
                </a:lnTo>
                <a:lnTo>
                  <a:pt x="0" y="720697"/>
                </a:lnTo>
                <a:close/>
                <a:moveTo>
                  <a:pt x="671465" y="0"/>
                </a:moveTo>
                <a:lnTo>
                  <a:pt x="676389" y="4923"/>
                </a:lnTo>
                <a:lnTo>
                  <a:pt x="0" y="681312"/>
                </a:lnTo>
                <a:lnTo>
                  <a:pt x="0" y="671465"/>
                </a:lnTo>
                <a:close/>
                <a:moveTo>
                  <a:pt x="622233" y="0"/>
                </a:moveTo>
                <a:lnTo>
                  <a:pt x="627156" y="4923"/>
                </a:lnTo>
                <a:lnTo>
                  <a:pt x="0" y="632079"/>
                </a:lnTo>
                <a:lnTo>
                  <a:pt x="0" y="622233"/>
                </a:lnTo>
                <a:close/>
                <a:moveTo>
                  <a:pt x="573001" y="0"/>
                </a:moveTo>
                <a:lnTo>
                  <a:pt x="577925" y="4923"/>
                </a:lnTo>
                <a:lnTo>
                  <a:pt x="0" y="582847"/>
                </a:lnTo>
                <a:lnTo>
                  <a:pt x="0" y="573001"/>
                </a:lnTo>
                <a:close/>
                <a:moveTo>
                  <a:pt x="523770" y="0"/>
                </a:moveTo>
                <a:lnTo>
                  <a:pt x="528692" y="4923"/>
                </a:lnTo>
                <a:lnTo>
                  <a:pt x="0" y="533616"/>
                </a:lnTo>
                <a:lnTo>
                  <a:pt x="0" y="523771"/>
                </a:lnTo>
                <a:close/>
                <a:moveTo>
                  <a:pt x="474539" y="0"/>
                </a:moveTo>
                <a:lnTo>
                  <a:pt x="479461" y="4923"/>
                </a:lnTo>
                <a:lnTo>
                  <a:pt x="0" y="484384"/>
                </a:lnTo>
                <a:lnTo>
                  <a:pt x="0" y="474539"/>
                </a:lnTo>
                <a:close/>
                <a:moveTo>
                  <a:pt x="425305" y="0"/>
                </a:moveTo>
                <a:lnTo>
                  <a:pt x="430230" y="4923"/>
                </a:lnTo>
                <a:lnTo>
                  <a:pt x="0" y="435153"/>
                </a:lnTo>
                <a:lnTo>
                  <a:pt x="0" y="425306"/>
                </a:lnTo>
                <a:close/>
                <a:moveTo>
                  <a:pt x="376074" y="0"/>
                </a:moveTo>
                <a:lnTo>
                  <a:pt x="380997" y="4923"/>
                </a:lnTo>
                <a:lnTo>
                  <a:pt x="0" y="385920"/>
                </a:lnTo>
                <a:lnTo>
                  <a:pt x="0" y="376074"/>
                </a:lnTo>
                <a:close/>
                <a:moveTo>
                  <a:pt x="326842" y="0"/>
                </a:moveTo>
                <a:lnTo>
                  <a:pt x="331765" y="4923"/>
                </a:lnTo>
                <a:lnTo>
                  <a:pt x="0" y="336688"/>
                </a:lnTo>
                <a:lnTo>
                  <a:pt x="0" y="326842"/>
                </a:lnTo>
                <a:close/>
                <a:moveTo>
                  <a:pt x="277610" y="0"/>
                </a:moveTo>
                <a:lnTo>
                  <a:pt x="282533" y="4923"/>
                </a:lnTo>
                <a:lnTo>
                  <a:pt x="0" y="287456"/>
                </a:lnTo>
                <a:lnTo>
                  <a:pt x="0" y="277610"/>
                </a:lnTo>
                <a:close/>
                <a:moveTo>
                  <a:pt x="228378" y="0"/>
                </a:moveTo>
                <a:lnTo>
                  <a:pt x="233301" y="4923"/>
                </a:lnTo>
                <a:lnTo>
                  <a:pt x="0" y="238224"/>
                </a:lnTo>
                <a:lnTo>
                  <a:pt x="0" y="228378"/>
                </a:lnTo>
                <a:close/>
                <a:moveTo>
                  <a:pt x="179146" y="0"/>
                </a:moveTo>
                <a:lnTo>
                  <a:pt x="184069" y="4923"/>
                </a:lnTo>
                <a:lnTo>
                  <a:pt x="0" y="188992"/>
                </a:lnTo>
                <a:lnTo>
                  <a:pt x="0" y="179146"/>
                </a:lnTo>
                <a:close/>
                <a:moveTo>
                  <a:pt x="129914" y="0"/>
                </a:moveTo>
                <a:lnTo>
                  <a:pt x="134837" y="4923"/>
                </a:lnTo>
                <a:lnTo>
                  <a:pt x="0" y="139761"/>
                </a:lnTo>
                <a:lnTo>
                  <a:pt x="0" y="129914"/>
                </a:lnTo>
                <a:close/>
                <a:moveTo>
                  <a:pt x="80682" y="0"/>
                </a:moveTo>
                <a:lnTo>
                  <a:pt x="85606" y="4923"/>
                </a:lnTo>
                <a:lnTo>
                  <a:pt x="0" y="90529"/>
                </a:lnTo>
                <a:lnTo>
                  <a:pt x="0" y="80682"/>
                </a:lnTo>
                <a:close/>
                <a:moveTo>
                  <a:pt x="31451" y="0"/>
                </a:moveTo>
                <a:lnTo>
                  <a:pt x="36374" y="4923"/>
                </a:lnTo>
                <a:lnTo>
                  <a:pt x="0" y="41297"/>
                </a:lnTo>
                <a:lnTo>
                  <a:pt x="0" y="31451"/>
                </a:lnTo>
                <a:close/>
              </a:path>
            </a:pathLst>
          </a:custGeom>
          <a:solidFill>
            <a:schemeClr val="tx2"/>
          </a:solidFill>
          <a:ln w="9525" cap="flat">
            <a:noFill/>
            <a:prstDash val="solid"/>
            <a:miter/>
          </a:ln>
        </p:spPr>
        <p:txBody>
          <a:bodyPr wrap="square" rtlCol="0" anchor="ctr">
            <a:noAutofit/>
          </a:bodyPr>
          <a:lstStyle/>
          <a:p>
            <a:endParaRPr lang="en-GB" sz="1350"/>
          </a:p>
        </p:txBody>
      </p:sp>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PRESENTATIE</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78" name="Tijdelijke aanduiding voor afbeelding 177">
            <a:extLst>
              <a:ext uri="{FF2B5EF4-FFF2-40B4-BE49-F238E27FC236}">
                <a16:creationId xmlns:a16="http://schemas.microsoft.com/office/drawing/2014/main" id="{EFC5D9A0-AE21-5240-928F-932C145150C5}"/>
              </a:ext>
            </a:extLst>
          </p:cNvPr>
          <p:cNvSpPr>
            <a:spLocks noGrp="1"/>
          </p:cNvSpPr>
          <p:nvPr>
            <p:ph type="pic" sz="quarter" idx="16"/>
          </p:nvPr>
        </p:nvSpPr>
        <p:spPr>
          <a:xfrm>
            <a:off x="2590801" y="2663107"/>
            <a:ext cx="9601201" cy="4194895"/>
          </a:xfrm>
          <a:custGeom>
            <a:avLst/>
            <a:gdLst>
              <a:gd name="connsiteX0" fmla="*/ 3505201 w 9601201"/>
              <a:gd name="connsiteY0" fmla="*/ 0 h 4194895"/>
              <a:gd name="connsiteX1" fmla="*/ 3532606 w 9601201"/>
              <a:gd name="connsiteY1" fmla="*/ 0 h 4194895"/>
              <a:gd name="connsiteX2" fmla="*/ 3505200 w 9601201"/>
              <a:gd name="connsiteY2" fmla="*/ 27406 h 4194895"/>
              <a:gd name="connsiteX3" fmla="*/ 3505200 w 9601201"/>
              <a:gd name="connsiteY3" fmla="*/ 37252 h 4194895"/>
              <a:gd name="connsiteX4" fmla="*/ 3542452 w 9601201"/>
              <a:gd name="connsiteY4" fmla="*/ 0 h 4194895"/>
              <a:gd name="connsiteX5" fmla="*/ 3581838 w 9601201"/>
              <a:gd name="connsiteY5" fmla="*/ 0 h 4194895"/>
              <a:gd name="connsiteX6" fmla="*/ 3505200 w 9601201"/>
              <a:gd name="connsiteY6" fmla="*/ 76638 h 4194895"/>
              <a:gd name="connsiteX7" fmla="*/ 3505200 w 9601201"/>
              <a:gd name="connsiteY7" fmla="*/ 86484 h 4194895"/>
              <a:gd name="connsiteX8" fmla="*/ 3591684 w 9601201"/>
              <a:gd name="connsiteY8" fmla="*/ 0 h 4194895"/>
              <a:gd name="connsiteX9" fmla="*/ 3631070 w 9601201"/>
              <a:gd name="connsiteY9" fmla="*/ 0 h 4194895"/>
              <a:gd name="connsiteX10" fmla="*/ 3505200 w 9601201"/>
              <a:gd name="connsiteY10" fmla="*/ 125870 h 4194895"/>
              <a:gd name="connsiteX11" fmla="*/ 3505200 w 9601201"/>
              <a:gd name="connsiteY11" fmla="*/ 135717 h 4194895"/>
              <a:gd name="connsiteX12" fmla="*/ 3640917 w 9601201"/>
              <a:gd name="connsiteY12" fmla="*/ 0 h 4194895"/>
              <a:gd name="connsiteX13" fmla="*/ 3680302 w 9601201"/>
              <a:gd name="connsiteY13" fmla="*/ 0 h 4194895"/>
              <a:gd name="connsiteX14" fmla="*/ 3505200 w 9601201"/>
              <a:gd name="connsiteY14" fmla="*/ 175102 h 4194895"/>
              <a:gd name="connsiteX15" fmla="*/ 3505200 w 9601201"/>
              <a:gd name="connsiteY15" fmla="*/ 184949 h 4194895"/>
              <a:gd name="connsiteX16" fmla="*/ 3690149 w 9601201"/>
              <a:gd name="connsiteY16" fmla="*/ 0 h 4194895"/>
              <a:gd name="connsiteX17" fmla="*/ 3729535 w 9601201"/>
              <a:gd name="connsiteY17" fmla="*/ 0 h 4194895"/>
              <a:gd name="connsiteX18" fmla="*/ 3505200 w 9601201"/>
              <a:gd name="connsiteY18" fmla="*/ 224335 h 4194895"/>
              <a:gd name="connsiteX19" fmla="*/ 3505200 w 9601201"/>
              <a:gd name="connsiteY19" fmla="*/ 234180 h 4194895"/>
              <a:gd name="connsiteX20" fmla="*/ 3739380 w 9601201"/>
              <a:gd name="connsiteY20" fmla="*/ 0 h 4194895"/>
              <a:gd name="connsiteX21" fmla="*/ 3778767 w 9601201"/>
              <a:gd name="connsiteY21" fmla="*/ 0 h 4194895"/>
              <a:gd name="connsiteX22" fmla="*/ 3505200 w 9601201"/>
              <a:gd name="connsiteY22" fmla="*/ 273567 h 4194895"/>
              <a:gd name="connsiteX23" fmla="*/ 3505200 w 9601201"/>
              <a:gd name="connsiteY23" fmla="*/ 283411 h 4194895"/>
              <a:gd name="connsiteX24" fmla="*/ 3788611 w 9601201"/>
              <a:gd name="connsiteY24" fmla="*/ 0 h 4194895"/>
              <a:gd name="connsiteX25" fmla="*/ 3827997 w 9601201"/>
              <a:gd name="connsiteY25" fmla="*/ 0 h 4194895"/>
              <a:gd name="connsiteX26" fmla="*/ 3505200 w 9601201"/>
              <a:gd name="connsiteY26" fmla="*/ 322797 h 4194895"/>
              <a:gd name="connsiteX27" fmla="*/ 3505200 w 9601201"/>
              <a:gd name="connsiteY27" fmla="*/ 332644 h 4194895"/>
              <a:gd name="connsiteX28" fmla="*/ 3837844 w 9601201"/>
              <a:gd name="connsiteY28" fmla="*/ 0 h 4194895"/>
              <a:gd name="connsiteX29" fmla="*/ 3877229 w 9601201"/>
              <a:gd name="connsiteY29" fmla="*/ 0 h 4194895"/>
              <a:gd name="connsiteX30" fmla="*/ 3505200 w 9601201"/>
              <a:gd name="connsiteY30" fmla="*/ 372029 h 4194895"/>
              <a:gd name="connsiteX31" fmla="*/ 3505200 w 9601201"/>
              <a:gd name="connsiteY31" fmla="*/ 381876 h 4194895"/>
              <a:gd name="connsiteX32" fmla="*/ 3887076 w 9601201"/>
              <a:gd name="connsiteY32" fmla="*/ 0 h 4194895"/>
              <a:gd name="connsiteX33" fmla="*/ 3926461 w 9601201"/>
              <a:gd name="connsiteY33" fmla="*/ 0 h 4194895"/>
              <a:gd name="connsiteX34" fmla="*/ 3505200 w 9601201"/>
              <a:gd name="connsiteY34" fmla="*/ 421261 h 4194895"/>
              <a:gd name="connsiteX35" fmla="*/ 3505200 w 9601201"/>
              <a:gd name="connsiteY35" fmla="*/ 431107 h 4194895"/>
              <a:gd name="connsiteX36" fmla="*/ 3936307 w 9601201"/>
              <a:gd name="connsiteY36" fmla="*/ 0 h 4194895"/>
              <a:gd name="connsiteX37" fmla="*/ 3975694 w 9601201"/>
              <a:gd name="connsiteY37" fmla="*/ 0 h 4194895"/>
              <a:gd name="connsiteX38" fmla="*/ 3505200 w 9601201"/>
              <a:gd name="connsiteY38" fmla="*/ 470494 h 4194895"/>
              <a:gd name="connsiteX39" fmla="*/ 3505200 w 9601201"/>
              <a:gd name="connsiteY39" fmla="*/ 480340 h 4194895"/>
              <a:gd name="connsiteX40" fmla="*/ 3985540 w 9601201"/>
              <a:gd name="connsiteY40" fmla="*/ 0 h 4194895"/>
              <a:gd name="connsiteX41" fmla="*/ 4024926 w 9601201"/>
              <a:gd name="connsiteY41" fmla="*/ 0 h 4194895"/>
              <a:gd name="connsiteX42" fmla="*/ 3505200 w 9601201"/>
              <a:gd name="connsiteY42" fmla="*/ 519726 h 4194895"/>
              <a:gd name="connsiteX43" fmla="*/ 3505200 w 9601201"/>
              <a:gd name="connsiteY43" fmla="*/ 529571 h 4194895"/>
              <a:gd name="connsiteX44" fmla="*/ 4034771 w 9601201"/>
              <a:gd name="connsiteY44" fmla="*/ 0 h 4194895"/>
              <a:gd name="connsiteX45" fmla="*/ 4074158 w 9601201"/>
              <a:gd name="connsiteY45" fmla="*/ 0 h 4194895"/>
              <a:gd name="connsiteX46" fmla="*/ 3505200 w 9601201"/>
              <a:gd name="connsiteY46" fmla="*/ 568958 h 4194895"/>
              <a:gd name="connsiteX47" fmla="*/ 3505200 w 9601201"/>
              <a:gd name="connsiteY47" fmla="*/ 578803 h 4194895"/>
              <a:gd name="connsiteX48" fmla="*/ 4084003 w 9601201"/>
              <a:gd name="connsiteY48" fmla="*/ 0 h 4194895"/>
              <a:gd name="connsiteX49" fmla="*/ 4123388 w 9601201"/>
              <a:gd name="connsiteY49" fmla="*/ 0 h 4194895"/>
              <a:gd name="connsiteX50" fmla="*/ 3505200 w 9601201"/>
              <a:gd name="connsiteY50" fmla="*/ 618188 h 4194895"/>
              <a:gd name="connsiteX51" fmla="*/ 3505200 w 9601201"/>
              <a:gd name="connsiteY51" fmla="*/ 628036 h 4194895"/>
              <a:gd name="connsiteX52" fmla="*/ 4133236 w 9601201"/>
              <a:gd name="connsiteY52" fmla="*/ 0 h 4194895"/>
              <a:gd name="connsiteX53" fmla="*/ 4172620 w 9601201"/>
              <a:gd name="connsiteY53" fmla="*/ 0 h 4194895"/>
              <a:gd name="connsiteX54" fmla="*/ 3505200 w 9601201"/>
              <a:gd name="connsiteY54" fmla="*/ 667420 h 4194895"/>
              <a:gd name="connsiteX55" fmla="*/ 3505200 w 9601201"/>
              <a:gd name="connsiteY55" fmla="*/ 677268 h 4194895"/>
              <a:gd name="connsiteX56" fmla="*/ 4182468 w 9601201"/>
              <a:gd name="connsiteY56" fmla="*/ 0 h 4194895"/>
              <a:gd name="connsiteX57" fmla="*/ 4221853 w 9601201"/>
              <a:gd name="connsiteY57" fmla="*/ 0 h 4194895"/>
              <a:gd name="connsiteX58" fmla="*/ 3505200 w 9601201"/>
              <a:gd name="connsiteY58" fmla="*/ 716653 h 4194895"/>
              <a:gd name="connsiteX59" fmla="*/ 3505200 w 9601201"/>
              <a:gd name="connsiteY59" fmla="*/ 726500 h 4194895"/>
              <a:gd name="connsiteX60" fmla="*/ 4231700 w 9601201"/>
              <a:gd name="connsiteY60" fmla="*/ 0 h 4194895"/>
              <a:gd name="connsiteX61" fmla="*/ 4271085 w 9601201"/>
              <a:gd name="connsiteY61" fmla="*/ 0 h 4194895"/>
              <a:gd name="connsiteX62" fmla="*/ 3505200 w 9601201"/>
              <a:gd name="connsiteY62" fmla="*/ 765885 h 4194895"/>
              <a:gd name="connsiteX63" fmla="*/ 3505200 w 9601201"/>
              <a:gd name="connsiteY63" fmla="*/ 775731 h 4194895"/>
              <a:gd name="connsiteX64" fmla="*/ 4280931 w 9601201"/>
              <a:gd name="connsiteY64" fmla="*/ 0 h 4194895"/>
              <a:gd name="connsiteX65" fmla="*/ 4320317 w 9601201"/>
              <a:gd name="connsiteY65" fmla="*/ 0 h 4194895"/>
              <a:gd name="connsiteX66" fmla="*/ 3505200 w 9601201"/>
              <a:gd name="connsiteY66" fmla="*/ 815117 h 4194895"/>
              <a:gd name="connsiteX67" fmla="*/ 3505200 w 9601201"/>
              <a:gd name="connsiteY67" fmla="*/ 824964 h 4194895"/>
              <a:gd name="connsiteX68" fmla="*/ 4330164 w 9601201"/>
              <a:gd name="connsiteY68" fmla="*/ 0 h 4194895"/>
              <a:gd name="connsiteX69" fmla="*/ 4369549 w 9601201"/>
              <a:gd name="connsiteY69" fmla="*/ 0 h 4194895"/>
              <a:gd name="connsiteX70" fmla="*/ 3505200 w 9601201"/>
              <a:gd name="connsiteY70" fmla="*/ 864349 h 4194895"/>
              <a:gd name="connsiteX71" fmla="*/ 3505200 w 9601201"/>
              <a:gd name="connsiteY71" fmla="*/ 874194 h 4194895"/>
              <a:gd name="connsiteX72" fmla="*/ 4379394 w 9601201"/>
              <a:gd name="connsiteY72" fmla="*/ 0 h 4194895"/>
              <a:gd name="connsiteX73" fmla="*/ 4418781 w 9601201"/>
              <a:gd name="connsiteY73" fmla="*/ 0 h 4194895"/>
              <a:gd name="connsiteX74" fmla="*/ 3505200 w 9601201"/>
              <a:gd name="connsiteY74" fmla="*/ 913581 h 4194895"/>
              <a:gd name="connsiteX75" fmla="*/ 3505200 w 9601201"/>
              <a:gd name="connsiteY75" fmla="*/ 923426 h 4194895"/>
              <a:gd name="connsiteX76" fmla="*/ 4428626 w 9601201"/>
              <a:gd name="connsiteY76" fmla="*/ 0 h 4194895"/>
              <a:gd name="connsiteX77" fmla="*/ 4468012 w 9601201"/>
              <a:gd name="connsiteY77" fmla="*/ 0 h 4194895"/>
              <a:gd name="connsiteX78" fmla="*/ 3505200 w 9601201"/>
              <a:gd name="connsiteY78" fmla="*/ 962812 h 4194895"/>
              <a:gd name="connsiteX79" fmla="*/ 3505200 w 9601201"/>
              <a:gd name="connsiteY79" fmla="*/ 972659 h 4194895"/>
              <a:gd name="connsiteX80" fmla="*/ 4477859 w 9601201"/>
              <a:gd name="connsiteY80" fmla="*/ 0 h 4194895"/>
              <a:gd name="connsiteX81" fmla="*/ 4517245 w 9601201"/>
              <a:gd name="connsiteY81" fmla="*/ 0 h 4194895"/>
              <a:gd name="connsiteX82" fmla="*/ 3505200 w 9601201"/>
              <a:gd name="connsiteY82" fmla="*/ 1012045 h 4194895"/>
              <a:gd name="connsiteX83" fmla="*/ 3505200 w 9601201"/>
              <a:gd name="connsiteY83" fmla="*/ 1021891 h 4194895"/>
              <a:gd name="connsiteX84" fmla="*/ 4527091 w 9601201"/>
              <a:gd name="connsiteY84" fmla="*/ 0 h 4194895"/>
              <a:gd name="connsiteX85" fmla="*/ 4566477 w 9601201"/>
              <a:gd name="connsiteY85" fmla="*/ 0 h 4194895"/>
              <a:gd name="connsiteX86" fmla="*/ 3505200 w 9601201"/>
              <a:gd name="connsiteY86" fmla="*/ 1061277 h 4194895"/>
              <a:gd name="connsiteX87" fmla="*/ 3505200 w 9601201"/>
              <a:gd name="connsiteY87" fmla="*/ 1071123 h 4194895"/>
              <a:gd name="connsiteX88" fmla="*/ 4576323 w 9601201"/>
              <a:gd name="connsiteY88" fmla="*/ 0 h 4194895"/>
              <a:gd name="connsiteX89" fmla="*/ 4615708 w 9601201"/>
              <a:gd name="connsiteY89" fmla="*/ 0 h 4194895"/>
              <a:gd name="connsiteX90" fmla="*/ 3505200 w 9601201"/>
              <a:gd name="connsiteY90" fmla="*/ 1110508 h 4194895"/>
              <a:gd name="connsiteX91" fmla="*/ 3505200 w 9601201"/>
              <a:gd name="connsiteY91" fmla="*/ 1120355 h 4194895"/>
              <a:gd name="connsiteX92" fmla="*/ 4625555 w 9601201"/>
              <a:gd name="connsiteY92" fmla="*/ 0 h 4194895"/>
              <a:gd name="connsiteX93" fmla="*/ 4664940 w 9601201"/>
              <a:gd name="connsiteY93" fmla="*/ 0 h 4194895"/>
              <a:gd name="connsiteX94" fmla="*/ 3505200 w 9601201"/>
              <a:gd name="connsiteY94" fmla="*/ 1159740 h 4194895"/>
              <a:gd name="connsiteX95" fmla="*/ 3505200 w 9601201"/>
              <a:gd name="connsiteY95" fmla="*/ 1169586 h 4194895"/>
              <a:gd name="connsiteX96" fmla="*/ 4674786 w 9601201"/>
              <a:gd name="connsiteY96" fmla="*/ 0 h 4194895"/>
              <a:gd name="connsiteX97" fmla="*/ 4714172 w 9601201"/>
              <a:gd name="connsiteY97" fmla="*/ 0 h 4194895"/>
              <a:gd name="connsiteX98" fmla="*/ 3505200 w 9601201"/>
              <a:gd name="connsiteY98" fmla="*/ 1208972 h 4194895"/>
              <a:gd name="connsiteX99" fmla="*/ 3505200 w 9601201"/>
              <a:gd name="connsiteY99" fmla="*/ 1218818 h 4194895"/>
              <a:gd name="connsiteX100" fmla="*/ 4724018 w 9601201"/>
              <a:gd name="connsiteY100" fmla="*/ 0 h 4194895"/>
              <a:gd name="connsiteX101" fmla="*/ 4763404 w 9601201"/>
              <a:gd name="connsiteY101" fmla="*/ 0 h 4194895"/>
              <a:gd name="connsiteX102" fmla="*/ 3505200 w 9601201"/>
              <a:gd name="connsiteY102" fmla="*/ 1258204 h 4194895"/>
              <a:gd name="connsiteX103" fmla="*/ 3505200 w 9601201"/>
              <a:gd name="connsiteY103" fmla="*/ 1268050 h 4194895"/>
              <a:gd name="connsiteX104" fmla="*/ 4773250 w 9601201"/>
              <a:gd name="connsiteY104" fmla="*/ 0 h 4194895"/>
              <a:gd name="connsiteX105" fmla="*/ 4812636 w 9601201"/>
              <a:gd name="connsiteY105" fmla="*/ 0 h 4194895"/>
              <a:gd name="connsiteX106" fmla="*/ 3505200 w 9601201"/>
              <a:gd name="connsiteY106" fmla="*/ 1307436 h 4194895"/>
              <a:gd name="connsiteX107" fmla="*/ 3505200 w 9601201"/>
              <a:gd name="connsiteY107" fmla="*/ 1317282 h 4194895"/>
              <a:gd name="connsiteX108" fmla="*/ 4822482 w 9601201"/>
              <a:gd name="connsiteY108" fmla="*/ 0 h 4194895"/>
              <a:gd name="connsiteX109" fmla="*/ 4861868 w 9601201"/>
              <a:gd name="connsiteY109" fmla="*/ 0 h 4194895"/>
              <a:gd name="connsiteX110" fmla="*/ 3505200 w 9601201"/>
              <a:gd name="connsiteY110" fmla="*/ 1356668 h 4194895"/>
              <a:gd name="connsiteX111" fmla="*/ 3505200 w 9601201"/>
              <a:gd name="connsiteY111" fmla="*/ 1366514 h 4194895"/>
              <a:gd name="connsiteX112" fmla="*/ 4871714 w 9601201"/>
              <a:gd name="connsiteY112" fmla="*/ 0 h 4194895"/>
              <a:gd name="connsiteX113" fmla="*/ 4911099 w 9601201"/>
              <a:gd name="connsiteY113" fmla="*/ 0 h 4194895"/>
              <a:gd name="connsiteX114" fmla="*/ 3505200 w 9601201"/>
              <a:gd name="connsiteY114" fmla="*/ 1405899 h 4194895"/>
              <a:gd name="connsiteX115" fmla="*/ 3505200 w 9601201"/>
              <a:gd name="connsiteY115" fmla="*/ 1415746 h 4194895"/>
              <a:gd name="connsiteX116" fmla="*/ 4920946 w 9601201"/>
              <a:gd name="connsiteY116" fmla="*/ 0 h 4194895"/>
              <a:gd name="connsiteX117" fmla="*/ 4960331 w 9601201"/>
              <a:gd name="connsiteY117" fmla="*/ 0 h 4194895"/>
              <a:gd name="connsiteX118" fmla="*/ 3505200 w 9601201"/>
              <a:gd name="connsiteY118" fmla="*/ 1455131 h 4194895"/>
              <a:gd name="connsiteX119" fmla="*/ 3505200 w 9601201"/>
              <a:gd name="connsiteY119" fmla="*/ 1464978 h 4194895"/>
              <a:gd name="connsiteX120" fmla="*/ 4970177 w 9601201"/>
              <a:gd name="connsiteY120" fmla="*/ 0 h 4194895"/>
              <a:gd name="connsiteX121" fmla="*/ 5009563 w 9601201"/>
              <a:gd name="connsiteY121" fmla="*/ 0 h 4194895"/>
              <a:gd name="connsiteX122" fmla="*/ 3505200 w 9601201"/>
              <a:gd name="connsiteY122" fmla="*/ 1504363 h 4194895"/>
              <a:gd name="connsiteX123" fmla="*/ 3505200 w 9601201"/>
              <a:gd name="connsiteY123" fmla="*/ 1514210 h 4194895"/>
              <a:gd name="connsiteX124" fmla="*/ 5019410 w 9601201"/>
              <a:gd name="connsiteY124" fmla="*/ 0 h 4194895"/>
              <a:gd name="connsiteX125" fmla="*/ 5058794 w 9601201"/>
              <a:gd name="connsiteY125" fmla="*/ 0 h 4194895"/>
              <a:gd name="connsiteX126" fmla="*/ 3505200 w 9601201"/>
              <a:gd name="connsiteY126" fmla="*/ 1553595 h 4194895"/>
              <a:gd name="connsiteX127" fmla="*/ 3505200 w 9601201"/>
              <a:gd name="connsiteY127" fmla="*/ 1563442 h 4194895"/>
              <a:gd name="connsiteX128" fmla="*/ 5068642 w 9601201"/>
              <a:gd name="connsiteY128" fmla="*/ 0 h 4194895"/>
              <a:gd name="connsiteX129" fmla="*/ 5108026 w 9601201"/>
              <a:gd name="connsiteY129" fmla="*/ 0 h 4194895"/>
              <a:gd name="connsiteX130" fmla="*/ 3505200 w 9601201"/>
              <a:gd name="connsiteY130" fmla="*/ 1602827 h 4194895"/>
              <a:gd name="connsiteX131" fmla="*/ 3505200 w 9601201"/>
              <a:gd name="connsiteY131" fmla="*/ 1612673 h 4194895"/>
              <a:gd name="connsiteX132" fmla="*/ 5117873 w 9601201"/>
              <a:gd name="connsiteY132" fmla="*/ 0 h 4194895"/>
              <a:gd name="connsiteX133" fmla="*/ 5157259 w 9601201"/>
              <a:gd name="connsiteY133" fmla="*/ 0 h 4194895"/>
              <a:gd name="connsiteX134" fmla="*/ 3505200 w 9601201"/>
              <a:gd name="connsiteY134" fmla="*/ 1652059 h 4194895"/>
              <a:gd name="connsiteX135" fmla="*/ 3505200 w 9601201"/>
              <a:gd name="connsiteY135" fmla="*/ 1661905 h 4194895"/>
              <a:gd name="connsiteX136" fmla="*/ 5167105 w 9601201"/>
              <a:gd name="connsiteY136" fmla="*/ 0 h 4194895"/>
              <a:gd name="connsiteX137" fmla="*/ 5206491 w 9601201"/>
              <a:gd name="connsiteY137" fmla="*/ 0 h 4194895"/>
              <a:gd name="connsiteX138" fmla="*/ 3505200 w 9601201"/>
              <a:gd name="connsiteY138" fmla="*/ 1701291 h 4194895"/>
              <a:gd name="connsiteX139" fmla="*/ 3505200 w 9601201"/>
              <a:gd name="connsiteY139" fmla="*/ 1711137 h 4194895"/>
              <a:gd name="connsiteX140" fmla="*/ 5216337 w 9601201"/>
              <a:gd name="connsiteY140" fmla="*/ 0 h 4194895"/>
              <a:gd name="connsiteX141" fmla="*/ 5255723 w 9601201"/>
              <a:gd name="connsiteY141" fmla="*/ 0 h 4194895"/>
              <a:gd name="connsiteX142" fmla="*/ 3505200 w 9601201"/>
              <a:gd name="connsiteY142" fmla="*/ 1750523 h 4194895"/>
              <a:gd name="connsiteX143" fmla="*/ 3505200 w 9601201"/>
              <a:gd name="connsiteY143" fmla="*/ 1760369 h 4194895"/>
              <a:gd name="connsiteX144" fmla="*/ 5265569 w 9601201"/>
              <a:gd name="connsiteY144" fmla="*/ 0 h 4194895"/>
              <a:gd name="connsiteX145" fmla="*/ 5304955 w 9601201"/>
              <a:gd name="connsiteY145" fmla="*/ 0 h 4194895"/>
              <a:gd name="connsiteX146" fmla="*/ 3505200 w 9601201"/>
              <a:gd name="connsiteY146" fmla="*/ 1799755 h 4194895"/>
              <a:gd name="connsiteX147" fmla="*/ 3505200 w 9601201"/>
              <a:gd name="connsiteY147" fmla="*/ 1809601 h 4194895"/>
              <a:gd name="connsiteX148" fmla="*/ 5314800 w 9601201"/>
              <a:gd name="connsiteY148" fmla="*/ 0 h 4194895"/>
              <a:gd name="connsiteX149" fmla="*/ 5354186 w 9601201"/>
              <a:gd name="connsiteY149" fmla="*/ 0 h 4194895"/>
              <a:gd name="connsiteX150" fmla="*/ 3505200 w 9601201"/>
              <a:gd name="connsiteY150" fmla="*/ 1848986 h 4194895"/>
              <a:gd name="connsiteX151" fmla="*/ 3505200 w 9601201"/>
              <a:gd name="connsiteY151" fmla="*/ 1858833 h 4194895"/>
              <a:gd name="connsiteX152" fmla="*/ 5364032 w 9601201"/>
              <a:gd name="connsiteY152" fmla="*/ 0 h 4194895"/>
              <a:gd name="connsiteX153" fmla="*/ 5403418 w 9601201"/>
              <a:gd name="connsiteY153" fmla="*/ 0 h 4194895"/>
              <a:gd name="connsiteX154" fmla="*/ 3505200 w 9601201"/>
              <a:gd name="connsiteY154" fmla="*/ 1898218 h 4194895"/>
              <a:gd name="connsiteX155" fmla="*/ 3505200 w 9601201"/>
              <a:gd name="connsiteY155" fmla="*/ 1908065 h 4194895"/>
              <a:gd name="connsiteX156" fmla="*/ 5413265 w 9601201"/>
              <a:gd name="connsiteY156" fmla="*/ 0 h 4194895"/>
              <a:gd name="connsiteX157" fmla="*/ 5452650 w 9601201"/>
              <a:gd name="connsiteY157" fmla="*/ 0 h 4194895"/>
              <a:gd name="connsiteX158" fmla="*/ 3505200 w 9601201"/>
              <a:gd name="connsiteY158" fmla="*/ 1947450 h 4194895"/>
              <a:gd name="connsiteX159" fmla="*/ 3505200 w 9601201"/>
              <a:gd name="connsiteY159" fmla="*/ 1957297 h 4194895"/>
              <a:gd name="connsiteX160" fmla="*/ 5462497 w 9601201"/>
              <a:gd name="connsiteY160" fmla="*/ 0 h 4194895"/>
              <a:gd name="connsiteX161" fmla="*/ 5501882 w 9601201"/>
              <a:gd name="connsiteY161" fmla="*/ 0 h 4194895"/>
              <a:gd name="connsiteX162" fmla="*/ 3505200 w 9601201"/>
              <a:gd name="connsiteY162" fmla="*/ 1996682 h 4194895"/>
              <a:gd name="connsiteX163" fmla="*/ 3505200 w 9601201"/>
              <a:gd name="connsiteY163" fmla="*/ 2006528 h 4194895"/>
              <a:gd name="connsiteX164" fmla="*/ 5511728 w 9601201"/>
              <a:gd name="connsiteY164" fmla="*/ 0 h 4194895"/>
              <a:gd name="connsiteX165" fmla="*/ 5551114 w 9601201"/>
              <a:gd name="connsiteY165" fmla="*/ 0 h 4194895"/>
              <a:gd name="connsiteX166" fmla="*/ 3505200 w 9601201"/>
              <a:gd name="connsiteY166" fmla="*/ 2045914 h 4194895"/>
              <a:gd name="connsiteX167" fmla="*/ 3505200 w 9601201"/>
              <a:gd name="connsiteY167" fmla="*/ 2055760 h 4194895"/>
              <a:gd name="connsiteX168" fmla="*/ 5560960 w 9601201"/>
              <a:gd name="connsiteY168" fmla="*/ 0 h 4194895"/>
              <a:gd name="connsiteX169" fmla="*/ 5600346 w 9601201"/>
              <a:gd name="connsiteY169" fmla="*/ 0 h 4194895"/>
              <a:gd name="connsiteX170" fmla="*/ 3505200 w 9601201"/>
              <a:gd name="connsiteY170" fmla="*/ 2095146 h 4194895"/>
              <a:gd name="connsiteX171" fmla="*/ 3505200 w 9601201"/>
              <a:gd name="connsiteY171" fmla="*/ 2104992 h 4194895"/>
              <a:gd name="connsiteX172" fmla="*/ 5610191 w 9601201"/>
              <a:gd name="connsiteY172" fmla="*/ 0 h 4194895"/>
              <a:gd name="connsiteX173" fmla="*/ 5649578 w 9601201"/>
              <a:gd name="connsiteY173" fmla="*/ 0 h 4194895"/>
              <a:gd name="connsiteX174" fmla="*/ 3505200 w 9601201"/>
              <a:gd name="connsiteY174" fmla="*/ 2144378 h 4194895"/>
              <a:gd name="connsiteX175" fmla="*/ 3505200 w 9601201"/>
              <a:gd name="connsiteY175" fmla="*/ 2154224 h 4194895"/>
              <a:gd name="connsiteX176" fmla="*/ 5659423 w 9601201"/>
              <a:gd name="connsiteY176" fmla="*/ 0 h 4194895"/>
              <a:gd name="connsiteX177" fmla="*/ 5698809 w 9601201"/>
              <a:gd name="connsiteY177" fmla="*/ 0 h 4194895"/>
              <a:gd name="connsiteX178" fmla="*/ 3505200 w 9601201"/>
              <a:gd name="connsiteY178" fmla="*/ 2193610 h 4194895"/>
              <a:gd name="connsiteX179" fmla="*/ 3505200 w 9601201"/>
              <a:gd name="connsiteY179" fmla="*/ 2203456 h 4194895"/>
              <a:gd name="connsiteX180" fmla="*/ 5708656 w 9601201"/>
              <a:gd name="connsiteY180" fmla="*/ 0 h 4194895"/>
              <a:gd name="connsiteX181" fmla="*/ 5719764 w 9601201"/>
              <a:gd name="connsiteY181" fmla="*/ 0 h 4194895"/>
              <a:gd name="connsiteX182" fmla="*/ 5748040 w 9601201"/>
              <a:gd name="connsiteY182" fmla="*/ 0 h 4194895"/>
              <a:gd name="connsiteX183" fmla="*/ 3505200 w 9601201"/>
              <a:gd name="connsiteY183" fmla="*/ 2242841 h 4194895"/>
              <a:gd name="connsiteX184" fmla="*/ 3505200 w 9601201"/>
              <a:gd name="connsiteY184" fmla="*/ 2252688 h 4194895"/>
              <a:gd name="connsiteX185" fmla="*/ 5757888 w 9601201"/>
              <a:gd name="connsiteY185" fmla="*/ 0 h 4194895"/>
              <a:gd name="connsiteX186" fmla="*/ 5797273 w 9601201"/>
              <a:gd name="connsiteY186" fmla="*/ 0 h 4194895"/>
              <a:gd name="connsiteX187" fmla="*/ 3505200 w 9601201"/>
              <a:gd name="connsiteY187" fmla="*/ 2292073 h 4194895"/>
              <a:gd name="connsiteX188" fmla="*/ 3505200 w 9601201"/>
              <a:gd name="connsiteY188" fmla="*/ 2301920 h 4194895"/>
              <a:gd name="connsiteX189" fmla="*/ 5807119 w 9601201"/>
              <a:gd name="connsiteY189" fmla="*/ 0 h 4194895"/>
              <a:gd name="connsiteX190" fmla="*/ 5846505 w 9601201"/>
              <a:gd name="connsiteY190" fmla="*/ 0 h 4194895"/>
              <a:gd name="connsiteX191" fmla="*/ 3505200 w 9601201"/>
              <a:gd name="connsiteY191" fmla="*/ 2341305 h 4194895"/>
              <a:gd name="connsiteX192" fmla="*/ 3505200 w 9601201"/>
              <a:gd name="connsiteY192" fmla="*/ 2351152 h 4194895"/>
              <a:gd name="connsiteX193" fmla="*/ 5856351 w 9601201"/>
              <a:gd name="connsiteY193" fmla="*/ 0 h 4194895"/>
              <a:gd name="connsiteX194" fmla="*/ 5874887 w 9601201"/>
              <a:gd name="connsiteY194" fmla="*/ 0 h 4194895"/>
              <a:gd name="connsiteX195" fmla="*/ 5895737 w 9601201"/>
              <a:gd name="connsiteY195" fmla="*/ 0 h 4194895"/>
              <a:gd name="connsiteX196" fmla="*/ 3505200 w 9601201"/>
              <a:gd name="connsiteY196" fmla="*/ 2390537 h 4194895"/>
              <a:gd name="connsiteX197" fmla="*/ 3505200 w 9601201"/>
              <a:gd name="connsiteY197" fmla="*/ 2400383 h 4194895"/>
              <a:gd name="connsiteX198" fmla="*/ 5905583 w 9601201"/>
              <a:gd name="connsiteY198" fmla="*/ 0 h 4194895"/>
              <a:gd name="connsiteX199" fmla="*/ 5944969 w 9601201"/>
              <a:gd name="connsiteY199" fmla="*/ 0 h 4194895"/>
              <a:gd name="connsiteX200" fmla="*/ 3505200 w 9601201"/>
              <a:gd name="connsiteY200" fmla="*/ 2439769 h 4194895"/>
              <a:gd name="connsiteX201" fmla="*/ 3505200 w 9601201"/>
              <a:gd name="connsiteY201" fmla="*/ 2449615 h 4194895"/>
              <a:gd name="connsiteX202" fmla="*/ 5954815 w 9601201"/>
              <a:gd name="connsiteY202" fmla="*/ 0 h 4194895"/>
              <a:gd name="connsiteX203" fmla="*/ 5994201 w 9601201"/>
              <a:gd name="connsiteY203" fmla="*/ 0 h 4194895"/>
              <a:gd name="connsiteX204" fmla="*/ 3505200 w 9601201"/>
              <a:gd name="connsiteY204" fmla="*/ 2489001 h 4194895"/>
              <a:gd name="connsiteX205" fmla="*/ 3505200 w 9601201"/>
              <a:gd name="connsiteY205" fmla="*/ 2498847 h 4194895"/>
              <a:gd name="connsiteX206" fmla="*/ 6004046 w 9601201"/>
              <a:gd name="connsiteY206" fmla="*/ 0 h 4194895"/>
              <a:gd name="connsiteX207" fmla="*/ 6043432 w 9601201"/>
              <a:gd name="connsiteY207" fmla="*/ 0 h 4194895"/>
              <a:gd name="connsiteX208" fmla="*/ 3505200 w 9601201"/>
              <a:gd name="connsiteY208" fmla="*/ 2538233 h 4194895"/>
              <a:gd name="connsiteX209" fmla="*/ 3505200 w 9601201"/>
              <a:gd name="connsiteY209" fmla="*/ 2548079 h 4194895"/>
              <a:gd name="connsiteX210" fmla="*/ 6053278 w 9601201"/>
              <a:gd name="connsiteY210" fmla="*/ 0 h 4194895"/>
              <a:gd name="connsiteX211" fmla="*/ 6070389 w 9601201"/>
              <a:gd name="connsiteY211" fmla="*/ 0 h 4194895"/>
              <a:gd name="connsiteX212" fmla="*/ 6092664 w 9601201"/>
              <a:gd name="connsiteY212" fmla="*/ 0 h 4194895"/>
              <a:gd name="connsiteX213" fmla="*/ 3505200 w 9601201"/>
              <a:gd name="connsiteY213" fmla="*/ 2587465 h 4194895"/>
              <a:gd name="connsiteX214" fmla="*/ 3505200 w 9601201"/>
              <a:gd name="connsiteY214" fmla="*/ 2597311 h 4194895"/>
              <a:gd name="connsiteX215" fmla="*/ 6102510 w 9601201"/>
              <a:gd name="connsiteY215" fmla="*/ 0 h 4194895"/>
              <a:gd name="connsiteX216" fmla="*/ 6141896 w 9601201"/>
              <a:gd name="connsiteY216" fmla="*/ 0 h 4194895"/>
              <a:gd name="connsiteX217" fmla="*/ 3505200 w 9601201"/>
              <a:gd name="connsiteY217" fmla="*/ 2636696 h 4194895"/>
              <a:gd name="connsiteX218" fmla="*/ 3505200 w 9601201"/>
              <a:gd name="connsiteY218" fmla="*/ 2646543 h 4194895"/>
              <a:gd name="connsiteX219" fmla="*/ 6151742 w 9601201"/>
              <a:gd name="connsiteY219" fmla="*/ 0 h 4194895"/>
              <a:gd name="connsiteX220" fmla="*/ 6178809 w 9601201"/>
              <a:gd name="connsiteY220" fmla="*/ 0 h 4194895"/>
              <a:gd name="connsiteX221" fmla="*/ 6191128 w 9601201"/>
              <a:gd name="connsiteY221" fmla="*/ 0 h 4194895"/>
              <a:gd name="connsiteX222" fmla="*/ 3505200 w 9601201"/>
              <a:gd name="connsiteY222" fmla="*/ 2685928 h 4194895"/>
              <a:gd name="connsiteX223" fmla="*/ 3505200 w 9601201"/>
              <a:gd name="connsiteY223" fmla="*/ 2695775 h 4194895"/>
              <a:gd name="connsiteX224" fmla="*/ 6200974 w 9601201"/>
              <a:gd name="connsiteY224" fmla="*/ 0 h 4194895"/>
              <a:gd name="connsiteX225" fmla="*/ 6240359 w 9601201"/>
              <a:gd name="connsiteY225" fmla="*/ 0 h 4194895"/>
              <a:gd name="connsiteX226" fmla="*/ 3505200 w 9601201"/>
              <a:gd name="connsiteY226" fmla="*/ 2735160 h 4194895"/>
              <a:gd name="connsiteX227" fmla="*/ 3505200 w 9601201"/>
              <a:gd name="connsiteY227" fmla="*/ 2745007 h 4194895"/>
              <a:gd name="connsiteX228" fmla="*/ 6250205 w 9601201"/>
              <a:gd name="connsiteY228" fmla="*/ 0 h 4194895"/>
              <a:gd name="connsiteX229" fmla="*/ 6290547 w 9601201"/>
              <a:gd name="connsiteY229" fmla="*/ 0 h 4194895"/>
              <a:gd name="connsiteX230" fmla="*/ 3505200 w 9601201"/>
              <a:gd name="connsiteY230" fmla="*/ 2786348 h 4194895"/>
              <a:gd name="connsiteX231" fmla="*/ 3505200 w 9601201"/>
              <a:gd name="connsiteY231" fmla="*/ 2796197 h 4194895"/>
              <a:gd name="connsiteX232" fmla="*/ 6300392 w 9601201"/>
              <a:gd name="connsiteY232" fmla="*/ 0 h 4194895"/>
              <a:gd name="connsiteX233" fmla="*/ 6339779 w 9601201"/>
              <a:gd name="connsiteY233" fmla="*/ 0 h 4194895"/>
              <a:gd name="connsiteX234" fmla="*/ 3505200 w 9601201"/>
              <a:gd name="connsiteY234" fmla="*/ 2835598 h 4194895"/>
              <a:gd name="connsiteX235" fmla="*/ 3505200 w 9601201"/>
              <a:gd name="connsiteY235" fmla="*/ 2845446 h 4194895"/>
              <a:gd name="connsiteX236" fmla="*/ 6349624 w 9601201"/>
              <a:gd name="connsiteY236" fmla="*/ 0 h 4194895"/>
              <a:gd name="connsiteX237" fmla="*/ 6373169 w 9601201"/>
              <a:gd name="connsiteY237" fmla="*/ 0 h 4194895"/>
              <a:gd name="connsiteX238" fmla="*/ 6389011 w 9601201"/>
              <a:gd name="connsiteY238" fmla="*/ 0 h 4194895"/>
              <a:gd name="connsiteX239" fmla="*/ 3505200 w 9601201"/>
              <a:gd name="connsiteY239" fmla="*/ 2884848 h 4194895"/>
              <a:gd name="connsiteX240" fmla="*/ 3505200 w 9601201"/>
              <a:gd name="connsiteY240" fmla="*/ 2894696 h 4194895"/>
              <a:gd name="connsiteX241" fmla="*/ 6398857 w 9601201"/>
              <a:gd name="connsiteY241" fmla="*/ 0 h 4194895"/>
              <a:gd name="connsiteX242" fmla="*/ 6438243 w 9601201"/>
              <a:gd name="connsiteY242" fmla="*/ 0 h 4194895"/>
              <a:gd name="connsiteX243" fmla="*/ 3505200 w 9601201"/>
              <a:gd name="connsiteY243" fmla="*/ 2934097 h 4194895"/>
              <a:gd name="connsiteX244" fmla="*/ 3505200 w 9601201"/>
              <a:gd name="connsiteY244" fmla="*/ 2943946 h 4194895"/>
              <a:gd name="connsiteX245" fmla="*/ 6448089 w 9601201"/>
              <a:gd name="connsiteY245" fmla="*/ 0 h 4194895"/>
              <a:gd name="connsiteX246" fmla="*/ 6487476 w 9601201"/>
              <a:gd name="connsiteY246" fmla="*/ 0 h 4194895"/>
              <a:gd name="connsiteX247" fmla="*/ 3505200 w 9601201"/>
              <a:gd name="connsiteY247" fmla="*/ 2983347 h 4194895"/>
              <a:gd name="connsiteX248" fmla="*/ 3505200 w 9601201"/>
              <a:gd name="connsiteY248" fmla="*/ 2993195 h 4194895"/>
              <a:gd name="connsiteX249" fmla="*/ 6497320 w 9601201"/>
              <a:gd name="connsiteY249" fmla="*/ 0 h 4194895"/>
              <a:gd name="connsiteX250" fmla="*/ 6519680 w 9601201"/>
              <a:gd name="connsiteY250" fmla="*/ 0 h 4194895"/>
              <a:gd name="connsiteX251" fmla="*/ 6536708 w 9601201"/>
              <a:gd name="connsiteY251" fmla="*/ 0 h 4194895"/>
              <a:gd name="connsiteX252" fmla="*/ 3505200 w 9601201"/>
              <a:gd name="connsiteY252" fmla="*/ 3032597 h 4194895"/>
              <a:gd name="connsiteX253" fmla="*/ 3505200 w 9601201"/>
              <a:gd name="connsiteY253" fmla="*/ 3042445 h 4194895"/>
              <a:gd name="connsiteX254" fmla="*/ 6546552 w 9601201"/>
              <a:gd name="connsiteY254" fmla="*/ 0 h 4194895"/>
              <a:gd name="connsiteX255" fmla="*/ 6585939 w 9601201"/>
              <a:gd name="connsiteY255" fmla="*/ 0 h 4194895"/>
              <a:gd name="connsiteX256" fmla="*/ 3505200 w 9601201"/>
              <a:gd name="connsiteY256" fmla="*/ 3081846 h 4194895"/>
              <a:gd name="connsiteX257" fmla="*/ 3505200 w 9601201"/>
              <a:gd name="connsiteY257" fmla="*/ 3091695 h 4194895"/>
              <a:gd name="connsiteX258" fmla="*/ 6595784 w 9601201"/>
              <a:gd name="connsiteY258" fmla="*/ 0 h 4194895"/>
              <a:gd name="connsiteX259" fmla="*/ 6635171 w 9601201"/>
              <a:gd name="connsiteY259" fmla="*/ 0 h 4194895"/>
              <a:gd name="connsiteX260" fmla="*/ 3505200 w 9601201"/>
              <a:gd name="connsiteY260" fmla="*/ 3131096 h 4194895"/>
              <a:gd name="connsiteX261" fmla="*/ 3505200 w 9601201"/>
              <a:gd name="connsiteY261" fmla="*/ 3140945 h 4194895"/>
              <a:gd name="connsiteX262" fmla="*/ 6645016 w 9601201"/>
              <a:gd name="connsiteY262" fmla="*/ 0 h 4194895"/>
              <a:gd name="connsiteX263" fmla="*/ 6684403 w 9601201"/>
              <a:gd name="connsiteY263" fmla="*/ 0 h 4194895"/>
              <a:gd name="connsiteX264" fmla="*/ 3505200 w 9601201"/>
              <a:gd name="connsiteY264" fmla="*/ 3180346 h 4194895"/>
              <a:gd name="connsiteX265" fmla="*/ 3505200 w 9601201"/>
              <a:gd name="connsiteY265" fmla="*/ 3190193 h 4194895"/>
              <a:gd name="connsiteX266" fmla="*/ 6694248 w 9601201"/>
              <a:gd name="connsiteY266" fmla="*/ 0 h 4194895"/>
              <a:gd name="connsiteX267" fmla="*/ 6715544 w 9601201"/>
              <a:gd name="connsiteY267" fmla="*/ 0 h 4194895"/>
              <a:gd name="connsiteX268" fmla="*/ 6733635 w 9601201"/>
              <a:gd name="connsiteY268" fmla="*/ 0 h 4194895"/>
              <a:gd name="connsiteX269" fmla="*/ 3505200 w 9601201"/>
              <a:gd name="connsiteY269" fmla="*/ 3229595 h 4194895"/>
              <a:gd name="connsiteX270" fmla="*/ 3505200 w 9601201"/>
              <a:gd name="connsiteY270" fmla="*/ 3239443 h 4194895"/>
              <a:gd name="connsiteX271" fmla="*/ 6743479 w 9601201"/>
              <a:gd name="connsiteY271" fmla="*/ 0 h 4194895"/>
              <a:gd name="connsiteX272" fmla="*/ 6782867 w 9601201"/>
              <a:gd name="connsiteY272" fmla="*/ 0 h 4194895"/>
              <a:gd name="connsiteX273" fmla="*/ 3505200 w 9601201"/>
              <a:gd name="connsiteY273" fmla="*/ 3278844 h 4194895"/>
              <a:gd name="connsiteX274" fmla="*/ 3505200 w 9601201"/>
              <a:gd name="connsiteY274" fmla="*/ 3288693 h 4194895"/>
              <a:gd name="connsiteX275" fmla="*/ 6792711 w 9601201"/>
              <a:gd name="connsiteY275" fmla="*/ 0 h 4194895"/>
              <a:gd name="connsiteX276" fmla="*/ 6832099 w 9601201"/>
              <a:gd name="connsiteY276" fmla="*/ 0 h 4194895"/>
              <a:gd name="connsiteX277" fmla="*/ 3505200 w 9601201"/>
              <a:gd name="connsiteY277" fmla="*/ 3328094 h 4194895"/>
              <a:gd name="connsiteX278" fmla="*/ 3505200 w 9601201"/>
              <a:gd name="connsiteY278" fmla="*/ 3337942 h 4194895"/>
              <a:gd name="connsiteX279" fmla="*/ 6841943 w 9601201"/>
              <a:gd name="connsiteY279" fmla="*/ 0 h 4194895"/>
              <a:gd name="connsiteX280" fmla="*/ 6861140 w 9601201"/>
              <a:gd name="connsiteY280" fmla="*/ 0 h 4194895"/>
              <a:gd name="connsiteX281" fmla="*/ 6881330 w 9601201"/>
              <a:gd name="connsiteY281" fmla="*/ 0 h 4194895"/>
              <a:gd name="connsiteX282" fmla="*/ 3505200 w 9601201"/>
              <a:gd name="connsiteY282" fmla="*/ 3377343 h 4194895"/>
              <a:gd name="connsiteX283" fmla="*/ 3505200 w 9601201"/>
              <a:gd name="connsiteY283" fmla="*/ 3387192 h 4194895"/>
              <a:gd name="connsiteX284" fmla="*/ 6891175 w 9601201"/>
              <a:gd name="connsiteY284" fmla="*/ 0 h 4194895"/>
              <a:gd name="connsiteX285" fmla="*/ 6930563 w 9601201"/>
              <a:gd name="connsiteY285" fmla="*/ 0 h 4194895"/>
              <a:gd name="connsiteX286" fmla="*/ 3505200 w 9601201"/>
              <a:gd name="connsiteY286" fmla="*/ 3426593 h 4194895"/>
              <a:gd name="connsiteX287" fmla="*/ 3505200 w 9601201"/>
              <a:gd name="connsiteY287" fmla="*/ 3436442 h 4194895"/>
              <a:gd name="connsiteX288" fmla="*/ 6940407 w 9601201"/>
              <a:gd name="connsiteY288" fmla="*/ 0 h 4194895"/>
              <a:gd name="connsiteX289" fmla="*/ 6979794 w 9601201"/>
              <a:gd name="connsiteY289" fmla="*/ 0 h 4194895"/>
              <a:gd name="connsiteX290" fmla="*/ 3505200 w 9601201"/>
              <a:gd name="connsiteY290" fmla="*/ 3475843 h 4194895"/>
              <a:gd name="connsiteX291" fmla="*/ 3505200 w 9601201"/>
              <a:gd name="connsiteY291" fmla="*/ 3485690 h 4194895"/>
              <a:gd name="connsiteX292" fmla="*/ 6989639 w 9601201"/>
              <a:gd name="connsiteY292" fmla="*/ 0 h 4194895"/>
              <a:gd name="connsiteX293" fmla="*/ 7029026 w 9601201"/>
              <a:gd name="connsiteY293" fmla="*/ 0 h 4194895"/>
              <a:gd name="connsiteX294" fmla="*/ 3505200 w 9601201"/>
              <a:gd name="connsiteY294" fmla="*/ 3525093 h 4194895"/>
              <a:gd name="connsiteX295" fmla="*/ 3505200 w 9601201"/>
              <a:gd name="connsiteY295" fmla="*/ 3534940 h 4194895"/>
              <a:gd name="connsiteX296" fmla="*/ 7038871 w 9601201"/>
              <a:gd name="connsiteY296" fmla="*/ 0 h 4194895"/>
              <a:gd name="connsiteX297" fmla="*/ 7056647 w 9601201"/>
              <a:gd name="connsiteY297" fmla="*/ 0 h 4194895"/>
              <a:gd name="connsiteX298" fmla="*/ 7078257 w 9601201"/>
              <a:gd name="connsiteY298" fmla="*/ 0 h 4194895"/>
              <a:gd name="connsiteX299" fmla="*/ 3505200 w 9601201"/>
              <a:gd name="connsiteY299" fmla="*/ 3574341 h 4194895"/>
              <a:gd name="connsiteX300" fmla="*/ 3505200 w 9601201"/>
              <a:gd name="connsiteY300" fmla="*/ 3584190 h 4194895"/>
              <a:gd name="connsiteX301" fmla="*/ 7088103 w 9601201"/>
              <a:gd name="connsiteY301" fmla="*/ 0 h 4194895"/>
              <a:gd name="connsiteX302" fmla="*/ 7127490 w 9601201"/>
              <a:gd name="connsiteY302" fmla="*/ 0 h 4194895"/>
              <a:gd name="connsiteX303" fmla="*/ 3505200 w 9601201"/>
              <a:gd name="connsiteY303" fmla="*/ 3623591 h 4194895"/>
              <a:gd name="connsiteX304" fmla="*/ 3505200 w 9601201"/>
              <a:gd name="connsiteY304" fmla="*/ 3633439 h 4194895"/>
              <a:gd name="connsiteX305" fmla="*/ 7137334 w 9601201"/>
              <a:gd name="connsiteY305" fmla="*/ 0 h 4194895"/>
              <a:gd name="connsiteX306" fmla="*/ 7165097 w 9601201"/>
              <a:gd name="connsiteY306" fmla="*/ 0 h 4194895"/>
              <a:gd name="connsiteX307" fmla="*/ 7176721 w 9601201"/>
              <a:gd name="connsiteY307" fmla="*/ 0 h 4194895"/>
              <a:gd name="connsiteX308" fmla="*/ 3505200 w 9601201"/>
              <a:gd name="connsiteY308" fmla="*/ 3672840 h 4194895"/>
              <a:gd name="connsiteX309" fmla="*/ 3505200 w 9601201"/>
              <a:gd name="connsiteY309" fmla="*/ 3682689 h 4194895"/>
              <a:gd name="connsiteX310" fmla="*/ 7186566 w 9601201"/>
              <a:gd name="connsiteY310" fmla="*/ 0 h 4194895"/>
              <a:gd name="connsiteX311" fmla="*/ 7225953 w 9601201"/>
              <a:gd name="connsiteY311" fmla="*/ 0 h 4194895"/>
              <a:gd name="connsiteX312" fmla="*/ 3505200 w 9601201"/>
              <a:gd name="connsiteY312" fmla="*/ 3722090 h 4194895"/>
              <a:gd name="connsiteX313" fmla="*/ 3505200 w 9601201"/>
              <a:gd name="connsiteY313" fmla="*/ 3731939 h 4194895"/>
              <a:gd name="connsiteX314" fmla="*/ 7235798 w 9601201"/>
              <a:gd name="connsiteY314" fmla="*/ 0 h 4194895"/>
              <a:gd name="connsiteX315" fmla="*/ 7275186 w 9601201"/>
              <a:gd name="connsiteY315" fmla="*/ 0 h 4194895"/>
              <a:gd name="connsiteX316" fmla="*/ 3505200 w 9601201"/>
              <a:gd name="connsiteY316" fmla="*/ 3771340 h 4194895"/>
              <a:gd name="connsiteX317" fmla="*/ 3505200 w 9601201"/>
              <a:gd name="connsiteY317" fmla="*/ 3781188 h 4194895"/>
              <a:gd name="connsiteX318" fmla="*/ 7285030 w 9601201"/>
              <a:gd name="connsiteY318" fmla="*/ 0 h 4194895"/>
              <a:gd name="connsiteX319" fmla="*/ 7324417 w 9601201"/>
              <a:gd name="connsiteY319" fmla="*/ 0 h 4194895"/>
              <a:gd name="connsiteX320" fmla="*/ 3505200 w 9601201"/>
              <a:gd name="connsiteY320" fmla="*/ 3820590 h 4194895"/>
              <a:gd name="connsiteX321" fmla="*/ 3505200 w 9601201"/>
              <a:gd name="connsiteY321" fmla="*/ 3830438 h 4194895"/>
              <a:gd name="connsiteX322" fmla="*/ 7334262 w 9601201"/>
              <a:gd name="connsiteY322" fmla="*/ 0 h 4194895"/>
              <a:gd name="connsiteX323" fmla="*/ 7359457 w 9601201"/>
              <a:gd name="connsiteY323" fmla="*/ 0 h 4194895"/>
              <a:gd name="connsiteX324" fmla="*/ 7373649 w 9601201"/>
              <a:gd name="connsiteY324" fmla="*/ 0 h 4194895"/>
              <a:gd name="connsiteX325" fmla="*/ 3505200 w 9601201"/>
              <a:gd name="connsiteY325" fmla="*/ 3869839 h 4194895"/>
              <a:gd name="connsiteX326" fmla="*/ 3505200 w 9601201"/>
              <a:gd name="connsiteY326" fmla="*/ 3879688 h 4194895"/>
              <a:gd name="connsiteX327" fmla="*/ 7383494 w 9601201"/>
              <a:gd name="connsiteY327" fmla="*/ 0 h 4194895"/>
              <a:gd name="connsiteX328" fmla="*/ 7422881 w 9601201"/>
              <a:gd name="connsiteY328" fmla="*/ 0 h 4194895"/>
              <a:gd name="connsiteX329" fmla="*/ 3505200 w 9601201"/>
              <a:gd name="connsiteY329" fmla="*/ 3919089 h 4194895"/>
              <a:gd name="connsiteX330" fmla="*/ 3505200 w 9601201"/>
              <a:gd name="connsiteY330" fmla="*/ 3928936 h 4194895"/>
              <a:gd name="connsiteX331" fmla="*/ 7432726 w 9601201"/>
              <a:gd name="connsiteY331" fmla="*/ 0 h 4194895"/>
              <a:gd name="connsiteX332" fmla="*/ 7471762 w 9601201"/>
              <a:gd name="connsiteY332" fmla="*/ 0 h 4194895"/>
              <a:gd name="connsiteX333" fmla="*/ 7472112 w 9601201"/>
              <a:gd name="connsiteY333" fmla="*/ 0 h 4194895"/>
              <a:gd name="connsiteX334" fmla="*/ 3505200 w 9601201"/>
              <a:gd name="connsiteY334" fmla="*/ 3968338 h 4194895"/>
              <a:gd name="connsiteX335" fmla="*/ 3505200 w 9601201"/>
              <a:gd name="connsiteY335" fmla="*/ 3978186 h 4194895"/>
              <a:gd name="connsiteX336" fmla="*/ 7481957 w 9601201"/>
              <a:gd name="connsiteY336" fmla="*/ 0 h 4194895"/>
              <a:gd name="connsiteX337" fmla="*/ 7521344 w 9601201"/>
              <a:gd name="connsiteY337" fmla="*/ 0 h 4194895"/>
              <a:gd name="connsiteX338" fmla="*/ 3505200 w 9601201"/>
              <a:gd name="connsiteY338" fmla="*/ 4017587 h 4194895"/>
              <a:gd name="connsiteX339" fmla="*/ 3505200 w 9601201"/>
              <a:gd name="connsiteY339" fmla="*/ 4027436 h 4194895"/>
              <a:gd name="connsiteX340" fmla="*/ 7531190 w 9601201"/>
              <a:gd name="connsiteY340" fmla="*/ 0 h 4194895"/>
              <a:gd name="connsiteX341" fmla="*/ 7570576 w 9601201"/>
              <a:gd name="connsiteY341" fmla="*/ 0 h 4194895"/>
              <a:gd name="connsiteX342" fmla="*/ 3505200 w 9601201"/>
              <a:gd name="connsiteY342" fmla="*/ 4066837 h 4194895"/>
              <a:gd name="connsiteX343" fmla="*/ 3505200 w 9601201"/>
              <a:gd name="connsiteY343" fmla="*/ 4076687 h 4194895"/>
              <a:gd name="connsiteX344" fmla="*/ 7580422 w 9601201"/>
              <a:gd name="connsiteY344" fmla="*/ 0 h 4194895"/>
              <a:gd name="connsiteX345" fmla="*/ 7619809 w 9601201"/>
              <a:gd name="connsiteY345" fmla="*/ 0 h 4194895"/>
              <a:gd name="connsiteX346" fmla="*/ 3505200 w 9601201"/>
              <a:gd name="connsiteY346" fmla="*/ 4116087 h 4194895"/>
              <a:gd name="connsiteX347" fmla="*/ 3505200 w 9601201"/>
              <a:gd name="connsiteY347" fmla="*/ 4125935 h 4194895"/>
              <a:gd name="connsiteX348" fmla="*/ 7629653 w 9601201"/>
              <a:gd name="connsiteY348" fmla="*/ 0 h 4194895"/>
              <a:gd name="connsiteX349" fmla="*/ 7669041 w 9601201"/>
              <a:gd name="connsiteY349" fmla="*/ 0 h 4194895"/>
              <a:gd name="connsiteX350" fmla="*/ 3505200 w 9601201"/>
              <a:gd name="connsiteY350" fmla="*/ 4165338 h 4194895"/>
              <a:gd name="connsiteX351" fmla="*/ 3505200 w 9601201"/>
              <a:gd name="connsiteY351" fmla="*/ 4175185 h 4194895"/>
              <a:gd name="connsiteX352" fmla="*/ 7678885 w 9601201"/>
              <a:gd name="connsiteY352" fmla="*/ 0 h 4194895"/>
              <a:gd name="connsiteX353" fmla="*/ 7718272 w 9601201"/>
              <a:gd name="connsiteY353" fmla="*/ 0 h 4194895"/>
              <a:gd name="connsiteX354" fmla="*/ 3530496 w 9601201"/>
              <a:gd name="connsiteY354" fmla="*/ 4189281 h 4194895"/>
              <a:gd name="connsiteX355" fmla="*/ 3535419 w 9601201"/>
              <a:gd name="connsiteY355" fmla="*/ 4194204 h 4194895"/>
              <a:gd name="connsiteX356" fmla="*/ 7728117 w 9601201"/>
              <a:gd name="connsiteY356" fmla="*/ 0 h 4194895"/>
              <a:gd name="connsiteX357" fmla="*/ 7767505 w 9601201"/>
              <a:gd name="connsiteY357" fmla="*/ 0 h 4194895"/>
              <a:gd name="connsiteX358" fmla="*/ 3579728 w 9601201"/>
              <a:gd name="connsiteY358" fmla="*/ 4189281 h 4194895"/>
              <a:gd name="connsiteX359" fmla="*/ 3584651 w 9601201"/>
              <a:gd name="connsiteY359" fmla="*/ 4194204 h 4194895"/>
              <a:gd name="connsiteX360" fmla="*/ 7777348 w 9601201"/>
              <a:gd name="connsiteY360" fmla="*/ 0 h 4194895"/>
              <a:gd name="connsiteX361" fmla="*/ 7816736 w 9601201"/>
              <a:gd name="connsiteY361" fmla="*/ 0 h 4194895"/>
              <a:gd name="connsiteX362" fmla="*/ 3628960 w 9601201"/>
              <a:gd name="connsiteY362" fmla="*/ 4189281 h 4194895"/>
              <a:gd name="connsiteX363" fmla="*/ 3633883 w 9601201"/>
              <a:gd name="connsiteY363" fmla="*/ 4194204 h 4194895"/>
              <a:gd name="connsiteX364" fmla="*/ 7826580 w 9601201"/>
              <a:gd name="connsiteY364" fmla="*/ 0 h 4194895"/>
              <a:gd name="connsiteX365" fmla="*/ 7865967 w 9601201"/>
              <a:gd name="connsiteY365" fmla="*/ 0 h 4194895"/>
              <a:gd name="connsiteX366" fmla="*/ 3678191 w 9601201"/>
              <a:gd name="connsiteY366" fmla="*/ 4189281 h 4194895"/>
              <a:gd name="connsiteX367" fmla="*/ 3683115 w 9601201"/>
              <a:gd name="connsiteY367" fmla="*/ 4194204 h 4194895"/>
              <a:gd name="connsiteX368" fmla="*/ 7875812 w 9601201"/>
              <a:gd name="connsiteY368" fmla="*/ 0 h 4194895"/>
              <a:gd name="connsiteX369" fmla="*/ 7915200 w 9601201"/>
              <a:gd name="connsiteY369" fmla="*/ 0 h 4194895"/>
              <a:gd name="connsiteX370" fmla="*/ 3727423 w 9601201"/>
              <a:gd name="connsiteY370" fmla="*/ 4189281 h 4194895"/>
              <a:gd name="connsiteX371" fmla="*/ 3732347 w 9601201"/>
              <a:gd name="connsiteY371" fmla="*/ 4194204 h 4194895"/>
              <a:gd name="connsiteX372" fmla="*/ 7925044 w 9601201"/>
              <a:gd name="connsiteY372" fmla="*/ 0 h 4194895"/>
              <a:gd name="connsiteX373" fmla="*/ 7964431 w 9601201"/>
              <a:gd name="connsiteY373" fmla="*/ 0 h 4194895"/>
              <a:gd name="connsiteX374" fmla="*/ 3776655 w 9601201"/>
              <a:gd name="connsiteY374" fmla="*/ 4189281 h 4194895"/>
              <a:gd name="connsiteX375" fmla="*/ 3781578 w 9601201"/>
              <a:gd name="connsiteY375" fmla="*/ 4194204 h 4194895"/>
              <a:gd name="connsiteX376" fmla="*/ 7974276 w 9601201"/>
              <a:gd name="connsiteY376" fmla="*/ 0 h 4194895"/>
              <a:gd name="connsiteX377" fmla="*/ 8013663 w 9601201"/>
              <a:gd name="connsiteY377" fmla="*/ 0 h 4194895"/>
              <a:gd name="connsiteX378" fmla="*/ 3825887 w 9601201"/>
              <a:gd name="connsiteY378" fmla="*/ 4189281 h 4194895"/>
              <a:gd name="connsiteX379" fmla="*/ 3830810 w 9601201"/>
              <a:gd name="connsiteY379" fmla="*/ 4194204 h 4194895"/>
              <a:gd name="connsiteX380" fmla="*/ 8023508 w 9601201"/>
              <a:gd name="connsiteY380" fmla="*/ 0 h 4194895"/>
              <a:gd name="connsiteX381" fmla="*/ 8062895 w 9601201"/>
              <a:gd name="connsiteY381" fmla="*/ 0 h 4194895"/>
              <a:gd name="connsiteX382" fmla="*/ 3875119 w 9601201"/>
              <a:gd name="connsiteY382" fmla="*/ 4189281 h 4194895"/>
              <a:gd name="connsiteX383" fmla="*/ 3880042 w 9601201"/>
              <a:gd name="connsiteY383" fmla="*/ 4194204 h 4194895"/>
              <a:gd name="connsiteX384" fmla="*/ 8072740 w 9601201"/>
              <a:gd name="connsiteY384" fmla="*/ 0 h 4194895"/>
              <a:gd name="connsiteX385" fmla="*/ 8105031 w 9601201"/>
              <a:gd name="connsiteY385" fmla="*/ 0 h 4194895"/>
              <a:gd name="connsiteX386" fmla="*/ 8112127 w 9601201"/>
              <a:gd name="connsiteY386" fmla="*/ 0 h 4194895"/>
              <a:gd name="connsiteX387" fmla="*/ 3924351 w 9601201"/>
              <a:gd name="connsiteY387" fmla="*/ 4189281 h 4194895"/>
              <a:gd name="connsiteX388" fmla="*/ 3929274 w 9601201"/>
              <a:gd name="connsiteY388" fmla="*/ 4194204 h 4194895"/>
              <a:gd name="connsiteX389" fmla="*/ 8121971 w 9601201"/>
              <a:gd name="connsiteY389" fmla="*/ 0 h 4194895"/>
              <a:gd name="connsiteX390" fmla="*/ 8161359 w 9601201"/>
              <a:gd name="connsiteY390" fmla="*/ 0 h 4194895"/>
              <a:gd name="connsiteX391" fmla="*/ 3973583 w 9601201"/>
              <a:gd name="connsiteY391" fmla="*/ 4189281 h 4194895"/>
              <a:gd name="connsiteX392" fmla="*/ 3978507 w 9601201"/>
              <a:gd name="connsiteY392" fmla="*/ 4194204 h 4194895"/>
              <a:gd name="connsiteX393" fmla="*/ 8171204 w 9601201"/>
              <a:gd name="connsiteY393" fmla="*/ 0 h 4194895"/>
              <a:gd name="connsiteX394" fmla="*/ 8188457 w 9601201"/>
              <a:gd name="connsiteY394" fmla="*/ 0 h 4194895"/>
              <a:gd name="connsiteX395" fmla="*/ 8210591 w 9601201"/>
              <a:gd name="connsiteY395" fmla="*/ 0 h 4194895"/>
              <a:gd name="connsiteX396" fmla="*/ 4022815 w 9601201"/>
              <a:gd name="connsiteY396" fmla="*/ 4189281 h 4194895"/>
              <a:gd name="connsiteX397" fmla="*/ 4027738 w 9601201"/>
              <a:gd name="connsiteY397" fmla="*/ 4194204 h 4194895"/>
              <a:gd name="connsiteX398" fmla="*/ 8220436 w 9601201"/>
              <a:gd name="connsiteY398" fmla="*/ 0 h 4194895"/>
              <a:gd name="connsiteX399" fmla="*/ 8260576 w 9601201"/>
              <a:gd name="connsiteY399" fmla="*/ 0 h 4194895"/>
              <a:gd name="connsiteX400" fmla="*/ 4072048 w 9601201"/>
              <a:gd name="connsiteY400" fmla="*/ 4189281 h 4194895"/>
              <a:gd name="connsiteX401" fmla="*/ 4076970 w 9601201"/>
              <a:gd name="connsiteY401" fmla="*/ 4194204 h 4194895"/>
              <a:gd name="connsiteX402" fmla="*/ 8270420 w 9601201"/>
              <a:gd name="connsiteY402" fmla="*/ 0 h 4194895"/>
              <a:gd name="connsiteX403" fmla="*/ 8309808 w 9601201"/>
              <a:gd name="connsiteY403" fmla="*/ 0 h 4194895"/>
              <a:gd name="connsiteX404" fmla="*/ 4121278 w 9601201"/>
              <a:gd name="connsiteY404" fmla="*/ 4189281 h 4194895"/>
              <a:gd name="connsiteX405" fmla="*/ 4126201 w 9601201"/>
              <a:gd name="connsiteY405" fmla="*/ 4194204 h 4194895"/>
              <a:gd name="connsiteX406" fmla="*/ 8319652 w 9601201"/>
              <a:gd name="connsiteY406" fmla="*/ 0 h 4194895"/>
              <a:gd name="connsiteX407" fmla="*/ 8359040 w 9601201"/>
              <a:gd name="connsiteY407" fmla="*/ 0 h 4194895"/>
              <a:gd name="connsiteX408" fmla="*/ 4170510 w 9601201"/>
              <a:gd name="connsiteY408" fmla="*/ 4189281 h 4194895"/>
              <a:gd name="connsiteX409" fmla="*/ 4175433 w 9601201"/>
              <a:gd name="connsiteY409" fmla="*/ 4194204 h 4194895"/>
              <a:gd name="connsiteX410" fmla="*/ 8368884 w 9601201"/>
              <a:gd name="connsiteY410" fmla="*/ 0 h 4194895"/>
              <a:gd name="connsiteX411" fmla="*/ 8408271 w 9601201"/>
              <a:gd name="connsiteY411" fmla="*/ 0 h 4194895"/>
              <a:gd name="connsiteX412" fmla="*/ 4219742 w 9601201"/>
              <a:gd name="connsiteY412" fmla="*/ 4189281 h 4194895"/>
              <a:gd name="connsiteX413" fmla="*/ 4224665 w 9601201"/>
              <a:gd name="connsiteY413" fmla="*/ 4194204 h 4194895"/>
              <a:gd name="connsiteX414" fmla="*/ 8418116 w 9601201"/>
              <a:gd name="connsiteY414" fmla="*/ 0 h 4194895"/>
              <a:gd name="connsiteX415" fmla="*/ 8457502 w 9601201"/>
              <a:gd name="connsiteY415" fmla="*/ 0 h 4194895"/>
              <a:gd name="connsiteX416" fmla="*/ 4268974 w 9601201"/>
              <a:gd name="connsiteY416" fmla="*/ 4189281 h 4194895"/>
              <a:gd name="connsiteX417" fmla="*/ 4273898 w 9601201"/>
              <a:gd name="connsiteY417" fmla="*/ 4194204 h 4194895"/>
              <a:gd name="connsiteX418" fmla="*/ 8467348 w 9601201"/>
              <a:gd name="connsiteY418" fmla="*/ 0 h 4194895"/>
              <a:gd name="connsiteX419" fmla="*/ 8506735 w 9601201"/>
              <a:gd name="connsiteY419" fmla="*/ 0 h 4194895"/>
              <a:gd name="connsiteX420" fmla="*/ 4318206 w 9601201"/>
              <a:gd name="connsiteY420" fmla="*/ 4189281 h 4194895"/>
              <a:gd name="connsiteX421" fmla="*/ 4323130 w 9601201"/>
              <a:gd name="connsiteY421" fmla="*/ 4194204 h 4194895"/>
              <a:gd name="connsiteX422" fmla="*/ 8516580 w 9601201"/>
              <a:gd name="connsiteY422" fmla="*/ 0 h 4194895"/>
              <a:gd name="connsiteX423" fmla="*/ 8541614 w 9601201"/>
              <a:gd name="connsiteY423" fmla="*/ 0 h 4194895"/>
              <a:gd name="connsiteX424" fmla="*/ 8555967 w 9601201"/>
              <a:gd name="connsiteY424" fmla="*/ 0 h 4194895"/>
              <a:gd name="connsiteX425" fmla="*/ 4367439 w 9601201"/>
              <a:gd name="connsiteY425" fmla="*/ 4189281 h 4194895"/>
              <a:gd name="connsiteX426" fmla="*/ 4372361 w 9601201"/>
              <a:gd name="connsiteY426" fmla="*/ 4194204 h 4194895"/>
              <a:gd name="connsiteX427" fmla="*/ 8565811 w 9601201"/>
              <a:gd name="connsiteY427" fmla="*/ 0 h 4194895"/>
              <a:gd name="connsiteX428" fmla="*/ 8605198 w 9601201"/>
              <a:gd name="connsiteY428" fmla="*/ 0 h 4194895"/>
              <a:gd name="connsiteX429" fmla="*/ 4416671 w 9601201"/>
              <a:gd name="connsiteY429" fmla="*/ 4189281 h 4194895"/>
              <a:gd name="connsiteX430" fmla="*/ 4421593 w 9601201"/>
              <a:gd name="connsiteY430" fmla="*/ 4194204 h 4194895"/>
              <a:gd name="connsiteX431" fmla="*/ 8615042 w 9601201"/>
              <a:gd name="connsiteY431" fmla="*/ 0 h 4194895"/>
              <a:gd name="connsiteX432" fmla="*/ 8654430 w 9601201"/>
              <a:gd name="connsiteY432" fmla="*/ 0 h 4194895"/>
              <a:gd name="connsiteX433" fmla="*/ 4465901 w 9601201"/>
              <a:gd name="connsiteY433" fmla="*/ 4189281 h 4194895"/>
              <a:gd name="connsiteX434" fmla="*/ 4470825 w 9601201"/>
              <a:gd name="connsiteY434" fmla="*/ 4194204 h 4194895"/>
              <a:gd name="connsiteX435" fmla="*/ 8664274 w 9601201"/>
              <a:gd name="connsiteY435" fmla="*/ 0 h 4194895"/>
              <a:gd name="connsiteX436" fmla="*/ 8703662 w 9601201"/>
              <a:gd name="connsiteY436" fmla="*/ 0 h 4194895"/>
              <a:gd name="connsiteX437" fmla="*/ 4515133 w 9601201"/>
              <a:gd name="connsiteY437" fmla="*/ 4189281 h 4194895"/>
              <a:gd name="connsiteX438" fmla="*/ 4520057 w 9601201"/>
              <a:gd name="connsiteY438" fmla="*/ 4194204 h 4194895"/>
              <a:gd name="connsiteX439" fmla="*/ 8713507 w 9601201"/>
              <a:gd name="connsiteY439" fmla="*/ 0 h 4194895"/>
              <a:gd name="connsiteX440" fmla="*/ 8752894 w 9601201"/>
              <a:gd name="connsiteY440" fmla="*/ 0 h 4194895"/>
              <a:gd name="connsiteX441" fmla="*/ 4564365 w 9601201"/>
              <a:gd name="connsiteY441" fmla="*/ 4189281 h 4194895"/>
              <a:gd name="connsiteX442" fmla="*/ 4569290 w 9601201"/>
              <a:gd name="connsiteY442" fmla="*/ 4194204 h 4194895"/>
              <a:gd name="connsiteX443" fmla="*/ 8762739 w 9601201"/>
              <a:gd name="connsiteY443" fmla="*/ 0 h 4194895"/>
              <a:gd name="connsiteX444" fmla="*/ 8802126 w 9601201"/>
              <a:gd name="connsiteY444" fmla="*/ 0 h 4194895"/>
              <a:gd name="connsiteX445" fmla="*/ 4613597 w 9601201"/>
              <a:gd name="connsiteY445" fmla="*/ 4189281 h 4194895"/>
              <a:gd name="connsiteX446" fmla="*/ 4618521 w 9601201"/>
              <a:gd name="connsiteY446" fmla="*/ 4194204 h 4194895"/>
              <a:gd name="connsiteX447" fmla="*/ 8811971 w 9601201"/>
              <a:gd name="connsiteY447" fmla="*/ 0 h 4194895"/>
              <a:gd name="connsiteX448" fmla="*/ 8830566 w 9601201"/>
              <a:gd name="connsiteY448" fmla="*/ 0 h 4194895"/>
              <a:gd name="connsiteX449" fmla="*/ 8839157 w 9601201"/>
              <a:gd name="connsiteY449" fmla="*/ 0 h 4194895"/>
              <a:gd name="connsiteX450" fmla="*/ 8839157 w 9601201"/>
              <a:gd name="connsiteY450" fmla="*/ 2 h 4194895"/>
              <a:gd name="connsiteX451" fmla="*/ 8851357 w 9601201"/>
              <a:gd name="connsiteY451" fmla="*/ 2 h 4194895"/>
              <a:gd name="connsiteX452" fmla="*/ 4662830 w 9601201"/>
              <a:gd name="connsiteY452" fmla="*/ 4189281 h 4194895"/>
              <a:gd name="connsiteX453" fmla="*/ 4667752 w 9601201"/>
              <a:gd name="connsiteY453" fmla="*/ 4194204 h 4194895"/>
              <a:gd name="connsiteX454" fmla="*/ 8861201 w 9601201"/>
              <a:gd name="connsiteY454" fmla="*/ 2 h 4194895"/>
              <a:gd name="connsiteX455" fmla="*/ 8900588 w 9601201"/>
              <a:gd name="connsiteY455" fmla="*/ 2 h 4194895"/>
              <a:gd name="connsiteX456" fmla="*/ 4712062 w 9601201"/>
              <a:gd name="connsiteY456" fmla="*/ 4189281 h 4194895"/>
              <a:gd name="connsiteX457" fmla="*/ 4716984 w 9601201"/>
              <a:gd name="connsiteY457" fmla="*/ 4194204 h 4194895"/>
              <a:gd name="connsiteX458" fmla="*/ 8910432 w 9601201"/>
              <a:gd name="connsiteY458" fmla="*/ 2 h 4194895"/>
              <a:gd name="connsiteX459" fmla="*/ 8949820 w 9601201"/>
              <a:gd name="connsiteY459" fmla="*/ 2 h 4194895"/>
              <a:gd name="connsiteX460" fmla="*/ 4761293 w 9601201"/>
              <a:gd name="connsiteY460" fmla="*/ 4189281 h 4194895"/>
              <a:gd name="connsiteX461" fmla="*/ 4766216 w 9601201"/>
              <a:gd name="connsiteY461" fmla="*/ 4194204 h 4194895"/>
              <a:gd name="connsiteX462" fmla="*/ 8959664 w 9601201"/>
              <a:gd name="connsiteY462" fmla="*/ 2 h 4194895"/>
              <a:gd name="connsiteX463" fmla="*/ 8999051 w 9601201"/>
              <a:gd name="connsiteY463" fmla="*/ 2 h 4194895"/>
              <a:gd name="connsiteX464" fmla="*/ 4810524 w 9601201"/>
              <a:gd name="connsiteY464" fmla="*/ 4189281 h 4194895"/>
              <a:gd name="connsiteX465" fmla="*/ 4815448 w 9601201"/>
              <a:gd name="connsiteY465" fmla="*/ 4194204 h 4194895"/>
              <a:gd name="connsiteX466" fmla="*/ 9008896 w 9601201"/>
              <a:gd name="connsiteY466" fmla="*/ 2 h 4194895"/>
              <a:gd name="connsiteX467" fmla="*/ 9048283 w 9601201"/>
              <a:gd name="connsiteY467" fmla="*/ 2 h 4194895"/>
              <a:gd name="connsiteX468" fmla="*/ 4859756 w 9601201"/>
              <a:gd name="connsiteY468" fmla="*/ 4189281 h 4194895"/>
              <a:gd name="connsiteX469" fmla="*/ 4864680 w 9601201"/>
              <a:gd name="connsiteY469" fmla="*/ 4194204 h 4194895"/>
              <a:gd name="connsiteX470" fmla="*/ 9058129 w 9601201"/>
              <a:gd name="connsiteY470" fmla="*/ 2 h 4194895"/>
              <a:gd name="connsiteX471" fmla="*/ 9097515 w 9601201"/>
              <a:gd name="connsiteY471" fmla="*/ 2 h 4194895"/>
              <a:gd name="connsiteX472" fmla="*/ 4908988 w 9601201"/>
              <a:gd name="connsiteY472" fmla="*/ 4189281 h 4194895"/>
              <a:gd name="connsiteX473" fmla="*/ 4913913 w 9601201"/>
              <a:gd name="connsiteY473" fmla="*/ 4194204 h 4194895"/>
              <a:gd name="connsiteX474" fmla="*/ 9107361 w 9601201"/>
              <a:gd name="connsiteY474" fmla="*/ 2 h 4194895"/>
              <a:gd name="connsiteX475" fmla="*/ 9146747 w 9601201"/>
              <a:gd name="connsiteY475" fmla="*/ 2 h 4194895"/>
              <a:gd name="connsiteX476" fmla="*/ 4958220 w 9601201"/>
              <a:gd name="connsiteY476" fmla="*/ 4189281 h 4194895"/>
              <a:gd name="connsiteX477" fmla="*/ 4963143 w 9601201"/>
              <a:gd name="connsiteY477" fmla="*/ 4194204 h 4194895"/>
              <a:gd name="connsiteX478" fmla="*/ 9156592 w 9601201"/>
              <a:gd name="connsiteY478" fmla="*/ 2 h 4194895"/>
              <a:gd name="connsiteX479" fmla="*/ 9195979 w 9601201"/>
              <a:gd name="connsiteY479" fmla="*/ 2 h 4194895"/>
              <a:gd name="connsiteX480" fmla="*/ 5007453 w 9601201"/>
              <a:gd name="connsiteY480" fmla="*/ 4189281 h 4194895"/>
              <a:gd name="connsiteX481" fmla="*/ 5012375 w 9601201"/>
              <a:gd name="connsiteY481" fmla="*/ 4194204 h 4194895"/>
              <a:gd name="connsiteX482" fmla="*/ 9205823 w 9601201"/>
              <a:gd name="connsiteY482" fmla="*/ 2 h 4194895"/>
              <a:gd name="connsiteX483" fmla="*/ 9245211 w 9601201"/>
              <a:gd name="connsiteY483" fmla="*/ 2 h 4194895"/>
              <a:gd name="connsiteX484" fmla="*/ 5056684 w 9601201"/>
              <a:gd name="connsiteY484" fmla="*/ 4189281 h 4194895"/>
              <a:gd name="connsiteX485" fmla="*/ 5061607 w 9601201"/>
              <a:gd name="connsiteY485" fmla="*/ 4194204 h 4194895"/>
              <a:gd name="connsiteX486" fmla="*/ 9255055 w 9601201"/>
              <a:gd name="connsiteY486" fmla="*/ 2 h 4194895"/>
              <a:gd name="connsiteX487" fmla="*/ 9294443 w 9601201"/>
              <a:gd name="connsiteY487" fmla="*/ 2 h 4194895"/>
              <a:gd name="connsiteX488" fmla="*/ 5105916 w 9601201"/>
              <a:gd name="connsiteY488" fmla="*/ 4189281 h 4194895"/>
              <a:gd name="connsiteX489" fmla="*/ 5110839 w 9601201"/>
              <a:gd name="connsiteY489" fmla="*/ 4194204 h 4194895"/>
              <a:gd name="connsiteX490" fmla="*/ 9304287 w 9601201"/>
              <a:gd name="connsiteY490" fmla="*/ 2 h 4194895"/>
              <a:gd name="connsiteX491" fmla="*/ 9343675 w 9601201"/>
              <a:gd name="connsiteY491" fmla="*/ 2 h 4194895"/>
              <a:gd name="connsiteX492" fmla="*/ 5155148 w 9601201"/>
              <a:gd name="connsiteY492" fmla="*/ 4189281 h 4194895"/>
              <a:gd name="connsiteX493" fmla="*/ 5160071 w 9601201"/>
              <a:gd name="connsiteY493" fmla="*/ 4194204 h 4194895"/>
              <a:gd name="connsiteX494" fmla="*/ 9353519 w 9601201"/>
              <a:gd name="connsiteY494" fmla="*/ 2 h 4194895"/>
              <a:gd name="connsiteX495" fmla="*/ 9392906 w 9601201"/>
              <a:gd name="connsiteY495" fmla="*/ 2 h 4194895"/>
              <a:gd name="connsiteX496" fmla="*/ 5204380 w 9601201"/>
              <a:gd name="connsiteY496" fmla="*/ 4189281 h 4194895"/>
              <a:gd name="connsiteX497" fmla="*/ 5209304 w 9601201"/>
              <a:gd name="connsiteY497" fmla="*/ 4194204 h 4194895"/>
              <a:gd name="connsiteX498" fmla="*/ 9402752 w 9601201"/>
              <a:gd name="connsiteY498" fmla="*/ 2 h 4194895"/>
              <a:gd name="connsiteX499" fmla="*/ 9442139 w 9601201"/>
              <a:gd name="connsiteY499" fmla="*/ 2 h 4194895"/>
              <a:gd name="connsiteX500" fmla="*/ 5253611 w 9601201"/>
              <a:gd name="connsiteY500" fmla="*/ 4189281 h 4194895"/>
              <a:gd name="connsiteX501" fmla="*/ 5258536 w 9601201"/>
              <a:gd name="connsiteY501" fmla="*/ 4194204 h 4194895"/>
              <a:gd name="connsiteX502" fmla="*/ 9451983 w 9601201"/>
              <a:gd name="connsiteY502" fmla="*/ 2 h 4194895"/>
              <a:gd name="connsiteX503" fmla="*/ 9491371 w 9601201"/>
              <a:gd name="connsiteY503" fmla="*/ 2 h 4194895"/>
              <a:gd name="connsiteX504" fmla="*/ 5302844 w 9601201"/>
              <a:gd name="connsiteY504" fmla="*/ 4189281 h 4194895"/>
              <a:gd name="connsiteX505" fmla="*/ 5307766 w 9601201"/>
              <a:gd name="connsiteY505" fmla="*/ 4194204 h 4194895"/>
              <a:gd name="connsiteX506" fmla="*/ 9501215 w 9601201"/>
              <a:gd name="connsiteY506" fmla="*/ 2 h 4194895"/>
              <a:gd name="connsiteX507" fmla="*/ 9540603 w 9601201"/>
              <a:gd name="connsiteY507" fmla="*/ 2 h 4194895"/>
              <a:gd name="connsiteX508" fmla="*/ 5352076 w 9601201"/>
              <a:gd name="connsiteY508" fmla="*/ 4189281 h 4194895"/>
              <a:gd name="connsiteX509" fmla="*/ 5356998 w 9601201"/>
              <a:gd name="connsiteY509" fmla="*/ 4194204 h 4194895"/>
              <a:gd name="connsiteX510" fmla="*/ 9550447 w 9601201"/>
              <a:gd name="connsiteY510" fmla="*/ 2 h 4194895"/>
              <a:gd name="connsiteX511" fmla="*/ 9589834 w 9601201"/>
              <a:gd name="connsiteY511" fmla="*/ 2 h 4194895"/>
              <a:gd name="connsiteX512" fmla="*/ 5401307 w 9601201"/>
              <a:gd name="connsiteY512" fmla="*/ 4189281 h 4194895"/>
              <a:gd name="connsiteX513" fmla="*/ 5406230 w 9601201"/>
              <a:gd name="connsiteY513" fmla="*/ 4194204 h 4194895"/>
              <a:gd name="connsiteX514" fmla="*/ 9599678 w 9601201"/>
              <a:gd name="connsiteY514" fmla="*/ 2 h 4194895"/>
              <a:gd name="connsiteX515" fmla="*/ 9601199 w 9601201"/>
              <a:gd name="connsiteY515" fmla="*/ 2 h 4194895"/>
              <a:gd name="connsiteX516" fmla="*/ 9601199 w 9601201"/>
              <a:gd name="connsiteY516" fmla="*/ 1 h 4194895"/>
              <a:gd name="connsiteX517" fmla="*/ 9601200 w 9601201"/>
              <a:gd name="connsiteY517" fmla="*/ 1 h 4194895"/>
              <a:gd name="connsiteX518" fmla="*/ 9601200 w 9601201"/>
              <a:gd name="connsiteY518" fmla="*/ 37875 h 4194895"/>
              <a:gd name="connsiteX519" fmla="*/ 5450539 w 9601201"/>
              <a:gd name="connsiteY519" fmla="*/ 4189281 h 4194895"/>
              <a:gd name="connsiteX520" fmla="*/ 5455462 w 9601201"/>
              <a:gd name="connsiteY520" fmla="*/ 4194204 h 4194895"/>
              <a:gd name="connsiteX521" fmla="*/ 9601200 w 9601201"/>
              <a:gd name="connsiteY521" fmla="*/ 47721 h 4194895"/>
              <a:gd name="connsiteX522" fmla="*/ 9601200 w 9601201"/>
              <a:gd name="connsiteY522" fmla="*/ 87116 h 4194895"/>
              <a:gd name="connsiteX523" fmla="*/ 5499771 w 9601201"/>
              <a:gd name="connsiteY523" fmla="*/ 4189281 h 4194895"/>
              <a:gd name="connsiteX524" fmla="*/ 5504695 w 9601201"/>
              <a:gd name="connsiteY524" fmla="*/ 4194204 h 4194895"/>
              <a:gd name="connsiteX525" fmla="*/ 9601200 w 9601201"/>
              <a:gd name="connsiteY525" fmla="*/ 96962 h 4194895"/>
              <a:gd name="connsiteX526" fmla="*/ 9601200 w 9601201"/>
              <a:gd name="connsiteY526" fmla="*/ 136356 h 4194895"/>
              <a:gd name="connsiteX527" fmla="*/ 5549003 w 9601201"/>
              <a:gd name="connsiteY527" fmla="*/ 4189281 h 4194895"/>
              <a:gd name="connsiteX528" fmla="*/ 5553927 w 9601201"/>
              <a:gd name="connsiteY528" fmla="*/ 4194204 h 4194895"/>
              <a:gd name="connsiteX529" fmla="*/ 9601200 w 9601201"/>
              <a:gd name="connsiteY529" fmla="*/ 146203 h 4194895"/>
              <a:gd name="connsiteX530" fmla="*/ 9601200 w 9601201"/>
              <a:gd name="connsiteY530" fmla="*/ 185598 h 4194895"/>
              <a:gd name="connsiteX531" fmla="*/ 5598236 w 9601201"/>
              <a:gd name="connsiteY531" fmla="*/ 4189281 h 4194895"/>
              <a:gd name="connsiteX532" fmla="*/ 5603158 w 9601201"/>
              <a:gd name="connsiteY532" fmla="*/ 4194204 h 4194895"/>
              <a:gd name="connsiteX533" fmla="*/ 9601200 w 9601201"/>
              <a:gd name="connsiteY533" fmla="*/ 195444 h 4194895"/>
              <a:gd name="connsiteX534" fmla="*/ 9601200 w 9601201"/>
              <a:gd name="connsiteY534" fmla="*/ 234838 h 4194895"/>
              <a:gd name="connsiteX535" fmla="*/ 5647468 w 9601201"/>
              <a:gd name="connsiteY535" fmla="*/ 4189281 h 4194895"/>
              <a:gd name="connsiteX536" fmla="*/ 5652389 w 9601201"/>
              <a:gd name="connsiteY536" fmla="*/ 4194204 h 4194895"/>
              <a:gd name="connsiteX537" fmla="*/ 9601200 w 9601201"/>
              <a:gd name="connsiteY537" fmla="*/ 244684 h 4194895"/>
              <a:gd name="connsiteX538" fmla="*/ 9601200 w 9601201"/>
              <a:gd name="connsiteY538" fmla="*/ 284078 h 4194895"/>
              <a:gd name="connsiteX539" fmla="*/ 5696699 w 9601201"/>
              <a:gd name="connsiteY539" fmla="*/ 4189281 h 4194895"/>
              <a:gd name="connsiteX540" fmla="*/ 5701621 w 9601201"/>
              <a:gd name="connsiteY540" fmla="*/ 4194204 h 4194895"/>
              <a:gd name="connsiteX541" fmla="*/ 9601200 w 9601201"/>
              <a:gd name="connsiteY541" fmla="*/ 293924 h 4194895"/>
              <a:gd name="connsiteX542" fmla="*/ 9601200 w 9601201"/>
              <a:gd name="connsiteY542" fmla="*/ 333319 h 4194895"/>
              <a:gd name="connsiteX543" fmla="*/ 5745930 w 9601201"/>
              <a:gd name="connsiteY543" fmla="*/ 4189281 h 4194895"/>
              <a:gd name="connsiteX544" fmla="*/ 5750854 w 9601201"/>
              <a:gd name="connsiteY544" fmla="*/ 4194204 h 4194895"/>
              <a:gd name="connsiteX545" fmla="*/ 9601200 w 9601201"/>
              <a:gd name="connsiteY545" fmla="*/ 343165 h 4194895"/>
              <a:gd name="connsiteX546" fmla="*/ 9601200 w 9601201"/>
              <a:gd name="connsiteY546" fmla="*/ 382560 h 4194895"/>
              <a:gd name="connsiteX547" fmla="*/ 5795162 w 9601201"/>
              <a:gd name="connsiteY547" fmla="*/ 4189281 h 4194895"/>
              <a:gd name="connsiteX548" fmla="*/ 5800085 w 9601201"/>
              <a:gd name="connsiteY548" fmla="*/ 4194204 h 4194895"/>
              <a:gd name="connsiteX549" fmla="*/ 9601200 w 9601201"/>
              <a:gd name="connsiteY549" fmla="*/ 392406 h 4194895"/>
              <a:gd name="connsiteX550" fmla="*/ 9601200 w 9601201"/>
              <a:gd name="connsiteY550" fmla="*/ 431800 h 4194895"/>
              <a:gd name="connsiteX551" fmla="*/ 5844393 w 9601201"/>
              <a:gd name="connsiteY551" fmla="*/ 4189281 h 4194895"/>
              <a:gd name="connsiteX552" fmla="*/ 5849318 w 9601201"/>
              <a:gd name="connsiteY552" fmla="*/ 4194204 h 4194895"/>
              <a:gd name="connsiteX553" fmla="*/ 9601200 w 9601201"/>
              <a:gd name="connsiteY553" fmla="*/ 441648 h 4194895"/>
              <a:gd name="connsiteX554" fmla="*/ 9601200 w 9601201"/>
              <a:gd name="connsiteY554" fmla="*/ 481041 h 4194895"/>
              <a:gd name="connsiteX555" fmla="*/ 5893625 w 9601201"/>
              <a:gd name="connsiteY555" fmla="*/ 4189281 h 4194895"/>
              <a:gd name="connsiteX556" fmla="*/ 5898549 w 9601201"/>
              <a:gd name="connsiteY556" fmla="*/ 4194204 h 4194895"/>
              <a:gd name="connsiteX557" fmla="*/ 9601200 w 9601201"/>
              <a:gd name="connsiteY557" fmla="*/ 490888 h 4194895"/>
              <a:gd name="connsiteX558" fmla="*/ 9601200 w 9601201"/>
              <a:gd name="connsiteY558" fmla="*/ 530283 h 4194895"/>
              <a:gd name="connsiteX559" fmla="*/ 5942859 w 9601201"/>
              <a:gd name="connsiteY559" fmla="*/ 4189281 h 4194895"/>
              <a:gd name="connsiteX560" fmla="*/ 5947781 w 9601201"/>
              <a:gd name="connsiteY560" fmla="*/ 4194204 h 4194895"/>
              <a:gd name="connsiteX561" fmla="*/ 9601200 w 9601201"/>
              <a:gd name="connsiteY561" fmla="*/ 540129 h 4194895"/>
              <a:gd name="connsiteX562" fmla="*/ 9601200 w 9601201"/>
              <a:gd name="connsiteY562" fmla="*/ 579523 h 4194895"/>
              <a:gd name="connsiteX563" fmla="*/ 5992089 w 9601201"/>
              <a:gd name="connsiteY563" fmla="*/ 4189281 h 4194895"/>
              <a:gd name="connsiteX564" fmla="*/ 5997013 w 9601201"/>
              <a:gd name="connsiteY564" fmla="*/ 4194204 h 4194895"/>
              <a:gd name="connsiteX565" fmla="*/ 9601200 w 9601201"/>
              <a:gd name="connsiteY565" fmla="*/ 589370 h 4194895"/>
              <a:gd name="connsiteX566" fmla="*/ 9601200 w 9601201"/>
              <a:gd name="connsiteY566" fmla="*/ 628764 h 4194895"/>
              <a:gd name="connsiteX567" fmla="*/ 6041321 w 9601201"/>
              <a:gd name="connsiteY567" fmla="*/ 4189281 h 4194895"/>
              <a:gd name="connsiteX568" fmla="*/ 6046244 w 9601201"/>
              <a:gd name="connsiteY568" fmla="*/ 4194204 h 4194895"/>
              <a:gd name="connsiteX569" fmla="*/ 9601200 w 9601201"/>
              <a:gd name="connsiteY569" fmla="*/ 638609 h 4194895"/>
              <a:gd name="connsiteX570" fmla="*/ 9601200 w 9601201"/>
              <a:gd name="connsiteY570" fmla="*/ 678004 h 4194895"/>
              <a:gd name="connsiteX571" fmla="*/ 6090553 w 9601201"/>
              <a:gd name="connsiteY571" fmla="*/ 4189281 h 4194895"/>
              <a:gd name="connsiteX572" fmla="*/ 6095476 w 9601201"/>
              <a:gd name="connsiteY572" fmla="*/ 4194204 h 4194895"/>
              <a:gd name="connsiteX573" fmla="*/ 9601200 w 9601201"/>
              <a:gd name="connsiteY573" fmla="*/ 687850 h 4194895"/>
              <a:gd name="connsiteX574" fmla="*/ 9601200 w 9601201"/>
              <a:gd name="connsiteY574" fmla="*/ 689695 h 4194895"/>
              <a:gd name="connsiteX575" fmla="*/ 9601201 w 9601201"/>
              <a:gd name="connsiteY575" fmla="*/ 689695 h 4194895"/>
              <a:gd name="connsiteX576" fmla="*/ 9601201 w 9601201"/>
              <a:gd name="connsiteY576" fmla="*/ 727244 h 4194895"/>
              <a:gd name="connsiteX577" fmla="*/ 6139785 w 9601201"/>
              <a:gd name="connsiteY577" fmla="*/ 4189281 h 4194895"/>
              <a:gd name="connsiteX578" fmla="*/ 6144709 w 9601201"/>
              <a:gd name="connsiteY578" fmla="*/ 4194204 h 4194895"/>
              <a:gd name="connsiteX579" fmla="*/ 9601201 w 9601201"/>
              <a:gd name="connsiteY579" fmla="*/ 737091 h 4194895"/>
              <a:gd name="connsiteX580" fmla="*/ 9601201 w 9601201"/>
              <a:gd name="connsiteY580" fmla="*/ 776484 h 4194895"/>
              <a:gd name="connsiteX581" fmla="*/ 6189017 w 9601201"/>
              <a:gd name="connsiteY581" fmla="*/ 4189281 h 4194895"/>
              <a:gd name="connsiteX582" fmla="*/ 6193941 w 9601201"/>
              <a:gd name="connsiteY582" fmla="*/ 4194204 h 4194895"/>
              <a:gd name="connsiteX583" fmla="*/ 9601201 w 9601201"/>
              <a:gd name="connsiteY583" fmla="*/ 786331 h 4194895"/>
              <a:gd name="connsiteX584" fmla="*/ 9601201 w 9601201"/>
              <a:gd name="connsiteY584" fmla="*/ 825726 h 4194895"/>
              <a:gd name="connsiteX585" fmla="*/ 6238250 w 9601201"/>
              <a:gd name="connsiteY585" fmla="*/ 4189281 h 4194895"/>
              <a:gd name="connsiteX586" fmla="*/ 6243172 w 9601201"/>
              <a:gd name="connsiteY586" fmla="*/ 4194204 h 4194895"/>
              <a:gd name="connsiteX587" fmla="*/ 9601201 w 9601201"/>
              <a:gd name="connsiteY587" fmla="*/ 835572 h 4194895"/>
              <a:gd name="connsiteX588" fmla="*/ 9601201 w 9601201"/>
              <a:gd name="connsiteY588" fmla="*/ 875603 h 4194895"/>
              <a:gd name="connsiteX589" fmla="*/ 6288713 w 9601201"/>
              <a:gd name="connsiteY589" fmla="*/ 4189281 h 4194895"/>
              <a:gd name="connsiteX590" fmla="*/ 6293635 w 9601201"/>
              <a:gd name="connsiteY590" fmla="*/ 4194204 h 4194895"/>
              <a:gd name="connsiteX591" fmla="*/ 9601201 w 9601201"/>
              <a:gd name="connsiteY591" fmla="*/ 885450 h 4194895"/>
              <a:gd name="connsiteX592" fmla="*/ 9601201 w 9601201"/>
              <a:gd name="connsiteY592" fmla="*/ 924852 h 4194895"/>
              <a:gd name="connsiteX593" fmla="*/ 6337944 w 9601201"/>
              <a:gd name="connsiteY593" fmla="*/ 4189281 h 4194895"/>
              <a:gd name="connsiteX594" fmla="*/ 6342867 w 9601201"/>
              <a:gd name="connsiteY594" fmla="*/ 4194204 h 4194895"/>
              <a:gd name="connsiteX595" fmla="*/ 9601201 w 9601201"/>
              <a:gd name="connsiteY595" fmla="*/ 934699 h 4194895"/>
              <a:gd name="connsiteX596" fmla="*/ 9601201 w 9601201"/>
              <a:gd name="connsiteY596" fmla="*/ 974102 h 4194895"/>
              <a:gd name="connsiteX597" fmla="*/ 6387176 w 9601201"/>
              <a:gd name="connsiteY597" fmla="*/ 4189281 h 4194895"/>
              <a:gd name="connsiteX598" fmla="*/ 6392099 w 9601201"/>
              <a:gd name="connsiteY598" fmla="*/ 4194204 h 4194895"/>
              <a:gd name="connsiteX599" fmla="*/ 9601201 w 9601201"/>
              <a:gd name="connsiteY599" fmla="*/ 983949 h 4194895"/>
              <a:gd name="connsiteX600" fmla="*/ 9601201 w 9601201"/>
              <a:gd name="connsiteY600" fmla="*/ 1023350 h 4194895"/>
              <a:gd name="connsiteX601" fmla="*/ 6436407 w 9601201"/>
              <a:gd name="connsiteY601" fmla="*/ 4189281 h 4194895"/>
              <a:gd name="connsiteX602" fmla="*/ 6441331 w 9601201"/>
              <a:gd name="connsiteY602" fmla="*/ 4194204 h 4194895"/>
              <a:gd name="connsiteX603" fmla="*/ 9601201 w 9601201"/>
              <a:gd name="connsiteY603" fmla="*/ 1033198 h 4194895"/>
              <a:gd name="connsiteX604" fmla="*/ 9601201 w 9601201"/>
              <a:gd name="connsiteY604" fmla="*/ 1072600 h 4194895"/>
              <a:gd name="connsiteX605" fmla="*/ 6485639 w 9601201"/>
              <a:gd name="connsiteY605" fmla="*/ 4189281 h 4194895"/>
              <a:gd name="connsiteX606" fmla="*/ 6490564 w 9601201"/>
              <a:gd name="connsiteY606" fmla="*/ 4194204 h 4194895"/>
              <a:gd name="connsiteX607" fmla="*/ 9601201 w 9601201"/>
              <a:gd name="connsiteY607" fmla="*/ 1082448 h 4194895"/>
              <a:gd name="connsiteX608" fmla="*/ 9601201 w 9601201"/>
              <a:gd name="connsiteY608" fmla="*/ 1121850 h 4194895"/>
              <a:gd name="connsiteX609" fmla="*/ 6534871 w 9601201"/>
              <a:gd name="connsiteY609" fmla="*/ 4189281 h 4194895"/>
              <a:gd name="connsiteX610" fmla="*/ 6539795 w 9601201"/>
              <a:gd name="connsiteY610" fmla="*/ 4194204 h 4194895"/>
              <a:gd name="connsiteX611" fmla="*/ 9601201 w 9601201"/>
              <a:gd name="connsiteY611" fmla="*/ 1131698 h 4194895"/>
              <a:gd name="connsiteX612" fmla="*/ 9601201 w 9601201"/>
              <a:gd name="connsiteY612" fmla="*/ 1171101 h 4194895"/>
              <a:gd name="connsiteX613" fmla="*/ 6584105 w 9601201"/>
              <a:gd name="connsiteY613" fmla="*/ 4189281 h 4194895"/>
              <a:gd name="connsiteX614" fmla="*/ 6589026 w 9601201"/>
              <a:gd name="connsiteY614" fmla="*/ 4194204 h 4194895"/>
              <a:gd name="connsiteX615" fmla="*/ 9601201 w 9601201"/>
              <a:gd name="connsiteY615" fmla="*/ 1180947 h 4194895"/>
              <a:gd name="connsiteX616" fmla="*/ 9601201 w 9601201"/>
              <a:gd name="connsiteY616" fmla="*/ 1220349 h 4194895"/>
              <a:gd name="connsiteX617" fmla="*/ 6633335 w 9601201"/>
              <a:gd name="connsiteY617" fmla="*/ 4189281 h 4194895"/>
              <a:gd name="connsiteX618" fmla="*/ 6638258 w 9601201"/>
              <a:gd name="connsiteY618" fmla="*/ 4194204 h 4194895"/>
              <a:gd name="connsiteX619" fmla="*/ 9601201 w 9601201"/>
              <a:gd name="connsiteY619" fmla="*/ 1230197 h 4194895"/>
              <a:gd name="connsiteX620" fmla="*/ 9601201 w 9601201"/>
              <a:gd name="connsiteY620" fmla="*/ 1269599 h 4194895"/>
              <a:gd name="connsiteX621" fmla="*/ 6682567 w 9601201"/>
              <a:gd name="connsiteY621" fmla="*/ 4189281 h 4194895"/>
              <a:gd name="connsiteX622" fmla="*/ 6687491 w 9601201"/>
              <a:gd name="connsiteY622" fmla="*/ 4194204 h 4194895"/>
              <a:gd name="connsiteX623" fmla="*/ 9601201 w 9601201"/>
              <a:gd name="connsiteY623" fmla="*/ 1279447 h 4194895"/>
              <a:gd name="connsiteX624" fmla="*/ 9601201 w 9601201"/>
              <a:gd name="connsiteY624" fmla="*/ 1318849 h 4194895"/>
              <a:gd name="connsiteX625" fmla="*/ 6731800 w 9601201"/>
              <a:gd name="connsiteY625" fmla="*/ 4189281 h 4194895"/>
              <a:gd name="connsiteX626" fmla="*/ 6736723 w 9601201"/>
              <a:gd name="connsiteY626" fmla="*/ 4194204 h 4194895"/>
              <a:gd name="connsiteX627" fmla="*/ 9601201 w 9601201"/>
              <a:gd name="connsiteY627" fmla="*/ 1328696 h 4194895"/>
              <a:gd name="connsiteX628" fmla="*/ 9601201 w 9601201"/>
              <a:gd name="connsiteY628" fmla="*/ 1368099 h 4194895"/>
              <a:gd name="connsiteX629" fmla="*/ 6781032 w 9601201"/>
              <a:gd name="connsiteY629" fmla="*/ 4189281 h 4194895"/>
              <a:gd name="connsiteX630" fmla="*/ 6785955 w 9601201"/>
              <a:gd name="connsiteY630" fmla="*/ 4194204 h 4194895"/>
              <a:gd name="connsiteX631" fmla="*/ 9601201 w 9601201"/>
              <a:gd name="connsiteY631" fmla="*/ 1377946 h 4194895"/>
              <a:gd name="connsiteX632" fmla="*/ 9601201 w 9601201"/>
              <a:gd name="connsiteY632" fmla="*/ 1417348 h 4194895"/>
              <a:gd name="connsiteX633" fmla="*/ 6830264 w 9601201"/>
              <a:gd name="connsiteY633" fmla="*/ 4189281 h 4194895"/>
              <a:gd name="connsiteX634" fmla="*/ 6835187 w 9601201"/>
              <a:gd name="connsiteY634" fmla="*/ 4194204 h 4194895"/>
              <a:gd name="connsiteX635" fmla="*/ 9601201 w 9601201"/>
              <a:gd name="connsiteY635" fmla="*/ 1427196 h 4194895"/>
              <a:gd name="connsiteX636" fmla="*/ 9601201 w 9601201"/>
              <a:gd name="connsiteY636" fmla="*/ 1466598 h 4194895"/>
              <a:gd name="connsiteX637" fmla="*/ 6879496 w 9601201"/>
              <a:gd name="connsiteY637" fmla="*/ 4189281 h 4194895"/>
              <a:gd name="connsiteX638" fmla="*/ 6884417 w 9601201"/>
              <a:gd name="connsiteY638" fmla="*/ 4194204 h 4194895"/>
              <a:gd name="connsiteX639" fmla="*/ 9601201 w 9601201"/>
              <a:gd name="connsiteY639" fmla="*/ 1476444 h 4194895"/>
              <a:gd name="connsiteX640" fmla="*/ 9601201 w 9601201"/>
              <a:gd name="connsiteY640" fmla="*/ 1515847 h 4194895"/>
              <a:gd name="connsiteX641" fmla="*/ 6928727 w 9601201"/>
              <a:gd name="connsiteY641" fmla="*/ 4189281 h 4194895"/>
              <a:gd name="connsiteX642" fmla="*/ 6933649 w 9601201"/>
              <a:gd name="connsiteY642" fmla="*/ 4194204 h 4194895"/>
              <a:gd name="connsiteX643" fmla="*/ 9601201 w 9601201"/>
              <a:gd name="connsiteY643" fmla="*/ 1525694 h 4194895"/>
              <a:gd name="connsiteX644" fmla="*/ 9601201 w 9601201"/>
              <a:gd name="connsiteY644" fmla="*/ 1565096 h 4194895"/>
              <a:gd name="connsiteX645" fmla="*/ 6977958 w 9601201"/>
              <a:gd name="connsiteY645" fmla="*/ 4189281 h 4194895"/>
              <a:gd name="connsiteX646" fmla="*/ 6982883 w 9601201"/>
              <a:gd name="connsiteY646" fmla="*/ 4194204 h 4194895"/>
              <a:gd name="connsiteX647" fmla="*/ 9601201 w 9601201"/>
              <a:gd name="connsiteY647" fmla="*/ 1574945 h 4194895"/>
              <a:gd name="connsiteX648" fmla="*/ 9601201 w 9601201"/>
              <a:gd name="connsiteY648" fmla="*/ 1614346 h 4194895"/>
              <a:gd name="connsiteX649" fmla="*/ 7027190 w 9601201"/>
              <a:gd name="connsiteY649" fmla="*/ 4189281 h 4194895"/>
              <a:gd name="connsiteX650" fmla="*/ 7032115 w 9601201"/>
              <a:gd name="connsiteY650" fmla="*/ 4194204 h 4194895"/>
              <a:gd name="connsiteX651" fmla="*/ 9601201 w 9601201"/>
              <a:gd name="connsiteY651" fmla="*/ 1624194 h 4194895"/>
              <a:gd name="connsiteX652" fmla="*/ 9601201 w 9601201"/>
              <a:gd name="connsiteY652" fmla="*/ 1663596 h 4194895"/>
              <a:gd name="connsiteX653" fmla="*/ 7076423 w 9601201"/>
              <a:gd name="connsiteY653" fmla="*/ 4189281 h 4194895"/>
              <a:gd name="connsiteX654" fmla="*/ 7081346 w 9601201"/>
              <a:gd name="connsiteY654" fmla="*/ 4194204 h 4194895"/>
              <a:gd name="connsiteX655" fmla="*/ 9601201 w 9601201"/>
              <a:gd name="connsiteY655" fmla="*/ 1673443 h 4194895"/>
              <a:gd name="connsiteX656" fmla="*/ 9601201 w 9601201"/>
              <a:gd name="connsiteY656" fmla="*/ 1712846 h 4194895"/>
              <a:gd name="connsiteX657" fmla="*/ 7125655 w 9601201"/>
              <a:gd name="connsiteY657" fmla="*/ 4189281 h 4194895"/>
              <a:gd name="connsiteX658" fmla="*/ 7130578 w 9601201"/>
              <a:gd name="connsiteY658" fmla="*/ 4194204 h 4194895"/>
              <a:gd name="connsiteX659" fmla="*/ 9601201 w 9601201"/>
              <a:gd name="connsiteY659" fmla="*/ 1722693 h 4194895"/>
              <a:gd name="connsiteX660" fmla="*/ 9601201 w 9601201"/>
              <a:gd name="connsiteY660" fmla="*/ 1762096 h 4194895"/>
              <a:gd name="connsiteX661" fmla="*/ 7174887 w 9601201"/>
              <a:gd name="connsiteY661" fmla="*/ 4189281 h 4194895"/>
              <a:gd name="connsiteX662" fmla="*/ 7179809 w 9601201"/>
              <a:gd name="connsiteY662" fmla="*/ 4194204 h 4194895"/>
              <a:gd name="connsiteX663" fmla="*/ 9601201 w 9601201"/>
              <a:gd name="connsiteY663" fmla="*/ 1771942 h 4194895"/>
              <a:gd name="connsiteX664" fmla="*/ 9601201 w 9601201"/>
              <a:gd name="connsiteY664" fmla="*/ 1811345 h 4194895"/>
              <a:gd name="connsiteX665" fmla="*/ 7224119 w 9601201"/>
              <a:gd name="connsiteY665" fmla="*/ 4189281 h 4194895"/>
              <a:gd name="connsiteX666" fmla="*/ 7229041 w 9601201"/>
              <a:gd name="connsiteY666" fmla="*/ 4194204 h 4194895"/>
              <a:gd name="connsiteX667" fmla="*/ 9601201 w 9601201"/>
              <a:gd name="connsiteY667" fmla="*/ 1821192 h 4194895"/>
              <a:gd name="connsiteX668" fmla="*/ 9601201 w 9601201"/>
              <a:gd name="connsiteY668" fmla="*/ 1860593 h 4194895"/>
              <a:gd name="connsiteX669" fmla="*/ 7273349 w 9601201"/>
              <a:gd name="connsiteY669" fmla="*/ 4189281 h 4194895"/>
              <a:gd name="connsiteX670" fmla="*/ 7278274 w 9601201"/>
              <a:gd name="connsiteY670" fmla="*/ 4194204 h 4194895"/>
              <a:gd name="connsiteX671" fmla="*/ 9601201 w 9601201"/>
              <a:gd name="connsiteY671" fmla="*/ 1870442 h 4194895"/>
              <a:gd name="connsiteX672" fmla="*/ 9601201 w 9601201"/>
              <a:gd name="connsiteY672" fmla="*/ 1909843 h 4194895"/>
              <a:gd name="connsiteX673" fmla="*/ 7322581 w 9601201"/>
              <a:gd name="connsiteY673" fmla="*/ 4189281 h 4194895"/>
              <a:gd name="connsiteX674" fmla="*/ 7327506 w 9601201"/>
              <a:gd name="connsiteY674" fmla="*/ 4194204 h 4194895"/>
              <a:gd name="connsiteX675" fmla="*/ 9601201 w 9601201"/>
              <a:gd name="connsiteY675" fmla="*/ 1919692 h 4194895"/>
              <a:gd name="connsiteX676" fmla="*/ 9601201 w 9601201"/>
              <a:gd name="connsiteY676" fmla="*/ 1959093 h 4194895"/>
              <a:gd name="connsiteX677" fmla="*/ 7371813 w 9601201"/>
              <a:gd name="connsiteY677" fmla="*/ 4189281 h 4194895"/>
              <a:gd name="connsiteX678" fmla="*/ 7376737 w 9601201"/>
              <a:gd name="connsiteY678" fmla="*/ 4194204 h 4194895"/>
              <a:gd name="connsiteX679" fmla="*/ 9601201 w 9601201"/>
              <a:gd name="connsiteY679" fmla="*/ 1968940 h 4194895"/>
              <a:gd name="connsiteX680" fmla="*/ 9601201 w 9601201"/>
              <a:gd name="connsiteY680" fmla="*/ 2008343 h 4194895"/>
              <a:gd name="connsiteX681" fmla="*/ 7421045 w 9601201"/>
              <a:gd name="connsiteY681" fmla="*/ 4189281 h 4194895"/>
              <a:gd name="connsiteX682" fmla="*/ 7425969 w 9601201"/>
              <a:gd name="connsiteY682" fmla="*/ 4194204 h 4194895"/>
              <a:gd name="connsiteX683" fmla="*/ 9601201 w 9601201"/>
              <a:gd name="connsiteY683" fmla="*/ 2018190 h 4194895"/>
              <a:gd name="connsiteX684" fmla="*/ 9601201 w 9601201"/>
              <a:gd name="connsiteY684" fmla="*/ 2057592 h 4194895"/>
              <a:gd name="connsiteX685" fmla="*/ 7470277 w 9601201"/>
              <a:gd name="connsiteY685" fmla="*/ 4189281 h 4194895"/>
              <a:gd name="connsiteX686" fmla="*/ 7475200 w 9601201"/>
              <a:gd name="connsiteY686" fmla="*/ 4194204 h 4194895"/>
              <a:gd name="connsiteX687" fmla="*/ 9601201 w 9601201"/>
              <a:gd name="connsiteY687" fmla="*/ 2067439 h 4194895"/>
              <a:gd name="connsiteX688" fmla="*/ 9601201 w 9601201"/>
              <a:gd name="connsiteY688" fmla="*/ 2106841 h 4194895"/>
              <a:gd name="connsiteX689" fmla="*/ 7519507 w 9601201"/>
              <a:gd name="connsiteY689" fmla="*/ 4189281 h 4194895"/>
              <a:gd name="connsiteX690" fmla="*/ 7524432 w 9601201"/>
              <a:gd name="connsiteY690" fmla="*/ 4194204 h 4194895"/>
              <a:gd name="connsiteX691" fmla="*/ 9601201 w 9601201"/>
              <a:gd name="connsiteY691" fmla="*/ 2116689 h 4194895"/>
              <a:gd name="connsiteX692" fmla="*/ 9601201 w 9601201"/>
              <a:gd name="connsiteY692" fmla="*/ 2156090 h 4194895"/>
              <a:gd name="connsiteX693" fmla="*/ 7568739 w 9601201"/>
              <a:gd name="connsiteY693" fmla="*/ 4189281 h 4194895"/>
              <a:gd name="connsiteX694" fmla="*/ 7573665 w 9601201"/>
              <a:gd name="connsiteY694" fmla="*/ 4194204 h 4194895"/>
              <a:gd name="connsiteX695" fmla="*/ 9601201 w 9601201"/>
              <a:gd name="connsiteY695" fmla="*/ 2165939 h 4194895"/>
              <a:gd name="connsiteX696" fmla="*/ 9601201 w 9601201"/>
              <a:gd name="connsiteY696" fmla="*/ 2205341 h 4194895"/>
              <a:gd name="connsiteX697" fmla="*/ 7617973 w 9601201"/>
              <a:gd name="connsiteY697" fmla="*/ 4189281 h 4194895"/>
              <a:gd name="connsiteX698" fmla="*/ 7622897 w 9601201"/>
              <a:gd name="connsiteY698" fmla="*/ 4194204 h 4194895"/>
              <a:gd name="connsiteX699" fmla="*/ 9601201 w 9601201"/>
              <a:gd name="connsiteY699" fmla="*/ 2215189 h 4194895"/>
              <a:gd name="connsiteX700" fmla="*/ 9601201 w 9601201"/>
              <a:gd name="connsiteY700" fmla="*/ 2254590 h 4194895"/>
              <a:gd name="connsiteX701" fmla="*/ 7667204 w 9601201"/>
              <a:gd name="connsiteY701" fmla="*/ 4189281 h 4194895"/>
              <a:gd name="connsiteX702" fmla="*/ 7672129 w 9601201"/>
              <a:gd name="connsiteY702" fmla="*/ 4194204 h 4194895"/>
              <a:gd name="connsiteX703" fmla="*/ 9601201 w 9601201"/>
              <a:gd name="connsiteY703" fmla="*/ 2264439 h 4194895"/>
              <a:gd name="connsiteX704" fmla="*/ 9601201 w 9601201"/>
              <a:gd name="connsiteY704" fmla="*/ 2303840 h 4194895"/>
              <a:gd name="connsiteX705" fmla="*/ 7716436 w 9601201"/>
              <a:gd name="connsiteY705" fmla="*/ 4189281 h 4194895"/>
              <a:gd name="connsiteX706" fmla="*/ 7721361 w 9601201"/>
              <a:gd name="connsiteY706" fmla="*/ 4194204 h 4194895"/>
              <a:gd name="connsiteX707" fmla="*/ 9601201 w 9601201"/>
              <a:gd name="connsiteY707" fmla="*/ 2313688 h 4194895"/>
              <a:gd name="connsiteX708" fmla="*/ 9601201 w 9601201"/>
              <a:gd name="connsiteY708" fmla="*/ 2353089 h 4194895"/>
              <a:gd name="connsiteX709" fmla="*/ 7765668 w 9601201"/>
              <a:gd name="connsiteY709" fmla="*/ 4189281 h 4194895"/>
              <a:gd name="connsiteX710" fmla="*/ 7770593 w 9601201"/>
              <a:gd name="connsiteY710" fmla="*/ 4194204 h 4194895"/>
              <a:gd name="connsiteX711" fmla="*/ 9601201 w 9601201"/>
              <a:gd name="connsiteY711" fmla="*/ 2362938 h 4194895"/>
              <a:gd name="connsiteX712" fmla="*/ 9601201 w 9601201"/>
              <a:gd name="connsiteY712" fmla="*/ 2402338 h 4194895"/>
              <a:gd name="connsiteX713" fmla="*/ 7814899 w 9601201"/>
              <a:gd name="connsiteY713" fmla="*/ 4189281 h 4194895"/>
              <a:gd name="connsiteX714" fmla="*/ 7819823 w 9601201"/>
              <a:gd name="connsiteY714" fmla="*/ 4194204 h 4194895"/>
              <a:gd name="connsiteX715" fmla="*/ 9601201 w 9601201"/>
              <a:gd name="connsiteY715" fmla="*/ 2412186 h 4194895"/>
              <a:gd name="connsiteX716" fmla="*/ 9601201 w 9601201"/>
              <a:gd name="connsiteY716" fmla="*/ 2451588 h 4194895"/>
              <a:gd name="connsiteX717" fmla="*/ 7864131 w 9601201"/>
              <a:gd name="connsiteY717" fmla="*/ 4189281 h 4194895"/>
              <a:gd name="connsiteX718" fmla="*/ 7869055 w 9601201"/>
              <a:gd name="connsiteY718" fmla="*/ 4194204 h 4194895"/>
              <a:gd name="connsiteX719" fmla="*/ 9601201 w 9601201"/>
              <a:gd name="connsiteY719" fmla="*/ 2461436 h 4194895"/>
              <a:gd name="connsiteX720" fmla="*/ 9601201 w 9601201"/>
              <a:gd name="connsiteY720" fmla="*/ 2500838 h 4194895"/>
              <a:gd name="connsiteX721" fmla="*/ 7913363 w 9601201"/>
              <a:gd name="connsiteY721" fmla="*/ 4189281 h 4194895"/>
              <a:gd name="connsiteX722" fmla="*/ 7918288 w 9601201"/>
              <a:gd name="connsiteY722" fmla="*/ 4194204 h 4194895"/>
              <a:gd name="connsiteX723" fmla="*/ 9601201 w 9601201"/>
              <a:gd name="connsiteY723" fmla="*/ 2510687 h 4194895"/>
              <a:gd name="connsiteX724" fmla="*/ 9601201 w 9601201"/>
              <a:gd name="connsiteY724" fmla="*/ 2550087 h 4194895"/>
              <a:gd name="connsiteX725" fmla="*/ 7962595 w 9601201"/>
              <a:gd name="connsiteY725" fmla="*/ 4189281 h 4194895"/>
              <a:gd name="connsiteX726" fmla="*/ 7967520 w 9601201"/>
              <a:gd name="connsiteY726" fmla="*/ 4194204 h 4194895"/>
              <a:gd name="connsiteX727" fmla="*/ 9601201 w 9601201"/>
              <a:gd name="connsiteY727" fmla="*/ 2559936 h 4194895"/>
              <a:gd name="connsiteX728" fmla="*/ 9601201 w 9601201"/>
              <a:gd name="connsiteY728" fmla="*/ 2599336 h 4194895"/>
              <a:gd name="connsiteX729" fmla="*/ 8011827 w 9601201"/>
              <a:gd name="connsiteY729" fmla="*/ 4189281 h 4194895"/>
              <a:gd name="connsiteX730" fmla="*/ 8016752 w 9601201"/>
              <a:gd name="connsiteY730" fmla="*/ 4194204 h 4194895"/>
              <a:gd name="connsiteX731" fmla="*/ 9601201 w 9601201"/>
              <a:gd name="connsiteY731" fmla="*/ 2609186 h 4194895"/>
              <a:gd name="connsiteX732" fmla="*/ 9601201 w 9601201"/>
              <a:gd name="connsiteY732" fmla="*/ 2648586 h 4194895"/>
              <a:gd name="connsiteX733" fmla="*/ 8061059 w 9601201"/>
              <a:gd name="connsiteY733" fmla="*/ 4189281 h 4194895"/>
              <a:gd name="connsiteX734" fmla="*/ 8065984 w 9601201"/>
              <a:gd name="connsiteY734" fmla="*/ 4194204 h 4194895"/>
              <a:gd name="connsiteX735" fmla="*/ 9601201 w 9601201"/>
              <a:gd name="connsiteY735" fmla="*/ 2658436 h 4194895"/>
              <a:gd name="connsiteX736" fmla="*/ 9601201 w 9601201"/>
              <a:gd name="connsiteY736" fmla="*/ 2697835 h 4194895"/>
              <a:gd name="connsiteX737" fmla="*/ 8110290 w 9601201"/>
              <a:gd name="connsiteY737" fmla="*/ 4189281 h 4194895"/>
              <a:gd name="connsiteX738" fmla="*/ 8115215 w 9601201"/>
              <a:gd name="connsiteY738" fmla="*/ 4194204 h 4194895"/>
              <a:gd name="connsiteX739" fmla="*/ 9601201 w 9601201"/>
              <a:gd name="connsiteY739" fmla="*/ 2707684 h 4194895"/>
              <a:gd name="connsiteX740" fmla="*/ 9601201 w 9601201"/>
              <a:gd name="connsiteY740" fmla="*/ 2747084 h 4194895"/>
              <a:gd name="connsiteX741" fmla="*/ 8159521 w 9601201"/>
              <a:gd name="connsiteY741" fmla="*/ 4189281 h 4194895"/>
              <a:gd name="connsiteX742" fmla="*/ 8164446 w 9601201"/>
              <a:gd name="connsiteY742" fmla="*/ 4194204 h 4194895"/>
              <a:gd name="connsiteX743" fmla="*/ 9601201 w 9601201"/>
              <a:gd name="connsiteY743" fmla="*/ 2756934 h 4194895"/>
              <a:gd name="connsiteX744" fmla="*/ 9601201 w 9601201"/>
              <a:gd name="connsiteY744" fmla="*/ 2796334 h 4194895"/>
              <a:gd name="connsiteX745" fmla="*/ 8208753 w 9601201"/>
              <a:gd name="connsiteY745" fmla="*/ 4189281 h 4194895"/>
              <a:gd name="connsiteX746" fmla="*/ 8213679 w 9601201"/>
              <a:gd name="connsiteY746" fmla="*/ 4194204 h 4194895"/>
              <a:gd name="connsiteX747" fmla="*/ 9601201 w 9601201"/>
              <a:gd name="connsiteY747" fmla="*/ 2806184 h 4194895"/>
              <a:gd name="connsiteX748" fmla="*/ 9601201 w 9601201"/>
              <a:gd name="connsiteY748" fmla="*/ 2845585 h 4194895"/>
              <a:gd name="connsiteX749" fmla="*/ 8257987 w 9601201"/>
              <a:gd name="connsiteY749" fmla="*/ 4189281 h 4194895"/>
              <a:gd name="connsiteX750" fmla="*/ 8262911 w 9601201"/>
              <a:gd name="connsiteY750" fmla="*/ 4194204 h 4194895"/>
              <a:gd name="connsiteX751" fmla="*/ 9601201 w 9601201"/>
              <a:gd name="connsiteY751" fmla="*/ 2855434 h 4194895"/>
              <a:gd name="connsiteX752" fmla="*/ 9601201 w 9601201"/>
              <a:gd name="connsiteY752" fmla="*/ 2894835 h 4194895"/>
              <a:gd name="connsiteX753" fmla="*/ 8307219 w 9601201"/>
              <a:gd name="connsiteY753" fmla="*/ 4189281 h 4194895"/>
              <a:gd name="connsiteX754" fmla="*/ 8312143 w 9601201"/>
              <a:gd name="connsiteY754" fmla="*/ 4194204 h 4194895"/>
              <a:gd name="connsiteX755" fmla="*/ 9601201 w 9601201"/>
              <a:gd name="connsiteY755" fmla="*/ 2904683 h 4194895"/>
              <a:gd name="connsiteX756" fmla="*/ 9601201 w 9601201"/>
              <a:gd name="connsiteY756" fmla="*/ 2944084 h 4194895"/>
              <a:gd name="connsiteX757" fmla="*/ 8356451 w 9601201"/>
              <a:gd name="connsiteY757" fmla="*/ 4189281 h 4194895"/>
              <a:gd name="connsiteX758" fmla="*/ 8361375 w 9601201"/>
              <a:gd name="connsiteY758" fmla="*/ 4194204 h 4194895"/>
              <a:gd name="connsiteX759" fmla="*/ 9601201 w 9601201"/>
              <a:gd name="connsiteY759" fmla="*/ 2953933 h 4194895"/>
              <a:gd name="connsiteX760" fmla="*/ 9601201 w 9601201"/>
              <a:gd name="connsiteY760" fmla="*/ 2993334 h 4194895"/>
              <a:gd name="connsiteX761" fmla="*/ 8405683 w 9601201"/>
              <a:gd name="connsiteY761" fmla="*/ 4189281 h 4194895"/>
              <a:gd name="connsiteX762" fmla="*/ 8410607 w 9601201"/>
              <a:gd name="connsiteY762" fmla="*/ 4194204 h 4194895"/>
              <a:gd name="connsiteX763" fmla="*/ 9601201 w 9601201"/>
              <a:gd name="connsiteY763" fmla="*/ 3003182 h 4194895"/>
              <a:gd name="connsiteX764" fmla="*/ 9601201 w 9601201"/>
              <a:gd name="connsiteY764" fmla="*/ 3042582 h 4194895"/>
              <a:gd name="connsiteX765" fmla="*/ 8454913 w 9601201"/>
              <a:gd name="connsiteY765" fmla="*/ 4189281 h 4194895"/>
              <a:gd name="connsiteX766" fmla="*/ 8459837 w 9601201"/>
              <a:gd name="connsiteY766" fmla="*/ 4194204 h 4194895"/>
              <a:gd name="connsiteX767" fmla="*/ 9601201 w 9601201"/>
              <a:gd name="connsiteY767" fmla="*/ 3052431 h 4194895"/>
              <a:gd name="connsiteX768" fmla="*/ 9601201 w 9601201"/>
              <a:gd name="connsiteY768" fmla="*/ 3091832 h 4194895"/>
              <a:gd name="connsiteX769" fmla="*/ 8504145 w 9601201"/>
              <a:gd name="connsiteY769" fmla="*/ 4189281 h 4194895"/>
              <a:gd name="connsiteX770" fmla="*/ 8509069 w 9601201"/>
              <a:gd name="connsiteY770" fmla="*/ 4194204 h 4194895"/>
              <a:gd name="connsiteX771" fmla="*/ 9601201 w 9601201"/>
              <a:gd name="connsiteY771" fmla="*/ 3101680 h 4194895"/>
              <a:gd name="connsiteX772" fmla="*/ 9601201 w 9601201"/>
              <a:gd name="connsiteY772" fmla="*/ 3141082 h 4194895"/>
              <a:gd name="connsiteX773" fmla="*/ 8553378 w 9601201"/>
              <a:gd name="connsiteY773" fmla="*/ 4189281 h 4194895"/>
              <a:gd name="connsiteX774" fmla="*/ 8558303 w 9601201"/>
              <a:gd name="connsiteY774" fmla="*/ 4194204 h 4194895"/>
              <a:gd name="connsiteX775" fmla="*/ 9601201 w 9601201"/>
              <a:gd name="connsiteY775" fmla="*/ 3150932 h 4194895"/>
              <a:gd name="connsiteX776" fmla="*/ 9601201 w 9601201"/>
              <a:gd name="connsiteY776" fmla="*/ 3190332 h 4194895"/>
              <a:gd name="connsiteX777" fmla="*/ 8602610 w 9601201"/>
              <a:gd name="connsiteY777" fmla="*/ 4189281 h 4194895"/>
              <a:gd name="connsiteX778" fmla="*/ 8607535 w 9601201"/>
              <a:gd name="connsiteY778" fmla="*/ 4194204 h 4194895"/>
              <a:gd name="connsiteX779" fmla="*/ 9601201 w 9601201"/>
              <a:gd name="connsiteY779" fmla="*/ 3200181 h 4194895"/>
              <a:gd name="connsiteX780" fmla="*/ 9601201 w 9601201"/>
              <a:gd name="connsiteY780" fmla="*/ 3239581 h 4194895"/>
              <a:gd name="connsiteX781" fmla="*/ 8651841 w 9601201"/>
              <a:gd name="connsiteY781" fmla="*/ 4189281 h 4194895"/>
              <a:gd name="connsiteX782" fmla="*/ 8656766 w 9601201"/>
              <a:gd name="connsiteY782" fmla="*/ 4194204 h 4194895"/>
              <a:gd name="connsiteX783" fmla="*/ 9601201 w 9601201"/>
              <a:gd name="connsiteY783" fmla="*/ 3249430 h 4194895"/>
              <a:gd name="connsiteX784" fmla="*/ 9601201 w 9601201"/>
              <a:gd name="connsiteY784" fmla="*/ 3288831 h 4194895"/>
              <a:gd name="connsiteX785" fmla="*/ 8701073 w 9601201"/>
              <a:gd name="connsiteY785" fmla="*/ 4189281 h 4194895"/>
              <a:gd name="connsiteX786" fmla="*/ 8705998 w 9601201"/>
              <a:gd name="connsiteY786" fmla="*/ 4194204 h 4194895"/>
              <a:gd name="connsiteX787" fmla="*/ 9601201 w 9601201"/>
              <a:gd name="connsiteY787" fmla="*/ 3298680 h 4194895"/>
              <a:gd name="connsiteX788" fmla="*/ 9601201 w 9601201"/>
              <a:gd name="connsiteY788" fmla="*/ 3338079 h 4194895"/>
              <a:gd name="connsiteX789" fmla="*/ 8750304 w 9601201"/>
              <a:gd name="connsiteY789" fmla="*/ 4189281 h 4194895"/>
              <a:gd name="connsiteX790" fmla="*/ 8755229 w 9601201"/>
              <a:gd name="connsiteY790" fmla="*/ 4194204 h 4194895"/>
              <a:gd name="connsiteX791" fmla="*/ 9601201 w 9601201"/>
              <a:gd name="connsiteY791" fmla="*/ 3347929 h 4194895"/>
              <a:gd name="connsiteX792" fmla="*/ 9601201 w 9601201"/>
              <a:gd name="connsiteY792" fmla="*/ 3387329 h 4194895"/>
              <a:gd name="connsiteX793" fmla="*/ 8799536 w 9601201"/>
              <a:gd name="connsiteY793" fmla="*/ 4189281 h 4194895"/>
              <a:gd name="connsiteX794" fmla="*/ 8804461 w 9601201"/>
              <a:gd name="connsiteY794" fmla="*/ 4194204 h 4194895"/>
              <a:gd name="connsiteX795" fmla="*/ 9601201 w 9601201"/>
              <a:gd name="connsiteY795" fmla="*/ 3397178 h 4194895"/>
              <a:gd name="connsiteX796" fmla="*/ 9601201 w 9601201"/>
              <a:gd name="connsiteY796" fmla="*/ 3436580 h 4194895"/>
              <a:gd name="connsiteX797" fmla="*/ 8848769 w 9601201"/>
              <a:gd name="connsiteY797" fmla="*/ 4189281 h 4194895"/>
              <a:gd name="connsiteX798" fmla="*/ 8853693 w 9601201"/>
              <a:gd name="connsiteY798" fmla="*/ 4194204 h 4194895"/>
              <a:gd name="connsiteX799" fmla="*/ 9601201 w 9601201"/>
              <a:gd name="connsiteY799" fmla="*/ 3446428 h 4194895"/>
              <a:gd name="connsiteX800" fmla="*/ 9601201 w 9601201"/>
              <a:gd name="connsiteY800" fmla="*/ 3485829 h 4194895"/>
              <a:gd name="connsiteX801" fmla="*/ 8898001 w 9601201"/>
              <a:gd name="connsiteY801" fmla="*/ 4189281 h 4194895"/>
              <a:gd name="connsiteX802" fmla="*/ 8902925 w 9601201"/>
              <a:gd name="connsiteY802" fmla="*/ 4194204 h 4194895"/>
              <a:gd name="connsiteX803" fmla="*/ 9601201 w 9601201"/>
              <a:gd name="connsiteY803" fmla="*/ 3495678 h 4194895"/>
              <a:gd name="connsiteX804" fmla="*/ 9601201 w 9601201"/>
              <a:gd name="connsiteY804" fmla="*/ 3524970 h 4194895"/>
              <a:gd name="connsiteX805" fmla="*/ 9601200 w 9601201"/>
              <a:gd name="connsiteY805" fmla="*/ 3524970 h 4194895"/>
              <a:gd name="connsiteX806" fmla="*/ 9601200 w 9601201"/>
              <a:gd name="connsiteY806" fmla="*/ 3535080 h 4194895"/>
              <a:gd name="connsiteX807" fmla="*/ 8947233 w 9601201"/>
              <a:gd name="connsiteY807" fmla="*/ 4189281 h 4194895"/>
              <a:gd name="connsiteX808" fmla="*/ 8952157 w 9601201"/>
              <a:gd name="connsiteY808" fmla="*/ 4194204 h 4194895"/>
              <a:gd name="connsiteX809" fmla="*/ 9601200 w 9601201"/>
              <a:gd name="connsiteY809" fmla="*/ 3544929 h 4194895"/>
              <a:gd name="connsiteX810" fmla="*/ 9601200 w 9601201"/>
              <a:gd name="connsiteY810" fmla="*/ 3584330 h 4194895"/>
              <a:gd name="connsiteX811" fmla="*/ 8996465 w 9601201"/>
              <a:gd name="connsiteY811" fmla="*/ 4189281 h 4194895"/>
              <a:gd name="connsiteX812" fmla="*/ 9001389 w 9601201"/>
              <a:gd name="connsiteY812" fmla="*/ 4194204 h 4194895"/>
              <a:gd name="connsiteX813" fmla="*/ 9601200 w 9601201"/>
              <a:gd name="connsiteY813" fmla="*/ 3594178 h 4194895"/>
              <a:gd name="connsiteX814" fmla="*/ 9601200 w 9601201"/>
              <a:gd name="connsiteY814" fmla="*/ 3633579 h 4194895"/>
              <a:gd name="connsiteX815" fmla="*/ 9045697 w 9601201"/>
              <a:gd name="connsiteY815" fmla="*/ 4189281 h 4194895"/>
              <a:gd name="connsiteX816" fmla="*/ 9050620 w 9601201"/>
              <a:gd name="connsiteY816" fmla="*/ 4194204 h 4194895"/>
              <a:gd name="connsiteX817" fmla="*/ 9601200 w 9601201"/>
              <a:gd name="connsiteY817" fmla="*/ 3643427 h 4194895"/>
              <a:gd name="connsiteX818" fmla="*/ 9601200 w 9601201"/>
              <a:gd name="connsiteY818" fmla="*/ 3682827 h 4194895"/>
              <a:gd name="connsiteX819" fmla="*/ 9094927 w 9601201"/>
              <a:gd name="connsiteY819" fmla="*/ 4189281 h 4194895"/>
              <a:gd name="connsiteX820" fmla="*/ 9099852 w 9601201"/>
              <a:gd name="connsiteY820" fmla="*/ 4194204 h 4194895"/>
              <a:gd name="connsiteX821" fmla="*/ 9601200 w 9601201"/>
              <a:gd name="connsiteY821" fmla="*/ 3692677 h 4194895"/>
              <a:gd name="connsiteX822" fmla="*/ 9601200 w 9601201"/>
              <a:gd name="connsiteY822" fmla="*/ 3732077 h 4194895"/>
              <a:gd name="connsiteX823" fmla="*/ 9144159 w 9601201"/>
              <a:gd name="connsiteY823" fmla="*/ 4189281 h 4194895"/>
              <a:gd name="connsiteX824" fmla="*/ 9149085 w 9601201"/>
              <a:gd name="connsiteY824" fmla="*/ 4194204 h 4194895"/>
              <a:gd name="connsiteX825" fmla="*/ 9601200 w 9601201"/>
              <a:gd name="connsiteY825" fmla="*/ 3741927 h 4194895"/>
              <a:gd name="connsiteX826" fmla="*/ 9601200 w 9601201"/>
              <a:gd name="connsiteY826" fmla="*/ 3781328 h 4194895"/>
              <a:gd name="connsiteX827" fmla="*/ 9193393 w 9601201"/>
              <a:gd name="connsiteY827" fmla="*/ 4189281 h 4194895"/>
              <a:gd name="connsiteX828" fmla="*/ 9198317 w 9601201"/>
              <a:gd name="connsiteY828" fmla="*/ 4194204 h 4194895"/>
              <a:gd name="connsiteX829" fmla="*/ 9601200 w 9601201"/>
              <a:gd name="connsiteY829" fmla="*/ 3791177 h 4194895"/>
              <a:gd name="connsiteX830" fmla="*/ 9601200 w 9601201"/>
              <a:gd name="connsiteY830" fmla="*/ 3830577 h 4194895"/>
              <a:gd name="connsiteX831" fmla="*/ 9242624 w 9601201"/>
              <a:gd name="connsiteY831" fmla="*/ 4189281 h 4194895"/>
              <a:gd name="connsiteX832" fmla="*/ 9247549 w 9601201"/>
              <a:gd name="connsiteY832" fmla="*/ 4194204 h 4194895"/>
              <a:gd name="connsiteX833" fmla="*/ 9601200 w 9601201"/>
              <a:gd name="connsiteY833" fmla="*/ 3840427 h 4194895"/>
              <a:gd name="connsiteX834" fmla="*/ 9601200 w 9601201"/>
              <a:gd name="connsiteY834" fmla="*/ 3879882 h 4194895"/>
              <a:gd name="connsiteX835" fmla="*/ 9291856 w 9601201"/>
              <a:gd name="connsiteY835" fmla="*/ 4189281 h 4194895"/>
              <a:gd name="connsiteX836" fmla="*/ 9296781 w 9601201"/>
              <a:gd name="connsiteY836" fmla="*/ 4194204 h 4194895"/>
              <a:gd name="connsiteX837" fmla="*/ 9601200 w 9601201"/>
              <a:gd name="connsiteY837" fmla="*/ 3889731 h 4194895"/>
              <a:gd name="connsiteX838" fmla="*/ 9601200 w 9601201"/>
              <a:gd name="connsiteY838" fmla="*/ 3929123 h 4194895"/>
              <a:gd name="connsiteX839" fmla="*/ 9341088 w 9601201"/>
              <a:gd name="connsiteY839" fmla="*/ 4189281 h 4194895"/>
              <a:gd name="connsiteX840" fmla="*/ 9346013 w 9601201"/>
              <a:gd name="connsiteY840" fmla="*/ 4194204 h 4194895"/>
              <a:gd name="connsiteX841" fmla="*/ 9601200 w 9601201"/>
              <a:gd name="connsiteY841" fmla="*/ 3938972 h 4194895"/>
              <a:gd name="connsiteX842" fmla="*/ 9601200 w 9601201"/>
              <a:gd name="connsiteY842" fmla="*/ 3978363 h 4194895"/>
              <a:gd name="connsiteX843" fmla="*/ 9390319 w 9601201"/>
              <a:gd name="connsiteY843" fmla="*/ 4189281 h 4194895"/>
              <a:gd name="connsiteX844" fmla="*/ 9395243 w 9601201"/>
              <a:gd name="connsiteY844" fmla="*/ 4194204 h 4194895"/>
              <a:gd name="connsiteX845" fmla="*/ 9601200 w 9601201"/>
              <a:gd name="connsiteY845" fmla="*/ 3988211 h 4194895"/>
              <a:gd name="connsiteX846" fmla="*/ 9601200 w 9601201"/>
              <a:gd name="connsiteY846" fmla="*/ 4027603 h 4194895"/>
              <a:gd name="connsiteX847" fmla="*/ 9439551 w 9601201"/>
              <a:gd name="connsiteY847" fmla="*/ 4189281 h 4194895"/>
              <a:gd name="connsiteX848" fmla="*/ 9444475 w 9601201"/>
              <a:gd name="connsiteY848" fmla="*/ 4194204 h 4194895"/>
              <a:gd name="connsiteX849" fmla="*/ 9601200 w 9601201"/>
              <a:gd name="connsiteY849" fmla="*/ 4037451 h 4194895"/>
              <a:gd name="connsiteX850" fmla="*/ 9601200 w 9601201"/>
              <a:gd name="connsiteY850" fmla="*/ 4076844 h 4194895"/>
              <a:gd name="connsiteX851" fmla="*/ 9488783 w 9601201"/>
              <a:gd name="connsiteY851" fmla="*/ 4189281 h 4194895"/>
              <a:gd name="connsiteX852" fmla="*/ 9493708 w 9601201"/>
              <a:gd name="connsiteY852" fmla="*/ 4194204 h 4194895"/>
              <a:gd name="connsiteX853" fmla="*/ 9601200 w 9601201"/>
              <a:gd name="connsiteY853" fmla="*/ 4086693 h 4194895"/>
              <a:gd name="connsiteX854" fmla="*/ 9601200 w 9601201"/>
              <a:gd name="connsiteY854" fmla="*/ 4126085 h 4194895"/>
              <a:gd name="connsiteX855" fmla="*/ 9538015 w 9601201"/>
              <a:gd name="connsiteY855" fmla="*/ 4189281 h 4194895"/>
              <a:gd name="connsiteX856" fmla="*/ 9542940 w 9601201"/>
              <a:gd name="connsiteY856" fmla="*/ 4194204 h 4194895"/>
              <a:gd name="connsiteX857" fmla="*/ 9601200 w 9601201"/>
              <a:gd name="connsiteY857" fmla="*/ 4135934 h 4194895"/>
              <a:gd name="connsiteX858" fmla="*/ 9601200 w 9601201"/>
              <a:gd name="connsiteY858" fmla="*/ 4175326 h 4194895"/>
              <a:gd name="connsiteX859" fmla="*/ 9587247 w 9601201"/>
              <a:gd name="connsiteY859" fmla="*/ 4189281 h 4194895"/>
              <a:gd name="connsiteX860" fmla="*/ 9592172 w 9601201"/>
              <a:gd name="connsiteY860" fmla="*/ 4194204 h 4194895"/>
              <a:gd name="connsiteX861" fmla="*/ 9601200 w 9601201"/>
              <a:gd name="connsiteY861" fmla="*/ 4185175 h 4194895"/>
              <a:gd name="connsiteX862" fmla="*/ 9601200 w 9601201"/>
              <a:gd name="connsiteY862" fmla="*/ 4194895 h 4194895"/>
              <a:gd name="connsiteX863" fmla="*/ 7083425 w 9601201"/>
              <a:gd name="connsiteY863" fmla="*/ 4194895 h 4194895"/>
              <a:gd name="connsiteX864" fmla="*/ 4291693 w 9601201"/>
              <a:gd name="connsiteY864" fmla="*/ 4194895 h 4194895"/>
              <a:gd name="connsiteX865" fmla="*/ 4291693 w 9601201"/>
              <a:gd name="connsiteY865" fmla="*/ 4194894 h 4194895"/>
              <a:gd name="connsiteX866" fmla="*/ 0 w 9601201"/>
              <a:gd name="connsiteY866" fmla="*/ 4194894 h 4194895"/>
              <a:gd name="connsiteX867" fmla="*/ 0 w 9601201"/>
              <a:gd name="connsiteY867" fmla="*/ 1 h 4194895"/>
              <a:gd name="connsiteX868" fmla="*/ 3505201 w 9601201"/>
              <a:gd name="connsiteY868"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Lst>
            <a:rect l="l" t="t" r="r" b="b"/>
            <a:pathLst>
              <a:path w="9601201" h="4194895">
                <a:moveTo>
                  <a:pt x="3505201" y="0"/>
                </a:moveTo>
                <a:lnTo>
                  <a:pt x="3532606" y="0"/>
                </a:lnTo>
                <a:lnTo>
                  <a:pt x="3505200" y="27406"/>
                </a:lnTo>
                <a:lnTo>
                  <a:pt x="3505200" y="37252"/>
                </a:lnTo>
                <a:lnTo>
                  <a:pt x="3542452" y="0"/>
                </a:lnTo>
                <a:lnTo>
                  <a:pt x="3581838" y="0"/>
                </a:lnTo>
                <a:lnTo>
                  <a:pt x="3505200" y="76638"/>
                </a:lnTo>
                <a:lnTo>
                  <a:pt x="3505200" y="86484"/>
                </a:lnTo>
                <a:lnTo>
                  <a:pt x="3591684" y="0"/>
                </a:lnTo>
                <a:lnTo>
                  <a:pt x="3631070" y="0"/>
                </a:lnTo>
                <a:lnTo>
                  <a:pt x="3505200" y="125870"/>
                </a:lnTo>
                <a:lnTo>
                  <a:pt x="3505200" y="135717"/>
                </a:lnTo>
                <a:lnTo>
                  <a:pt x="3640917" y="0"/>
                </a:lnTo>
                <a:lnTo>
                  <a:pt x="3680302" y="0"/>
                </a:lnTo>
                <a:lnTo>
                  <a:pt x="3505200" y="175102"/>
                </a:lnTo>
                <a:lnTo>
                  <a:pt x="3505200" y="184949"/>
                </a:lnTo>
                <a:lnTo>
                  <a:pt x="3690149" y="0"/>
                </a:lnTo>
                <a:lnTo>
                  <a:pt x="3729535" y="0"/>
                </a:lnTo>
                <a:lnTo>
                  <a:pt x="3505200" y="224335"/>
                </a:lnTo>
                <a:lnTo>
                  <a:pt x="3505200" y="234180"/>
                </a:lnTo>
                <a:lnTo>
                  <a:pt x="3739380" y="0"/>
                </a:lnTo>
                <a:lnTo>
                  <a:pt x="3778767" y="0"/>
                </a:lnTo>
                <a:lnTo>
                  <a:pt x="3505200" y="273567"/>
                </a:lnTo>
                <a:lnTo>
                  <a:pt x="3505200" y="283411"/>
                </a:lnTo>
                <a:lnTo>
                  <a:pt x="3788611" y="0"/>
                </a:lnTo>
                <a:lnTo>
                  <a:pt x="3827997" y="0"/>
                </a:lnTo>
                <a:lnTo>
                  <a:pt x="3505200" y="322797"/>
                </a:lnTo>
                <a:lnTo>
                  <a:pt x="3505200" y="332644"/>
                </a:lnTo>
                <a:lnTo>
                  <a:pt x="3837844" y="0"/>
                </a:lnTo>
                <a:lnTo>
                  <a:pt x="3877229" y="0"/>
                </a:lnTo>
                <a:lnTo>
                  <a:pt x="3505200" y="372029"/>
                </a:lnTo>
                <a:lnTo>
                  <a:pt x="3505200" y="381876"/>
                </a:lnTo>
                <a:lnTo>
                  <a:pt x="3887076" y="0"/>
                </a:lnTo>
                <a:lnTo>
                  <a:pt x="3926461" y="0"/>
                </a:lnTo>
                <a:lnTo>
                  <a:pt x="3505200" y="421261"/>
                </a:lnTo>
                <a:lnTo>
                  <a:pt x="3505200" y="431107"/>
                </a:lnTo>
                <a:lnTo>
                  <a:pt x="3936307" y="0"/>
                </a:lnTo>
                <a:lnTo>
                  <a:pt x="3975694" y="0"/>
                </a:lnTo>
                <a:lnTo>
                  <a:pt x="3505200" y="470494"/>
                </a:lnTo>
                <a:lnTo>
                  <a:pt x="3505200" y="480340"/>
                </a:lnTo>
                <a:lnTo>
                  <a:pt x="3985540" y="0"/>
                </a:lnTo>
                <a:lnTo>
                  <a:pt x="4024926" y="0"/>
                </a:lnTo>
                <a:lnTo>
                  <a:pt x="3505200" y="519726"/>
                </a:lnTo>
                <a:lnTo>
                  <a:pt x="3505200" y="529571"/>
                </a:lnTo>
                <a:lnTo>
                  <a:pt x="4034771" y="0"/>
                </a:lnTo>
                <a:lnTo>
                  <a:pt x="4074158" y="0"/>
                </a:lnTo>
                <a:lnTo>
                  <a:pt x="3505200" y="568958"/>
                </a:lnTo>
                <a:lnTo>
                  <a:pt x="3505200" y="578803"/>
                </a:lnTo>
                <a:lnTo>
                  <a:pt x="4084003" y="0"/>
                </a:lnTo>
                <a:lnTo>
                  <a:pt x="4123388" y="0"/>
                </a:lnTo>
                <a:lnTo>
                  <a:pt x="3505200" y="618188"/>
                </a:lnTo>
                <a:lnTo>
                  <a:pt x="3505200" y="628036"/>
                </a:lnTo>
                <a:lnTo>
                  <a:pt x="4133236" y="0"/>
                </a:lnTo>
                <a:lnTo>
                  <a:pt x="4172620" y="0"/>
                </a:lnTo>
                <a:lnTo>
                  <a:pt x="3505200" y="667420"/>
                </a:lnTo>
                <a:lnTo>
                  <a:pt x="3505200" y="677268"/>
                </a:lnTo>
                <a:lnTo>
                  <a:pt x="4182468" y="0"/>
                </a:lnTo>
                <a:lnTo>
                  <a:pt x="4221853" y="0"/>
                </a:lnTo>
                <a:lnTo>
                  <a:pt x="3505200" y="716653"/>
                </a:lnTo>
                <a:lnTo>
                  <a:pt x="3505200" y="726500"/>
                </a:lnTo>
                <a:lnTo>
                  <a:pt x="4231700" y="0"/>
                </a:lnTo>
                <a:lnTo>
                  <a:pt x="4271085" y="0"/>
                </a:lnTo>
                <a:lnTo>
                  <a:pt x="3505200" y="765885"/>
                </a:lnTo>
                <a:lnTo>
                  <a:pt x="3505200" y="775731"/>
                </a:lnTo>
                <a:lnTo>
                  <a:pt x="4280931" y="0"/>
                </a:lnTo>
                <a:lnTo>
                  <a:pt x="4320317" y="0"/>
                </a:lnTo>
                <a:lnTo>
                  <a:pt x="3505200" y="815117"/>
                </a:lnTo>
                <a:lnTo>
                  <a:pt x="3505200" y="824964"/>
                </a:lnTo>
                <a:lnTo>
                  <a:pt x="4330164" y="0"/>
                </a:lnTo>
                <a:lnTo>
                  <a:pt x="4369549" y="0"/>
                </a:lnTo>
                <a:lnTo>
                  <a:pt x="3505200" y="864349"/>
                </a:lnTo>
                <a:lnTo>
                  <a:pt x="3505200" y="874194"/>
                </a:lnTo>
                <a:lnTo>
                  <a:pt x="4379394" y="0"/>
                </a:lnTo>
                <a:lnTo>
                  <a:pt x="4418781" y="0"/>
                </a:lnTo>
                <a:lnTo>
                  <a:pt x="3505200" y="913581"/>
                </a:lnTo>
                <a:lnTo>
                  <a:pt x="3505200" y="923426"/>
                </a:lnTo>
                <a:lnTo>
                  <a:pt x="4428626" y="0"/>
                </a:lnTo>
                <a:lnTo>
                  <a:pt x="4468012" y="0"/>
                </a:lnTo>
                <a:lnTo>
                  <a:pt x="3505200" y="962812"/>
                </a:lnTo>
                <a:lnTo>
                  <a:pt x="3505200" y="972659"/>
                </a:lnTo>
                <a:lnTo>
                  <a:pt x="4477859" y="0"/>
                </a:lnTo>
                <a:lnTo>
                  <a:pt x="4517245" y="0"/>
                </a:lnTo>
                <a:lnTo>
                  <a:pt x="3505200" y="1012045"/>
                </a:lnTo>
                <a:lnTo>
                  <a:pt x="3505200" y="1021891"/>
                </a:lnTo>
                <a:lnTo>
                  <a:pt x="4527091" y="0"/>
                </a:lnTo>
                <a:lnTo>
                  <a:pt x="4566477" y="0"/>
                </a:lnTo>
                <a:lnTo>
                  <a:pt x="3505200" y="1061277"/>
                </a:lnTo>
                <a:lnTo>
                  <a:pt x="3505200" y="1071123"/>
                </a:lnTo>
                <a:lnTo>
                  <a:pt x="4576323" y="0"/>
                </a:lnTo>
                <a:lnTo>
                  <a:pt x="4615708" y="0"/>
                </a:lnTo>
                <a:lnTo>
                  <a:pt x="3505200" y="1110508"/>
                </a:lnTo>
                <a:lnTo>
                  <a:pt x="3505200" y="1120355"/>
                </a:lnTo>
                <a:lnTo>
                  <a:pt x="4625555" y="0"/>
                </a:lnTo>
                <a:lnTo>
                  <a:pt x="4664940" y="0"/>
                </a:lnTo>
                <a:lnTo>
                  <a:pt x="3505200" y="1159740"/>
                </a:lnTo>
                <a:lnTo>
                  <a:pt x="3505200" y="1169586"/>
                </a:lnTo>
                <a:lnTo>
                  <a:pt x="4674786" y="0"/>
                </a:lnTo>
                <a:lnTo>
                  <a:pt x="4714172" y="0"/>
                </a:lnTo>
                <a:lnTo>
                  <a:pt x="3505200" y="1208972"/>
                </a:lnTo>
                <a:lnTo>
                  <a:pt x="3505200" y="1218818"/>
                </a:lnTo>
                <a:lnTo>
                  <a:pt x="4724018" y="0"/>
                </a:lnTo>
                <a:lnTo>
                  <a:pt x="4763404" y="0"/>
                </a:lnTo>
                <a:lnTo>
                  <a:pt x="3505200" y="1258204"/>
                </a:lnTo>
                <a:lnTo>
                  <a:pt x="3505200" y="1268050"/>
                </a:lnTo>
                <a:lnTo>
                  <a:pt x="4773250" y="0"/>
                </a:lnTo>
                <a:lnTo>
                  <a:pt x="4812636" y="0"/>
                </a:lnTo>
                <a:lnTo>
                  <a:pt x="3505200" y="1307436"/>
                </a:lnTo>
                <a:lnTo>
                  <a:pt x="3505200" y="1317282"/>
                </a:lnTo>
                <a:lnTo>
                  <a:pt x="4822482" y="0"/>
                </a:lnTo>
                <a:lnTo>
                  <a:pt x="4861868" y="0"/>
                </a:lnTo>
                <a:lnTo>
                  <a:pt x="3505200" y="1356668"/>
                </a:lnTo>
                <a:lnTo>
                  <a:pt x="3505200" y="1366514"/>
                </a:lnTo>
                <a:lnTo>
                  <a:pt x="4871714" y="0"/>
                </a:lnTo>
                <a:lnTo>
                  <a:pt x="4911099" y="0"/>
                </a:lnTo>
                <a:lnTo>
                  <a:pt x="3505200" y="1405899"/>
                </a:lnTo>
                <a:lnTo>
                  <a:pt x="3505200" y="1415746"/>
                </a:lnTo>
                <a:lnTo>
                  <a:pt x="4920946" y="0"/>
                </a:lnTo>
                <a:lnTo>
                  <a:pt x="4960331" y="0"/>
                </a:lnTo>
                <a:lnTo>
                  <a:pt x="3505200" y="1455131"/>
                </a:lnTo>
                <a:lnTo>
                  <a:pt x="3505200" y="1464978"/>
                </a:lnTo>
                <a:lnTo>
                  <a:pt x="4970177" y="0"/>
                </a:lnTo>
                <a:lnTo>
                  <a:pt x="5009563" y="0"/>
                </a:lnTo>
                <a:lnTo>
                  <a:pt x="3505200" y="1504363"/>
                </a:lnTo>
                <a:lnTo>
                  <a:pt x="3505200" y="1514210"/>
                </a:lnTo>
                <a:lnTo>
                  <a:pt x="5019410" y="0"/>
                </a:lnTo>
                <a:lnTo>
                  <a:pt x="5058794" y="0"/>
                </a:lnTo>
                <a:lnTo>
                  <a:pt x="3505200" y="1553595"/>
                </a:lnTo>
                <a:lnTo>
                  <a:pt x="3505200" y="1563442"/>
                </a:lnTo>
                <a:lnTo>
                  <a:pt x="5068642" y="0"/>
                </a:lnTo>
                <a:lnTo>
                  <a:pt x="5108026" y="0"/>
                </a:lnTo>
                <a:lnTo>
                  <a:pt x="3505200" y="1602827"/>
                </a:lnTo>
                <a:lnTo>
                  <a:pt x="3505200" y="1612673"/>
                </a:lnTo>
                <a:lnTo>
                  <a:pt x="5117873" y="0"/>
                </a:lnTo>
                <a:lnTo>
                  <a:pt x="5157259" y="0"/>
                </a:lnTo>
                <a:lnTo>
                  <a:pt x="3505200" y="1652059"/>
                </a:lnTo>
                <a:lnTo>
                  <a:pt x="3505200" y="1661905"/>
                </a:lnTo>
                <a:lnTo>
                  <a:pt x="5167105" y="0"/>
                </a:lnTo>
                <a:lnTo>
                  <a:pt x="5206491" y="0"/>
                </a:lnTo>
                <a:lnTo>
                  <a:pt x="3505200" y="1701291"/>
                </a:lnTo>
                <a:lnTo>
                  <a:pt x="3505200" y="1711137"/>
                </a:lnTo>
                <a:lnTo>
                  <a:pt x="5216337" y="0"/>
                </a:lnTo>
                <a:lnTo>
                  <a:pt x="5255723" y="0"/>
                </a:lnTo>
                <a:lnTo>
                  <a:pt x="3505200" y="1750523"/>
                </a:lnTo>
                <a:lnTo>
                  <a:pt x="3505200" y="1760369"/>
                </a:lnTo>
                <a:lnTo>
                  <a:pt x="5265569" y="0"/>
                </a:lnTo>
                <a:lnTo>
                  <a:pt x="5304955" y="0"/>
                </a:lnTo>
                <a:lnTo>
                  <a:pt x="3505200" y="1799755"/>
                </a:lnTo>
                <a:lnTo>
                  <a:pt x="3505200" y="1809601"/>
                </a:lnTo>
                <a:lnTo>
                  <a:pt x="5314800" y="0"/>
                </a:lnTo>
                <a:lnTo>
                  <a:pt x="5354186" y="0"/>
                </a:lnTo>
                <a:lnTo>
                  <a:pt x="3505200" y="1848986"/>
                </a:lnTo>
                <a:lnTo>
                  <a:pt x="3505200" y="1858833"/>
                </a:lnTo>
                <a:lnTo>
                  <a:pt x="5364032" y="0"/>
                </a:lnTo>
                <a:lnTo>
                  <a:pt x="5403418" y="0"/>
                </a:lnTo>
                <a:lnTo>
                  <a:pt x="3505200" y="1898218"/>
                </a:lnTo>
                <a:lnTo>
                  <a:pt x="3505200" y="1908065"/>
                </a:lnTo>
                <a:lnTo>
                  <a:pt x="5413265" y="0"/>
                </a:lnTo>
                <a:lnTo>
                  <a:pt x="5452650" y="0"/>
                </a:lnTo>
                <a:lnTo>
                  <a:pt x="3505200" y="1947450"/>
                </a:lnTo>
                <a:lnTo>
                  <a:pt x="3505200" y="1957297"/>
                </a:lnTo>
                <a:lnTo>
                  <a:pt x="5462497" y="0"/>
                </a:lnTo>
                <a:lnTo>
                  <a:pt x="5501882" y="0"/>
                </a:lnTo>
                <a:lnTo>
                  <a:pt x="3505200" y="1996682"/>
                </a:lnTo>
                <a:lnTo>
                  <a:pt x="3505200" y="2006528"/>
                </a:lnTo>
                <a:lnTo>
                  <a:pt x="5511728" y="0"/>
                </a:lnTo>
                <a:lnTo>
                  <a:pt x="5551114" y="0"/>
                </a:lnTo>
                <a:lnTo>
                  <a:pt x="3505200" y="2045914"/>
                </a:lnTo>
                <a:lnTo>
                  <a:pt x="3505200" y="2055760"/>
                </a:lnTo>
                <a:lnTo>
                  <a:pt x="5560960" y="0"/>
                </a:lnTo>
                <a:lnTo>
                  <a:pt x="5600346" y="0"/>
                </a:lnTo>
                <a:lnTo>
                  <a:pt x="3505200" y="2095146"/>
                </a:lnTo>
                <a:lnTo>
                  <a:pt x="3505200" y="2104992"/>
                </a:lnTo>
                <a:lnTo>
                  <a:pt x="5610191" y="0"/>
                </a:lnTo>
                <a:lnTo>
                  <a:pt x="5649578" y="0"/>
                </a:lnTo>
                <a:lnTo>
                  <a:pt x="3505200" y="2144378"/>
                </a:lnTo>
                <a:lnTo>
                  <a:pt x="3505200" y="2154224"/>
                </a:lnTo>
                <a:lnTo>
                  <a:pt x="5659423" y="0"/>
                </a:lnTo>
                <a:lnTo>
                  <a:pt x="5698809" y="0"/>
                </a:lnTo>
                <a:lnTo>
                  <a:pt x="3505200" y="2193610"/>
                </a:lnTo>
                <a:lnTo>
                  <a:pt x="3505200" y="2203456"/>
                </a:lnTo>
                <a:lnTo>
                  <a:pt x="5708656" y="0"/>
                </a:lnTo>
                <a:lnTo>
                  <a:pt x="5719764" y="0"/>
                </a:lnTo>
                <a:lnTo>
                  <a:pt x="5748040" y="0"/>
                </a:lnTo>
                <a:lnTo>
                  <a:pt x="3505200" y="2242841"/>
                </a:lnTo>
                <a:lnTo>
                  <a:pt x="3505200" y="2252688"/>
                </a:lnTo>
                <a:lnTo>
                  <a:pt x="5757888" y="0"/>
                </a:lnTo>
                <a:lnTo>
                  <a:pt x="5797273" y="0"/>
                </a:lnTo>
                <a:lnTo>
                  <a:pt x="3505200" y="2292073"/>
                </a:lnTo>
                <a:lnTo>
                  <a:pt x="3505200" y="2301920"/>
                </a:lnTo>
                <a:lnTo>
                  <a:pt x="5807119" y="0"/>
                </a:lnTo>
                <a:lnTo>
                  <a:pt x="5846505" y="0"/>
                </a:lnTo>
                <a:lnTo>
                  <a:pt x="3505200" y="2341305"/>
                </a:lnTo>
                <a:lnTo>
                  <a:pt x="3505200" y="2351152"/>
                </a:lnTo>
                <a:lnTo>
                  <a:pt x="5856351" y="0"/>
                </a:lnTo>
                <a:lnTo>
                  <a:pt x="5874887" y="0"/>
                </a:lnTo>
                <a:lnTo>
                  <a:pt x="5895737" y="0"/>
                </a:lnTo>
                <a:lnTo>
                  <a:pt x="3505200" y="2390537"/>
                </a:lnTo>
                <a:lnTo>
                  <a:pt x="3505200" y="2400383"/>
                </a:lnTo>
                <a:lnTo>
                  <a:pt x="5905583" y="0"/>
                </a:lnTo>
                <a:lnTo>
                  <a:pt x="5944969" y="0"/>
                </a:lnTo>
                <a:lnTo>
                  <a:pt x="3505200" y="2439769"/>
                </a:lnTo>
                <a:lnTo>
                  <a:pt x="3505200" y="2449615"/>
                </a:lnTo>
                <a:lnTo>
                  <a:pt x="5954815" y="0"/>
                </a:lnTo>
                <a:lnTo>
                  <a:pt x="5994201" y="0"/>
                </a:lnTo>
                <a:lnTo>
                  <a:pt x="3505200" y="2489001"/>
                </a:lnTo>
                <a:lnTo>
                  <a:pt x="3505200" y="2498847"/>
                </a:lnTo>
                <a:lnTo>
                  <a:pt x="6004046" y="0"/>
                </a:lnTo>
                <a:lnTo>
                  <a:pt x="6043432" y="0"/>
                </a:lnTo>
                <a:lnTo>
                  <a:pt x="3505200" y="2538233"/>
                </a:lnTo>
                <a:lnTo>
                  <a:pt x="3505200" y="2548079"/>
                </a:lnTo>
                <a:lnTo>
                  <a:pt x="6053278" y="0"/>
                </a:lnTo>
                <a:lnTo>
                  <a:pt x="6070389" y="0"/>
                </a:lnTo>
                <a:lnTo>
                  <a:pt x="6092664" y="0"/>
                </a:lnTo>
                <a:lnTo>
                  <a:pt x="3505200" y="2587465"/>
                </a:lnTo>
                <a:lnTo>
                  <a:pt x="3505200" y="2597311"/>
                </a:lnTo>
                <a:lnTo>
                  <a:pt x="6102510" y="0"/>
                </a:lnTo>
                <a:lnTo>
                  <a:pt x="6141896" y="0"/>
                </a:lnTo>
                <a:lnTo>
                  <a:pt x="3505200" y="2636696"/>
                </a:lnTo>
                <a:lnTo>
                  <a:pt x="3505200" y="2646543"/>
                </a:lnTo>
                <a:lnTo>
                  <a:pt x="6151742" y="0"/>
                </a:lnTo>
                <a:lnTo>
                  <a:pt x="6178809" y="0"/>
                </a:lnTo>
                <a:lnTo>
                  <a:pt x="6191128" y="0"/>
                </a:lnTo>
                <a:lnTo>
                  <a:pt x="3505200" y="2685928"/>
                </a:lnTo>
                <a:lnTo>
                  <a:pt x="3505200" y="2695775"/>
                </a:lnTo>
                <a:lnTo>
                  <a:pt x="6200974" y="0"/>
                </a:lnTo>
                <a:lnTo>
                  <a:pt x="6240359" y="0"/>
                </a:lnTo>
                <a:lnTo>
                  <a:pt x="3505200" y="2735160"/>
                </a:lnTo>
                <a:lnTo>
                  <a:pt x="3505200" y="2745007"/>
                </a:lnTo>
                <a:lnTo>
                  <a:pt x="6250205" y="0"/>
                </a:lnTo>
                <a:lnTo>
                  <a:pt x="6290547" y="0"/>
                </a:lnTo>
                <a:lnTo>
                  <a:pt x="3505200" y="2786348"/>
                </a:lnTo>
                <a:lnTo>
                  <a:pt x="3505200" y="2796197"/>
                </a:lnTo>
                <a:lnTo>
                  <a:pt x="6300392" y="0"/>
                </a:lnTo>
                <a:lnTo>
                  <a:pt x="6339779" y="0"/>
                </a:lnTo>
                <a:lnTo>
                  <a:pt x="3505200" y="2835598"/>
                </a:lnTo>
                <a:lnTo>
                  <a:pt x="3505200" y="2845446"/>
                </a:lnTo>
                <a:lnTo>
                  <a:pt x="6349624" y="0"/>
                </a:lnTo>
                <a:lnTo>
                  <a:pt x="6373169" y="0"/>
                </a:lnTo>
                <a:lnTo>
                  <a:pt x="6389011" y="0"/>
                </a:lnTo>
                <a:lnTo>
                  <a:pt x="3505200" y="2884848"/>
                </a:lnTo>
                <a:lnTo>
                  <a:pt x="3505200" y="2894696"/>
                </a:lnTo>
                <a:lnTo>
                  <a:pt x="6398857" y="0"/>
                </a:lnTo>
                <a:lnTo>
                  <a:pt x="6438243" y="0"/>
                </a:lnTo>
                <a:lnTo>
                  <a:pt x="3505200" y="2934097"/>
                </a:lnTo>
                <a:lnTo>
                  <a:pt x="3505200" y="2943946"/>
                </a:lnTo>
                <a:lnTo>
                  <a:pt x="6448089" y="0"/>
                </a:lnTo>
                <a:lnTo>
                  <a:pt x="6487476" y="0"/>
                </a:lnTo>
                <a:lnTo>
                  <a:pt x="3505200" y="2983347"/>
                </a:lnTo>
                <a:lnTo>
                  <a:pt x="3505200" y="2993195"/>
                </a:lnTo>
                <a:lnTo>
                  <a:pt x="6497320" y="0"/>
                </a:lnTo>
                <a:lnTo>
                  <a:pt x="6519680" y="0"/>
                </a:lnTo>
                <a:lnTo>
                  <a:pt x="6536708" y="0"/>
                </a:lnTo>
                <a:lnTo>
                  <a:pt x="3505200" y="3032597"/>
                </a:lnTo>
                <a:lnTo>
                  <a:pt x="3505200" y="3042445"/>
                </a:lnTo>
                <a:lnTo>
                  <a:pt x="6546552" y="0"/>
                </a:lnTo>
                <a:lnTo>
                  <a:pt x="6585939" y="0"/>
                </a:lnTo>
                <a:lnTo>
                  <a:pt x="3505200" y="3081846"/>
                </a:lnTo>
                <a:lnTo>
                  <a:pt x="3505200" y="3091695"/>
                </a:lnTo>
                <a:lnTo>
                  <a:pt x="6595784" y="0"/>
                </a:lnTo>
                <a:lnTo>
                  <a:pt x="6635171" y="0"/>
                </a:lnTo>
                <a:lnTo>
                  <a:pt x="3505200" y="3131096"/>
                </a:lnTo>
                <a:lnTo>
                  <a:pt x="3505200" y="3140945"/>
                </a:lnTo>
                <a:lnTo>
                  <a:pt x="6645016" y="0"/>
                </a:lnTo>
                <a:lnTo>
                  <a:pt x="6684403" y="0"/>
                </a:lnTo>
                <a:lnTo>
                  <a:pt x="3505200" y="3180346"/>
                </a:lnTo>
                <a:lnTo>
                  <a:pt x="3505200" y="3190193"/>
                </a:lnTo>
                <a:lnTo>
                  <a:pt x="6694248" y="0"/>
                </a:lnTo>
                <a:lnTo>
                  <a:pt x="6715544" y="0"/>
                </a:lnTo>
                <a:lnTo>
                  <a:pt x="6733635" y="0"/>
                </a:lnTo>
                <a:lnTo>
                  <a:pt x="3505200" y="3229595"/>
                </a:lnTo>
                <a:lnTo>
                  <a:pt x="3505200" y="3239443"/>
                </a:lnTo>
                <a:lnTo>
                  <a:pt x="6743479" y="0"/>
                </a:lnTo>
                <a:lnTo>
                  <a:pt x="6782867" y="0"/>
                </a:lnTo>
                <a:lnTo>
                  <a:pt x="3505200" y="3278844"/>
                </a:lnTo>
                <a:lnTo>
                  <a:pt x="3505200" y="3288693"/>
                </a:lnTo>
                <a:lnTo>
                  <a:pt x="6792711" y="0"/>
                </a:lnTo>
                <a:lnTo>
                  <a:pt x="6832099" y="0"/>
                </a:lnTo>
                <a:lnTo>
                  <a:pt x="3505200" y="3328094"/>
                </a:lnTo>
                <a:lnTo>
                  <a:pt x="3505200" y="3337942"/>
                </a:lnTo>
                <a:lnTo>
                  <a:pt x="6841943" y="0"/>
                </a:lnTo>
                <a:lnTo>
                  <a:pt x="6861140" y="0"/>
                </a:lnTo>
                <a:lnTo>
                  <a:pt x="6881330" y="0"/>
                </a:lnTo>
                <a:lnTo>
                  <a:pt x="3505200" y="3377343"/>
                </a:lnTo>
                <a:lnTo>
                  <a:pt x="3505200" y="3387192"/>
                </a:lnTo>
                <a:lnTo>
                  <a:pt x="6891175" y="0"/>
                </a:lnTo>
                <a:lnTo>
                  <a:pt x="6930563" y="0"/>
                </a:lnTo>
                <a:lnTo>
                  <a:pt x="3505200" y="3426593"/>
                </a:lnTo>
                <a:lnTo>
                  <a:pt x="3505200" y="3436442"/>
                </a:lnTo>
                <a:lnTo>
                  <a:pt x="6940407" y="0"/>
                </a:lnTo>
                <a:lnTo>
                  <a:pt x="6979794" y="0"/>
                </a:lnTo>
                <a:lnTo>
                  <a:pt x="3505200" y="3475843"/>
                </a:lnTo>
                <a:lnTo>
                  <a:pt x="3505200" y="3485690"/>
                </a:lnTo>
                <a:lnTo>
                  <a:pt x="6989639" y="0"/>
                </a:lnTo>
                <a:lnTo>
                  <a:pt x="7029026" y="0"/>
                </a:lnTo>
                <a:lnTo>
                  <a:pt x="3505200" y="3525093"/>
                </a:lnTo>
                <a:lnTo>
                  <a:pt x="3505200" y="3534940"/>
                </a:lnTo>
                <a:lnTo>
                  <a:pt x="7038871" y="0"/>
                </a:lnTo>
                <a:lnTo>
                  <a:pt x="7056647" y="0"/>
                </a:lnTo>
                <a:lnTo>
                  <a:pt x="7078257" y="0"/>
                </a:lnTo>
                <a:lnTo>
                  <a:pt x="3505200" y="3574341"/>
                </a:lnTo>
                <a:lnTo>
                  <a:pt x="3505200" y="3584190"/>
                </a:lnTo>
                <a:lnTo>
                  <a:pt x="7088103" y="0"/>
                </a:lnTo>
                <a:lnTo>
                  <a:pt x="7127490" y="0"/>
                </a:lnTo>
                <a:lnTo>
                  <a:pt x="3505200" y="3623591"/>
                </a:lnTo>
                <a:lnTo>
                  <a:pt x="3505200" y="3633439"/>
                </a:lnTo>
                <a:lnTo>
                  <a:pt x="7137334" y="0"/>
                </a:lnTo>
                <a:lnTo>
                  <a:pt x="7165097" y="0"/>
                </a:lnTo>
                <a:lnTo>
                  <a:pt x="7176721" y="0"/>
                </a:lnTo>
                <a:lnTo>
                  <a:pt x="3505200" y="3672840"/>
                </a:lnTo>
                <a:lnTo>
                  <a:pt x="3505200" y="3682689"/>
                </a:lnTo>
                <a:lnTo>
                  <a:pt x="7186566" y="0"/>
                </a:lnTo>
                <a:lnTo>
                  <a:pt x="7225953" y="0"/>
                </a:lnTo>
                <a:lnTo>
                  <a:pt x="3505200" y="3722090"/>
                </a:lnTo>
                <a:lnTo>
                  <a:pt x="3505200" y="3731939"/>
                </a:lnTo>
                <a:lnTo>
                  <a:pt x="7235798" y="0"/>
                </a:lnTo>
                <a:lnTo>
                  <a:pt x="7275186" y="0"/>
                </a:lnTo>
                <a:lnTo>
                  <a:pt x="3505200" y="3771340"/>
                </a:lnTo>
                <a:lnTo>
                  <a:pt x="3505200" y="3781188"/>
                </a:lnTo>
                <a:lnTo>
                  <a:pt x="7285030" y="0"/>
                </a:lnTo>
                <a:lnTo>
                  <a:pt x="7324417" y="0"/>
                </a:lnTo>
                <a:lnTo>
                  <a:pt x="3505200" y="3820590"/>
                </a:lnTo>
                <a:lnTo>
                  <a:pt x="3505200" y="3830438"/>
                </a:lnTo>
                <a:lnTo>
                  <a:pt x="7334262" y="0"/>
                </a:lnTo>
                <a:lnTo>
                  <a:pt x="7359457" y="0"/>
                </a:lnTo>
                <a:lnTo>
                  <a:pt x="7373649" y="0"/>
                </a:lnTo>
                <a:lnTo>
                  <a:pt x="3505200" y="3869839"/>
                </a:lnTo>
                <a:lnTo>
                  <a:pt x="3505200" y="3879688"/>
                </a:lnTo>
                <a:lnTo>
                  <a:pt x="7383494" y="0"/>
                </a:lnTo>
                <a:lnTo>
                  <a:pt x="7422881" y="0"/>
                </a:lnTo>
                <a:lnTo>
                  <a:pt x="3505200" y="3919089"/>
                </a:lnTo>
                <a:lnTo>
                  <a:pt x="3505200" y="3928936"/>
                </a:lnTo>
                <a:lnTo>
                  <a:pt x="7432726" y="0"/>
                </a:lnTo>
                <a:lnTo>
                  <a:pt x="7471762" y="0"/>
                </a:lnTo>
                <a:lnTo>
                  <a:pt x="7472112" y="0"/>
                </a:lnTo>
                <a:lnTo>
                  <a:pt x="3505200" y="3968338"/>
                </a:lnTo>
                <a:lnTo>
                  <a:pt x="3505200" y="3978186"/>
                </a:lnTo>
                <a:lnTo>
                  <a:pt x="7481957" y="0"/>
                </a:lnTo>
                <a:lnTo>
                  <a:pt x="7521344" y="0"/>
                </a:lnTo>
                <a:lnTo>
                  <a:pt x="3505200" y="4017587"/>
                </a:lnTo>
                <a:lnTo>
                  <a:pt x="3505200" y="4027436"/>
                </a:lnTo>
                <a:lnTo>
                  <a:pt x="7531190" y="0"/>
                </a:lnTo>
                <a:lnTo>
                  <a:pt x="7570576" y="0"/>
                </a:lnTo>
                <a:lnTo>
                  <a:pt x="3505200" y="4066837"/>
                </a:lnTo>
                <a:lnTo>
                  <a:pt x="3505200" y="4076687"/>
                </a:lnTo>
                <a:lnTo>
                  <a:pt x="7580422" y="0"/>
                </a:lnTo>
                <a:lnTo>
                  <a:pt x="7619809" y="0"/>
                </a:lnTo>
                <a:lnTo>
                  <a:pt x="3505200" y="4116087"/>
                </a:lnTo>
                <a:lnTo>
                  <a:pt x="3505200" y="4125935"/>
                </a:lnTo>
                <a:lnTo>
                  <a:pt x="7629653" y="0"/>
                </a:lnTo>
                <a:lnTo>
                  <a:pt x="7669041" y="0"/>
                </a:lnTo>
                <a:lnTo>
                  <a:pt x="3505200" y="4165338"/>
                </a:lnTo>
                <a:lnTo>
                  <a:pt x="3505200" y="4175185"/>
                </a:lnTo>
                <a:lnTo>
                  <a:pt x="7678885" y="0"/>
                </a:lnTo>
                <a:lnTo>
                  <a:pt x="7718272" y="0"/>
                </a:lnTo>
                <a:lnTo>
                  <a:pt x="3530496" y="4189281"/>
                </a:lnTo>
                <a:lnTo>
                  <a:pt x="3535419" y="4194204"/>
                </a:lnTo>
                <a:lnTo>
                  <a:pt x="7728117" y="0"/>
                </a:lnTo>
                <a:lnTo>
                  <a:pt x="7767505" y="0"/>
                </a:lnTo>
                <a:lnTo>
                  <a:pt x="3579728" y="4189281"/>
                </a:lnTo>
                <a:lnTo>
                  <a:pt x="3584651" y="4194204"/>
                </a:lnTo>
                <a:lnTo>
                  <a:pt x="7777348" y="0"/>
                </a:lnTo>
                <a:lnTo>
                  <a:pt x="7816736" y="0"/>
                </a:lnTo>
                <a:lnTo>
                  <a:pt x="3628960" y="4189281"/>
                </a:lnTo>
                <a:lnTo>
                  <a:pt x="3633883" y="4194204"/>
                </a:lnTo>
                <a:lnTo>
                  <a:pt x="7826580" y="0"/>
                </a:lnTo>
                <a:lnTo>
                  <a:pt x="7865967" y="0"/>
                </a:lnTo>
                <a:lnTo>
                  <a:pt x="3678191" y="4189281"/>
                </a:lnTo>
                <a:lnTo>
                  <a:pt x="3683115" y="4194204"/>
                </a:lnTo>
                <a:lnTo>
                  <a:pt x="7875812" y="0"/>
                </a:lnTo>
                <a:lnTo>
                  <a:pt x="7915200" y="0"/>
                </a:lnTo>
                <a:lnTo>
                  <a:pt x="3727423" y="4189281"/>
                </a:lnTo>
                <a:lnTo>
                  <a:pt x="3732347" y="4194204"/>
                </a:lnTo>
                <a:lnTo>
                  <a:pt x="7925044" y="0"/>
                </a:lnTo>
                <a:lnTo>
                  <a:pt x="7964431" y="0"/>
                </a:lnTo>
                <a:lnTo>
                  <a:pt x="3776655" y="4189281"/>
                </a:lnTo>
                <a:lnTo>
                  <a:pt x="3781578" y="4194204"/>
                </a:lnTo>
                <a:lnTo>
                  <a:pt x="7974276" y="0"/>
                </a:lnTo>
                <a:lnTo>
                  <a:pt x="8013663" y="0"/>
                </a:lnTo>
                <a:lnTo>
                  <a:pt x="3825887" y="4189281"/>
                </a:lnTo>
                <a:lnTo>
                  <a:pt x="3830810" y="4194204"/>
                </a:lnTo>
                <a:lnTo>
                  <a:pt x="8023508" y="0"/>
                </a:lnTo>
                <a:lnTo>
                  <a:pt x="8062895" y="0"/>
                </a:lnTo>
                <a:lnTo>
                  <a:pt x="3875119" y="4189281"/>
                </a:lnTo>
                <a:lnTo>
                  <a:pt x="3880042" y="4194204"/>
                </a:lnTo>
                <a:lnTo>
                  <a:pt x="8072740" y="0"/>
                </a:lnTo>
                <a:lnTo>
                  <a:pt x="8105031" y="0"/>
                </a:lnTo>
                <a:lnTo>
                  <a:pt x="8112127" y="0"/>
                </a:lnTo>
                <a:lnTo>
                  <a:pt x="3924351" y="4189281"/>
                </a:lnTo>
                <a:lnTo>
                  <a:pt x="3929274" y="4194204"/>
                </a:lnTo>
                <a:lnTo>
                  <a:pt x="8121971" y="0"/>
                </a:lnTo>
                <a:lnTo>
                  <a:pt x="8161359" y="0"/>
                </a:lnTo>
                <a:lnTo>
                  <a:pt x="3973583" y="4189281"/>
                </a:lnTo>
                <a:lnTo>
                  <a:pt x="3978507" y="4194204"/>
                </a:lnTo>
                <a:lnTo>
                  <a:pt x="8171204" y="0"/>
                </a:lnTo>
                <a:lnTo>
                  <a:pt x="8188457" y="0"/>
                </a:lnTo>
                <a:lnTo>
                  <a:pt x="8210591" y="0"/>
                </a:lnTo>
                <a:lnTo>
                  <a:pt x="4022815" y="4189281"/>
                </a:lnTo>
                <a:lnTo>
                  <a:pt x="4027738" y="4194204"/>
                </a:lnTo>
                <a:lnTo>
                  <a:pt x="8220436" y="0"/>
                </a:lnTo>
                <a:lnTo>
                  <a:pt x="8260576" y="0"/>
                </a:lnTo>
                <a:lnTo>
                  <a:pt x="4072048" y="4189281"/>
                </a:lnTo>
                <a:lnTo>
                  <a:pt x="4076970" y="4194204"/>
                </a:lnTo>
                <a:lnTo>
                  <a:pt x="8270420" y="0"/>
                </a:lnTo>
                <a:lnTo>
                  <a:pt x="8309808" y="0"/>
                </a:lnTo>
                <a:lnTo>
                  <a:pt x="4121278" y="4189281"/>
                </a:lnTo>
                <a:lnTo>
                  <a:pt x="4126201" y="4194204"/>
                </a:lnTo>
                <a:lnTo>
                  <a:pt x="8319652" y="0"/>
                </a:lnTo>
                <a:lnTo>
                  <a:pt x="8359040" y="0"/>
                </a:lnTo>
                <a:lnTo>
                  <a:pt x="4170510" y="4189281"/>
                </a:lnTo>
                <a:lnTo>
                  <a:pt x="4175433" y="4194204"/>
                </a:lnTo>
                <a:lnTo>
                  <a:pt x="8368884" y="0"/>
                </a:lnTo>
                <a:lnTo>
                  <a:pt x="8408271" y="0"/>
                </a:lnTo>
                <a:lnTo>
                  <a:pt x="4219742" y="4189281"/>
                </a:lnTo>
                <a:lnTo>
                  <a:pt x="4224665" y="4194204"/>
                </a:lnTo>
                <a:lnTo>
                  <a:pt x="8418116" y="0"/>
                </a:lnTo>
                <a:lnTo>
                  <a:pt x="8457502" y="0"/>
                </a:lnTo>
                <a:lnTo>
                  <a:pt x="4268974" y="4189281"/>
                </a:lnTo>
                <a:lnTo>
                  <a:pt x="4273898" y="4194204"/>
                </a:lnTo>
                <a:lnTo>
                  <a:pt x="8467348" y="0"/>
                </a:lnTo>
                <a:lnTo>
                  <a:pt x="8506735" y="0"/>
                </a:lnTo>
                <a:lnTo>
                  <a:pt x="4318206" y="4189281"/>
                </a:lnTo>
                <a:lnTo>
                  <a:pt x="4323130" y="4194204"/>
                </a:lnTo>
                <a:lnTo>
                  <a:pt x="8516580" y="0"/>
                </a:lnTo>
                <a:lnTo>
                  <a:pt x="8541614" y="0"/>
                </a:lnTo>
                <a:lnTo>
                  <a:pt x="8555967" y="0"/>
                </a:lnTo>
                <a:lnTo>
                  <a:pt x="4367439" y="4189281"/>
                </a:lnTo>
                <a:lnTo>
                  <a:pt x="4372361" y="4194204"/>
                </a:lnTo>
                <a:lnTo>
                  <a:pt x="8565811" y="0"/>
                </a:lnTo>
                <a:lnTo>
                  <a:pt x="8605198" y="0"/>
                </a:lnTo>
                <a:lnTo>
                  <a:pt x="4416671" y="4189281"/>
                </a:lnTo>
                <a:lnTo>
                  <a:pt x="4421593" y="4194204"/>
                </a:lnTo>
                <a:lnTo>
                  <a:pt x="8615042" y="0"/>
                </a:lnTo>
                <a:lnTo>
                  <a:pt x="8654430" y="0"/>
                </a:lnTo>
                <a:lnTo>
                  <a:pt x="4465901" y="4189281"/>
                </a:lnTo>
                <a:lnTo>
                  <a:pt x="4470825" y="4194204"/>
                </a:lnTo>
                <a:lnTo>
                  <a:pt x="8664274" y="0"/>
                </a:lnTo>
                <a:lnTo>
                  <a:pt x="8703662" y="0"/>
                </a:lnTo>
                <a:lnTo>
                  <a:pt x="4515133" y="4189281"/>
                </a:lnTo>
                <a:lnTo>
                  <a:pt x="4520057" y="4194204"/>
                </a:lnTo>
                <a:lnTo>
                  <a:pt x="8713507" y="0"/>
                </a:lnTo>
                <a:lnTo>
                  <a:pt x="8752894" y="0"/>
                </a:lnTo>
                <a:lnTo>
                  <a:pt x="4564365" y="4189281"/>
                </a:lnTo>
                <a:lnTo>
                  <a:pt x="4569290" y="4194204"/>
                </a:lnTo>
                <a:lnTo>
                  <a:pt x="8762739" y="0"/>
                </a:lnTo>
                <a:lnTo>
                  <a:pt x="8802126" y="0"/>
                </a:lnTo>
                <a:lnTo>
                  <a:pt x="4613597" y="4189281"/>
                </a:lnTo>
                <a:lnTo>
                  <a:pt x="4618521" y="4194204"/>
                </a:lnTo>
                <a:lnTo>
                  <a:pt x="8811971" y="0"/>
                </a:lnTo>
                <a:lnTo>
                  <a:pt x="8830566" y="0"/>
                </a:lnTo>
                <a:lnTo>
                  <a:pt x="8839157" y="0"/>
                </a:lnTo>
                <a:lnTo>
                  <a:pt x="8839157" y="2"/>
                </a:lnTo>
                <a:lnTo>
                  <a:pt x="8851357" y="2"/>
                </a:lnTo>
                <a:lnTo>
                  <a:pt x="4662830" y="4189281"/>
                </a:lnTo>
                <a:lnTo>
                  <a:pt x="4667752" y="4194204"/>
                </a:lnTo>
                <a:lnTo>
                  <a:pt x="8861201" y="2"/>
                </a:lnTo>
                <a:lnTo>
                  <a:pt x="8900588" y="2"/>
                </a:lnTo>
                <a:lnTo>
                  <a:pt x="4712062" y="4189281"/>
                </a:lnTo>
                <a:lnTo>
                  <a:pt x="4716984" y="4194204"/>
                </a:lnTo>
                <a:lnTo>
                  <a:pt x="8910432" y="2"/>
                </a:lnTo>
                <a:lnTo>
                  <a:pt x="8949820" y="2"/>
                </a:lnTo>
                <a:lnTo>
                  <a:pt x="4761293" y="4189281"/>
                </a:lnTo>
                <a:lnTo>
                  <a:pt x="4766216" y="4194204"/>
                </a:lnTo>
                <a:lnTo>
                  <a:pt x="8959664" y="2"/>
                </a:lnTo>
                <a:lnTo>
                  <a:pt x="8999051" y="2"/>
                </a:lnTo>
                <a:lnTo>
                  <a:pt x="4810524" y="4189281"/>
                </a:lnTo>
                <a:lnTo>
                  <a:pt x="4815448" y="4194204"/>
                </a:lnTo>
                <a:lnTo>
                  <a:pt x="9008896" y="2"/>
                </a:lnTo>
                <a:lnTo>
                  <a:pt x="9048283" y="2"/>
                </a:lnTo>
                <a:lnTo>
                  <a:pt x="4859756" y="4189281"/>
                </a:lnTo>
                <a:lnTo>
                  <a:pt x="4864680" y="4194204"/>
                </a:lnTo>
                <a:lnTo>
                  <a:pt x="9058129" y="2"/>
                </a:lnTo>
                <a:lnTo>
                  <a:pt x="9097515" y="2"/>
                </a:lnTo>
                <a:lnTo>
                  <a:pt x="4908988" y="4189281"/>
                </a:lnTo>
                <a:lnTo>
                  <a:pt x="4913913" y="4194204"/>
                </a:lnTo>
                <a:lnTo>
                  <a:pt x="9107361" y="2"/>
                </a:lnTo>
                <a:lnTo>
                  <a:pt x="9146747" y="2"/>
                </a:lnTo>
                <a:lnTo>
                  <a:pt x="4958220" y="4189281"/>
                </a:lnTo>
                <a:lnTo>
                  <a:pt x="4963143" y="4194204"/>
                </a:lnTo>
                <a:lnTo>
                  <a:pt x="9156592" y="2"/>
                </a:lnTo>
                <a:lnTo>
                  <a:pt x="9195979" y="2"/>
                </a:lnTo>
                <a:lnTo>
                  <a:pt x="5007453" y="4189281"/>
                </a:lnTo>
                <a:lnTo>
                  <a:pt x="5012375" y="4194204"/>
                </a:lnTo>
                <a:lnTo>
                  <a:pt x="9205823" y="2"/>
                </a:lnTo>
                <a:lnTo>
                  <a:pt x="9245211" y="2"/>
                </a:lnTo>
                <a:lnTo>
                  <a:pt x="5056684" y="4189281"/>
                </a:lnTo>
                <a:lnTo>
                  <a:pt x="5061607" y="4194204"/>
                </a:lnTo>
                <a:lnTo>
                  <a:pt x="9255055" y="2"/>
                </a:lnTo>
                <a:lnTo>
                  <a:pt x="9294443" y="2"/>
                </a:lnTo>
                <a:lnTo>
                  <a:pt x="5105916" y="4189281"/>
                </a:lnTo>
                <a:lnTo>
                  <a:pt x="5110839" y="4194204"/>
                </a:lnTo>
                <a:lnTo>
                  <a:pt x="9304287" y="2"/>
                </a:lnTo>
                <a:lnTo>
                  <a:pt x="9343675" y="2"/>
                </a:lnTo>
                <a:lnTo>
                  <a:pt x="5155148" y="4189281"/>
                </a:lnTo>
                <a:lnTo>
                  <a:pt x="5160071" y="4194204"/>
                </a:lnTo>
                <a:lnTo>
                  <a:pt x="9353519" y="2"/>
                </a:lnTo>
                <a:lnTo>
                  <a:pt x="9392906" y="2"/>
                </a:lnTo>
                <a:lnTo>
                  <a:pt x="5204380" y="4189281"/>
                </a:lnTo>
                <a:lnTo>
                  <a:pt x="5209304" y="4194204"/>
                </a:lnTo>
                <a:lnTo>
                  <a:pt x="9402752" y="2"/>
                </a:lnTo>
                <a:lnTo>
                  <a:pt x="9442139" y="2"/>
                </a:lnTo>
                <a:lnTo>
                  <a:pt x="5253611" y="4189281"/>
                </a:lnTo>
                <a:lnTo>
                  <a:pt x="5258536" y="4194204"/>
                </a:lnTo>
                <a:lnTo>
                  <a:pt x="9451983" y="2"/>
                </a:lnTo>
                <a:lnTo>
                  <a:pt x="9491371" y="2"/>
                </a:lnTo>
                <a:lnTo>
                  <a:pt x="5302844" y="4189281"/>
                </a:lnTo>
                <a:lnTo>
                  <a:pt x="5307766" y="4194204"/>
                </a:lnTo>
                <a:lnTo>
                  <a:pt x="9501215" y="2"/>
                </a:lnTo>
                <a:lnTo>
                  <a:pt x="9540603" y="2"/>
                </a:lnTo>
                <a:lnTo>
                  <a:pt x="5352076" y="4189281"/>
                </a:lnTo>
                <a:lnTo>
                  <a:pt x="5356998" y="4194204"/>
                </a:lnTo>
                <a:lnTo>
                  <a:pt x="9550447" y="2"/>
                </a:lnTo>
                <a:lnTo>
                  <a:pt x="9589834" y="2"/>
                </a:lnTo>
                <a:lnTo>
                  <a:pt x="5401307" y="4189281"/>
                </a:lnTo>
                <a:lnTo>
                  <a:pt x="5406230" y="4194204"/>
                </a:lnTo>
                <a:lnTo>
                  <a:pt x="9599678" y="2"/>
                </a:lnTo>
                <a:lnTo>
                  <a:pt x="9601199" y="2"/>
                </a:lnTo>
                <a:lnTo>
                  <a:pt x="9601199" y="1"/>
                </a:lnTo>
                <a:lnTo>
                  <a:pt x="9601200" y="1"/>
                </a:lnTo>
                <a:lnTo>
                  <a:pt x="9601200" y="37875"/>
                </a:lnTo>
                <a:lnTo>
                  <a:pt x="5450539" y="4189281"/>
                </a:lnTo>
                <a:lnTo>
                  <a:pt x="5455462" y="4194204"/>
                </a:lnTo>
                <a:lnTo>
                  <a:pt x="9601200" y="47721"/>
                </a:lnTo>
                <a:lnTo>
                  <a:pt x="9601200" y="87116"/>
                </a:lnTo>
                <a:lnTo>
                  <a:pt x="5499771" y="4189281"/>
                </a:lnTo>
                <a:lnTo>
                  <a:pt x="5504695" y="4194204"/>
                </a:lnTo>
                <a:lnTo>
                  <a:pt x="9601200" y="96962"/>
                </a:lnTo>
                <a:lnTo>
                  <a:pt x="9601200" y="136356"/>
                </a:lnTo>
                <a:lnTo>
                  <a:pt x="5549003" y="4189281"/>
                </a:lnTo>
                <a:lnTo>
                  <a:pt x="5553927" y="4194204"/>
                </a:lnTo>
                <a:lnTo>
                  <a:pt x="9601200" y="146203"/>
                </a:lnTo>
                <a:lnTo>
                  <a:pt x="9601200" y="185598"/>
                </a:lnTo>
                <a:lnTo>
                  <a:pt x="5598236" y="4189281"/>
                </a:lnTo>
                <a:lnTo>
                  <a:pt x="5603158" y="4194204"/>
                </a:lnTo>
                <a:lnTo>
                  <a:pt x="9601200" y="195444"/>
                </a:lnTo>
                <a:lnTo>
                  <a:pt x="9601200" y="234838"/>
                </a:lnTo>
                <a:lnTo>
                  <a:pt x="5647468" y="4189281"/>
                </a:lnTo>
                <a:lnTo>
                  <a:pt x="5652389" y="4194204"/>
                </a:lnTo>
                <a:lnTo>
                  <a:pt x="9601200" y="244684"/>
                </a:lnTo>
                <a:lnTo>
                  <a:pt x="9601200" y="284078"/>
                </a:lnTo>
                <a:lnTo>
                  <a:pt x="5696699" y="4189281"/>
                </a:lnTo>
                <a:lnTo>
                  <a:pt x="5701621" y="4194204"/>
                </a:lnTo>
                <a:lnTo>
                  <a:pt x="9601200" y="293924"/>
                </a:lnTo>
                <a:lnTo>
                  <a:pt x="9601200" y="333319"/>
                </a:lnTo>
                <a:lnTo>
                  <a:pt x="5745930" y="4189281"/>
                </a:lnTo>
                <a:lnTo>
                  <a:pt x="5750854" y="4194204"/>
                </a:lnTo>
                <a:lnTo>
                  <a:pt x="9601200" y="343165"/>
                </a:lnTo>
                <a:lnTo>
                  <a:pt x="9601200" y="382560"/>
                </a:lnTo>
                <a:lnTo>
                  <a:pt x="5795162" y="4189281"/>
                </a:lnTo>
                <a:lnTo>
                  <a:pt x="5800085" y="4194204"/>
                </a:lnTo>
                <a:lnTo>
                  <a:pt x="9601200" y="392406"/>
                </a:lnTo>
                <a:lnTo>
                  <a:pt x="9601200" y="431800"/>
                </a:lnTo>
                <a:lnTo>
                  <a:pt x="5844393" y="4189281"/>
                </a:lnTo>
                <a:lnTo>
                  <a:pt x="5849318" y="4194204"/>
                </a:lnTo>
                <a:lnTo>
                  <a:pt x="9601200" y="441648"/>
                </a:lnTo>
                <a:lnTo>
                  <a:pt x="9601200" y="481041"/>
                </a:lnTo>
                <a:lnTo>
                  <a:pt x="5893625" y="4189281"/>
                </a:lnTo>
                <a:lnTo>
                  <a:pt x="5898549" y="4194204"/>
                </a:lnTo>
                <a:lnTo>
                  <a:pt x="9601200" y="490888"/>
                </a:lnTo>
                <a:lnTo>
                  <a:pt x="9601200" y="530283"/>
                </a:lnTo>
                <a:lnTo>
                  <a:pt x="5942859" y="4189281"/>
                </a:lnTo>
                <a:lnTo>
                  <a:pt x="5947781" y="4194204"/>
                </a:lnTo>
                <a:lnTo>
                  <a:pt x="9601200" y="540129"/>
                </a:lnTo>
                <a:lnTo>
                  <a:pt x="9601200" y="579523"/>
                </a:lnTo>
                <a:lnTo>
                  <a:pt x="5992089" y="4189281"/>
                </a:lnTo>
                <a:lnTo>
                  <a:pt x="5997013" y="4194204"/>
                </a:lnTo>
                <a:lnTo>
                  <a:pt x="9601200" y="589370"/>
                </a:lnTo>
                <a:lnTo>
                  <a:pt x="9601200" y="628764"/>
                </a:lnTo>
                <a:lnTo>
                  <a:pt x="6041321" y="4189281"/>
                </a:lnTo>
                <a:lnTo>
                  <a:pt x="6046244" y="4194204"/>
                </a:lnTo>
                <a:lnTo>
                  <a:pt x="9601200" y="638609"/>
                </a:lnTo>
                <a:lnTo>
                  <a:pt x="9601200" y="678004"/>
                </a:lnTo>
                <a:lnTo>
                  <a:pt x="6090553" y="4189281"/>
                </a:lnTo>
                <a:lnTo>
                  <a:pt x="6095476" y="4194204"/>
                </a:lnTo>
                <a:lnTo>
                  <a:pt x="9601200" y="687850"/>
                </a:lnTo>
                <a:lnTo>
                  <a:pt x="9601200" y="689695"/>
                </a:lnTo>
                <a:lnTo>
                  <a:pt x="9601201" y="689695"/>
                </a:lnTo>
                <a:lnTo>
                  <a:pt x="9601201" y="727244"/>
                </a:lnTo>
                <a:lnTo>
                  <a:pt x="6139785" y="4189281"/>
                </a:lnTo>
                <a:lnTo>
                  <a:pt x="6144709" y="4194204"/>
                </a:lnTo>
                <a:lnTo>
                  <a:pt x="9601201" y="737091"/>
                </a:lnTo>
                <a:lnTo>
                  <a:pt x="9601201" y="776484"/>
                </a:lnTo>
                <a:lnTo>
                  <a:pt x="6189017" y="4189281"/>
                </a:lnTo>
                <a:lnTo>
                  <a:pt x="6193941" y="4194204"/>
                </a:lnTo>
                <a:lnTo>
                  <a:pt x="9601201" y="786331"/>
                </a:lnTo>
                <a:lnTo>
                  <a:pt x="9601201" y="825726"/>
                </a:lnTo>
                <a:lnTo>
                  <a:pt x="6238250" y="4189281"/>
                </a:lnTo>
                <a:lnTo>
                  <a:pt x="6243172" y="4194204"/>
                </a:lnTo>
                <a:lnTo>
                  <a:pt x="9601201" y="835572"/>
                </a:lnTo>
                <a:lnTo>
                  <a:pt x="9601201" y="875603"/>
                </a:lnTo>
                <a:lnTo>
                  <a:pt x="6288713" y="4189281"/>
                </a:lnTo>
                <a:lnTo>
                  <a:pt x="6293635" y="4194204"/>
                </a:lnTo>
                <a:lnTo>
                  <a:pt x="9601201" y="885450"/>
                </a:lnTo>
                <a:lnTo>
                  <a:pt x="9601201" y="924852"/>
                </a:lnTo>
                <a:lnTo>
                  <a:pt x="6337944" y="4189281"/>
                </a:lnTo>
                <a:lnTo>
                  <a:pt x="6342867" y="4194204"/>
                </a:lnTo>
                <a:lnTo>
                  <a:pt x="9601201" y="934699"/>
                </a:lnTo>
                <a:lnTo>
                  <a:pt x="9601201" y="974102"/>
                </a:lnTo>
                <a:lnTo>
                  <a:pt x="6387176" y="4189281"/>
                </a:lnTo>
                <a:lnTo>
                  <a:pt x="6392099" y="4194204"/>
                </a:lnTo>
                <a:lnTo>
                  <a:pt x="9601201" y="983949"/>
                </a:lnTo>
                <a:lnTo>
                  <a:pt x="9601201" y="1023350"/>
                </a:lnTo>
                <a:lnTo>
                  <a:pt x="6436407" y="4189281"/>
                </a:lnTo>
                <a:lnTo>
                  <a:pt x="6441331" y="4194204"/>
                </a:lnTo>
                <a:lnTo>
                  <a:pt x="9601201" y="1033198"/>
                </a:lnTo>
                <a:lnTo>
                  <a:pt x="9601201" y="1072600"/>
                </a:lnTo>
                <a:lnTo>
                  <a:pt x="6485639" y="4189281"/>
                </a:lnTo>
                <a:lnTo>
                  <a:pt x="6490564" y="4194204"/>
                </a:lnTo>
                <a:lnTo>
                  <a:pt x="9601201" y="1082448"/>
                </a:lnTo>
                <a:lnTo>
                  <a:pt x="9601201" y="1121850"/>
                </a:lnTo>
                <a:lnTo>
                  <a:pt x="6534871" y="4189281"/>
                </a:lnTo>
                <a:lnTo>
                  <a:pt x="6539795" y="4194204"/>
                </a:lnTo>
                <a:lnTo>
                  <a:pt x="9601201" y="1131698"/>
                </a:lnTo>
                <a:lnTo>
                  <a:pt x="9601201" y="1171101"/>
                </a:lnTo>
                <a:lnTo>
                  <a:pt x="6584105" y="4189281"/>
                </a:lnTo>
                <a:lnTo>
                  <a:pt x="6589026" y="4194204"/>
                </a:lnTo>
                <a:lnTo>
                  <a:pt x="9601201" y="1180947"/>
                </a:lnTo>
                <a:lnTo>
                  <a:pt x="9601201" y="1220349"/>
                </a:lnTo>
                <a:lnTo>
                  <a:pt x="6633335" y="4189281"/>
                </a:lnTo>
                <a:lnTo>
                  <a:pt x="6638258" y="4194204"/>
                </a:lnTo>
                <a:lnTo>
                  <a:pt x="9601201" y="1230197"/>
                </a:lnTo>
                <a:lnTo>
                  <a:pt x="9601201" y="1269599"/>
                </a:lnTo>
                <a:lnTo>
                  <a:pt x="6682567" y="4189281"/>
                </a:lnTo>
                <a:lnTo>
                  <a:pt x="6687491" y="4194204"/>
                </a:lnTo>
                <a:lnTo>
                  <a:pt x="9601201" y="1279447"/>
                </a:lnTo>
                <a:lnTo>
                  <a:pt x="9601201" y="1318849"/>
                </a:lnTo>
                <a:lnTo>
                  <a:pt x="6731800" y="4189281"/>
                </a:lnTo>
                <a:lnTo>
                  <a:pt x="6736723" y="4194204"/>
                </a:lnTo>
                <a:lnTo>
                  <a:pt x="9601201" y="1328696"/>
                </a:lnTo>
                <a:lnTo>
                  <a:pt x="9601201" y="1368099"/>
                </a:lnTo>
                <a:lnTo>
                  <a:pt x="6781032" y="4189281"/>
                </a:lnTo>
                <a:lnTo>
                  <a:pt x="6785955" y="4194204"/>
                </a:lnTo>
                <a:lnTo>
                  <a:pt x="9601201" y="1377946"/>
                </a:lnTo>
                <a:lnTo>
                  <a:pt x="9601201" y="1417348"/>
                </a:lnTo>
                <a:lnTo>
                  <a:pt x="6830264" y="4189281"/>
                </a:lnTo>
                <a:lnTo>
                  <a:pt x="6835187" y="4194204"/>
                </a:lnTo>
                <a:lnTo>
                  <a:pt x="9601201" y="1427196"/>
                </a:lnTo>
                <a:lnTo>
                  <a:pt x="9601201" y="1466598"/>
                </a:lnTo>
                <a:lnTo>
                  <a:pt x="6879496" y="4189281"/>
                </a:lnTo>
                <a:lnTo>
                  <a:pt x="6884417" y="4194204"/>
                </a:lnTo>
                <a:lnTo>
                  <a:pt x="9601201" y="1476444"/>
                </a:lnTo>
                <a:lnTo>
                  <a:pt x="9601201" y="1515847"/>
                </a:lnTo>
                <a:lnTo>
                  <a:pt x="6928727" y="4189281"/>
                </a:lnTo>
                <a:lnTo>
                  <a:pt x="6933649" y="4194204"/>
                </a:lnTo>
                <a:lnTo>
                  <a:pt x="9601201" y="1525694"/>
                </a:lnTo>
                <a:lnTo>
                  <a:pt x="9601201" y="1565096"/>
                </a:lnTo>
                <a:lnTo>
                  <a:pt x="6977958" y="4189281"/>
                </a:lnTo>
                <a:lnTo>
                  <a:pt x="6982883" y="4194204"/>
                </a:lnTo>
                <a:lnTo>
                  <a:pt x="9601201" y="1574945"/>
                </a:lnTo>
                <a:lnTo>
                  <a:pt x="9601201" y="1614346"/>
                </a:lnTo>
                <a:lnTo>
                  <a:pt x="7027190" y="4189281"/>
                </a:lnTo>
                <a:lnTo>
                  <a:pt x="7032115" y="4194204"/>
                </a:lnTo>
                <a:lnTo>
                  <a:pt x="9601201" y="1624194"/>
                </a:lnTo>
                <a:lnTo>
                  <a:pt x="9601201" y="1663596"/>
                </a:lnTo>
                <a:lnTo>
                  <a:pt x="7076423" y="4189281"/>
                </a:lnTo>
                <a:lnTo>
                  <a:pt x="7081346" y="4194204"/>
                </a:lnTo>
                <a:lnTo>
                  <a:pt x="9601201" y="1673443"/>
                </a:lnTo>
                <a:lnTo>
                  <a:pt x="9601201" y="1712846"/>
                </a:lnTo>
                <a:lnTo>
                  <a:pt x="7125655" y="4189281"/>
                </a:lnTo>
                <a:lnTo>
                  <a:pt x="7130578" y="4194204"/>
                </a:lnTo>
                <a:lnTo>
                  <a:pt x="9601201" y="1722693"/>
                </a:lnTo>
                <a:lnTo>
                  <a:pt x="9601201" y="1762096"/>
                </a:lnTo>
                <a:lnTo>
                  <a:pt x="7174887" y="4189281"/>
                </a:lnTo>
                <a:lnTo>
                  <a:pt x="7179809" y="4194204"/>
                </a:lnTo>
                <a:lnTo>
                  <a:pt x="9601201" y="1771942"/>
                </a:lnTo>
                <a:lnTo>
                  <a:pt x="9601201" y="1811345"/>
                </a:lnTo>
                <a:lnTo>
                  <a:pt x="7224119" y="4189281"/>
                </a:lnTo>
                <a:lnTo>
                  <a:pt x="7229041" y="4194204"/>
                </a:lnTo>
                <a:lnTo>
                  <a:pt x="9601201" y="1821192"/>
                </a:lnTo>
                <a:lnTo>
                  <a:pt x="9601201" y="1860593"/>
                </a:lnTo>
                <a:lnTo>
                  <a:pt x="7273349" y="4189281"/>
                </a:lnTo>
                <a:lnTo>
                  <a:pt x="7278274" y="4194204"/>
                </a:lnTo>
                <a:lnTo>
                  <a:pt x="9601201" y="1870442"/>
                </a:lnTo>
                <a:lnTo>
                  <a:pt x="9601201" y="1909843"/>
                </a:lnTo>
                <a:lnTo>
                  <a:pt x="7322581" y="4189281"/>
                </a:lnTo>
                <a:lnTo>
                  <a:pt x="7327506" y="4194204"/>
                </a:lnTo>
                <a:lnTo>
                  <a:pt x="9601201" y="1919692"/>
                </a:lnTo>
                <a:lnTo>
                  <a:pt x="9601201" y="1959093"/>
                </a:lnTo>
                <a:lnTo>
                  <a:pt x="7371813" y="4189281"/>
                </a:lnTo>
                <a:lnTo>
                  <a:pt x="7376737" y="4194204"/>
                </a:lnTo>
                <a:lnTo>
                  <a:pt x="9601201" y="1968940"/>
                </a:lnTo>
                <a:lnTo>
                  <a:pt x="9601201" y="2008343"/>
                </a:lnTo>
                <a:lnTo>
                  <a:pt x="7421045" y="4189281"/>
                </a:lnTo>
                <a:lnTo>
                  <a:pt x="7425969" y="4194204"/>
                </a:lnTo>
                <a:lnTo>
                  <a:pt x="9601201" y="2018190"/>
                </a:lnTo>
                <a:lnTo>
                  <a:pt x="9601201" y="2057592"/>
                </a:lnTo>
                <a:lnTo>
                  <a:pt x="7470277" y="4189281"/>
                </a:lnTo>
                <a:lnTo>
                  <a:pt x="7475200" y="4194204"/>
                </a:lnTo>
                <a:lnTo>
                  <a:pt x="9601201" y="2067439"/>
                </a:lnTo>
                <a:lnTo>
                  <a:pt x="9601201" y="2106841"/>
                </a:lnTo>
                <a:lnTo>
                  <a:pt x="7519507" y="4189281"/>
                </a:lnTo>
                <a:lnTo>
                  <a:pt x="7524432" y="4194204"/>
                </a:lnTo>
                <a:lnTo>
                  <a:pt x="9601201" y="2116689"/>
                </a:lnTo>
                <a:lnTo>
                  <a:pt x="9601201" y="2156090"/>
                </a:lnTo>
                <a:lnTo>
                  <a:pt x="7568739" y="4189281"/>
                </a:lnTo>
                <a:lnTo>
                  <a:pt x="7573665" y="4194204"/>
                </a:lnTo>
                <a:lnTo>
                  <a:pt x="9601201" y="2165939"/>
                </a:lnTo>
                <a:lnTo>
                  <a:pt x="9601201" y="2205341"/>
                </a:lnTo>
                <a:lnTo>
                  <a:pt x="7617973" y="4189281"/>
                </a:lnTo>
                <a:lnTo>
                  <a:pt x="7622897" y="4194204"/>
                </a:lnTo>
                <a:lnTo>
                  <a:pt x="9601201" y="2215189"/>
                </a:lnTo>
                <a:lnTo>
                  <a:pt x="9601201" y="2254590"/>
                </a:lnTo>
                <a:lnTo>
                  <a:pt x="7667204" y="4189281"/>
                </a:lnTo>
                <a:lnTo>
                  <a:pt x="7672129" y="4194204"/>
                </a:lnTo>
                <a:lnTo>
                  <a:pt x="9601201" y="2264439"/>
                </a:lnTo>
                <a:lnTo>
                  <a:pt x="9601201" y="2303840"/>
                </a:lnTo>
                <a:lnTo>
                  <a:pt x="7716436" y="4189281"/>
                </a:lnTo>
                <a:lnTo>
                  <a:pt x="7721361" y="4194204"/>
                </a:lnTo>
                <a:lnTo>
                  <a:pt x="9601201" y="2313688"/>
                </a:lnTo>
                <a:lnTo>
                  <a:pt x="9601201" y="2353089"/>
                </a:lnTo>
                <a:lnTo>
                  <a:pt x="7765668" y="4189281"/>
                </a:lnTo>
                <a:lnTo>
                  <a:pt x="7770593" y="4194204"/>
                </a:lnTo>
                <a:lnTo>
                  <a:pt x="9601201" y="2362938"/>
                </a:lnTo>
                <a:lnTo>
                  <a:pt x="9601201" y="2402338"/>
                </a:lnTo>
                <a:lnTo>
                  <a:pt x="7814899" y="4189281"/>
                </a:lnTo>
                <a:lnTo>
                  <a:pt x="7819823" y="4194204"/>
                </a:lnTo>
                <a:lnTo>
                  <a:pt x="9601201" y="2412186"/>
                </a:lnTo>
                <a:lnTo>
                  <a:pt x="9601201" y="2451588"/>
                </a:lnTo>
                <a:lnTo>
                  <a:pt x="7864131" y="4189281"/>
                </a:lnTo>
                <a:lnTo>
                  <a:pt x="7869055" y="4194204"/>
                </a:lnTo>
                <a:lnTo>
                  <a:pt x="9601201" y="2461436"/>
                </a:lnTo>
                <a:lnTo>
                  <a:pt x="9601201" y="2500838"/>
                </a:lnTo>
                <a:lnTo>
                  <a:pt x="7913363" y="4189281"/>
                </a:lnTo>
                <a:lnTo>
                  <a:pt x="7918288" y="4194204"/>
                </a:lnTo>
                <a:lnTo>
                  <a:pt x="9601201" y="2510687"/>
                </a:lnTo>
                <a:lnTo>
                  <a:pt x="9601201" y="2550087"/>
                </a:lnTo>
                <a:lnTo>
                  <a:pt x="7962595" y="4189281"/>
                </a:lnTo>
                <a:lnTo>
                  <a:pt x="7967520" y="4194204"/>
                </a:lnTo>
                <a:lnTo>
                  <a:pt x="9601201" y="2559936"/>
                </a:lnTo>
                <a:lnTo>
                  <a:pt x="9601201" y="2599336"/>
                </a:lnTo>
                <a:lnTo>
                  <a:pt x="8011827" y="4189281"/>
                </a:lnTo>
                <a:lnTo>
                  <a:pt x="8016752" y="4194204"/>
                </a:lnTo>
                <a:lnTo>
                  <a:pt x="9601201" y="2609186"/>
                </a:lnTo>
                <a:lnTo>
                  <a:pt x="9601201" y="2648586"/>
                </a:lnTo>
                <a:lnTo>
                  <a:pt x="8061059" y="4189281"/>
                </a:lnTo>
                <a:lnTo>
                  <a:pt x="8065984" y="4194204"/>
                </a:lnTo>
                <a:lnTo>
                  <a:pt x="9601201" y="2658436"/>
                </a:lnTo>
                <a:lnTo>
                  <a:pt x="9601201" y="2697835"/>
                </a:lnTo>
                <a:lnTo>
                  <a:pt x="8110290" y="4189281"/>
                </a:lnTo>
                <a:lnTo>
                  <a:pt x="8115215" y="4194204"/>
                </a:lnTo>
                <a:lnTo>
                  <a:pt x="9601201" y="2707684"/>
                </a:lnTo>
                <a:lnTo>
                  <a:pt x="9601201" y="2747084"/>
                </a:lnTo>
                <a:lnTo>
                  <a:pt x="8159521" y="4189281"/>
                </a:lnTo>
                <a:lnTo>
                  <a:pt x="8164446" y="4194204"/>
                </a:lnTo>
                <a:lnTo>
                  <a:pt x="9601201" y="2756934"/>
                </a:lnTo>
                <a:lnTo>
                  <a:pt x="9601201" y="2796334"/>
                </a:lnTo>
                <a:lnTo>
                  <a:pt x="8208753" y="4189281"/>
                </a:lnTo>
                <a:lnTo>
                  <a:pt x="8213679" y="4194204"/>
                </a:lnTo>
                <a:lnTo>
                  <a:pt x="9601201" y="2806184"/>
                </a:lnTo>
                <a:lnTo>
                  <a:pt x="9601201" y="2845585"/>
                </a:lnTo>
                <a:lnTo>
                  <a:pt x="8257987" y="4189281"/>
                </a:lnTo>
                <a:lnTo>
                  <a:pt x="8262911" y="4194204"/>
                </a:lnTo>
                <a:lnTo>
                  <a:pt x="9601201" y="2855434"/>
                </a:lnTo>
                <a:lnTo>
                  <a:pt x="9601201" y="2894835"/>
                </a:lnTo>
                <a:lnTo>
                  <a:pt x="8307219" y="4189281"/>
                </a:lnTo>
                <a:lnTo>
                  <a:pt x="8312143" y="4194204"/>
                </a:lnTo>
                <a:lnTo>
                  <a:pt x="9601201" y="2904683"/>
                </a:lnTo>
                <a:lnTo>
                  <a:pt x="9601201" y="2944084"/>
                </a:lnTo>
                <a:lnTo>
                  <a:pt x="8356451" y="4189281"/>
                </a:lnTo>
                <a:lnTo>
                  <a:pt x="8361375" y="4194204"/>
                </a:lnTo>
                <a:lnTo>
                  <a:pt x="9601201" y="2953933"/>
                </a:lnTo>
                <a:lnTo>
                  <a:pt x="9601201" y="2993334"/>
                </a:lnTo>
                <a:lnTo>
                  <a:pt x="8405683" y="4189281"/>
                </a:lnTo>
                <a:lnTo>
                  <a:pt x="8410607" y="4194204"/>
                </a:lnTo>
                <a:lnTo>
                  <a:pt x="9601201" y="3003182"/>
                </a:lnTo>
                <a:lnTo>
                  <a:pt x="9601201" y="3042582"/>
                </a:lnTo>
                <a:lnTo>
                  <a:pt x="8454913" y="4189281"/>
                </a:lnTo>
                <a:lnTo>
                  <a:pt x="8459837" y="4194204"/>
                </a:lnTo>
                <a:lnTo>
                  <a:pt x="9601201" y="3052431"/>
                </a:lnTo>
                <a:lnTo>
                  <a:pt x="9601201" y="3091832"/>
                </a:lnTo>
                <a:lnTo>
                  <a:pt x="8504145" y="4189281"/>
                </a:lnTo>
                <a:lnTo>
                  <a:pt x="8509069" y="4194204"/>
                </a:lnTo>
                <a:lnTo>
                  <a:pt x="9601201" y="3101680"/>
                </a:lnTo>
                <a:lnTo>
                  <a:pt x="9601201" y="3141082"/>
                </a:lnTo>
                <a:lnTo>
                  <a:pt x="8553378" y="4189281"/>
                </a:lnTo>
                <a:lnTo>
                  <a:pt x="8558303" y="4194204"/>
                </a:lnTo>
                <a:lnTo>
                  <a:pt x="9601201" y="3150932"/>
                </a:lnTo>
                <a:lnTo>
                  <a:pt x="9601201" y="3190332"/>
                </a:lnTo>
                <a:lnTo>
                  <a:pt x="8602610" y="4189281"/>
                </a:lnTo>
                <a:lnTo>
                  <a:pt x="8607535" y="4194204"/>
                </a:lnTo>
                <a:lnTo>
                  <a:pt x="9601201" y="3200181"/>
                </a:lnTo>
                <a:lnTo>
                  <a:pt x="9601201" y="3239581"/>
                </a:lnTo>
                <a:lnTo>
                  <a:pt x="8651841" y="4189281"/>
                </a:lnTo>
                <a:lnTo>
                  <a:pt x="8656766" y="4194204"/>
                </a:lnTo>
                <a:lnTo>
                  <a:pt x="9601201" y="3249430"/>
                </a:lnTo>
                <a:lnTo>
                  <a:pt x="9601201" y="3288831"/>
                </a:lnTo>
                <a:lnTo>
                  <a:pt x="8701073" y="4189281"/>
                </a:lnTo>
                <a:lnTo>
                  <a:pt x="8705998" y="4194204"/>
                </a:lnTo>
                <a:lnTo>
                  <a:pt x="9601201" y="3298680"/>
                </a:lnTo>
                <a:lnTo>
                  <a:pt x="9601201" y="3338079"/>
                </a:lnTo>
                <a:lnTo>
                  <a:pt x="8750304" y="4189281"/>
                </a:lnTo>
                <a:lnTo>
                  <a:pt x="8755229" y="4194204"/>
                </a:lnTo>
                <a:lnTo>
                  <a:pt x="9601201" y="3347929"/>
                </a:lnTo>
                <a:lnTo>
                  <a:pt x="9601201" y="3387329"/>
                </a:lnTo>
                <a:lnTo>
                  <a:pt x="8799536" y="4189281"/>
                </a:lnTo>
                <a:lnTo>
                  <a:pt x="8804461" y="4194204"/>
                </a:lnTo>
                <a:lnTo>
                  <a:pt x="9601201" y="3397178"/>
                </a:lnTo>
                <a:lnTo>
                  <a:pt x="9601201" y="3436580"/>
                </a:lnTo>
                <a:lnTo>
                  <a:pt x="8848769" y="4189281"/>
                </a:lnTo>
                <a:lnTo>
                  <a:pt x="8853693" y="4194204"/>
                </a:lnTo>
                <a:lnTo>
                  <a:pt x="9601201" y="3446428"/>
                </a:lnTo>
                <a:lnTo>
                  <a:pt x="9601201" y="3485829"/>
                </a:lnTo>
                <a:lnTo>
                  <a:pt x="8898001" y="4189281"/>
                </a:lnTo>
                <a:lnTo>
                  <a:pt x="8902925" y="4194204"/>
                </a:lnTo>
                <a:lnTo>
                  <a:pt x="9601201" y="3495678"/>
                </a:lnTo>
                <a:lnTo>
                  <a:pt x="9601201" y="3524970"/>
                </a:lnTo>
                <a:lnTo>
                  <a:pt x="9601200" y="3524970"/>
                </a:lnTo>
                <a:lnTo>
                  <a:pt x="9601200" y="3535080"/>
                </a:lnTo>
                <a:lnTo>
                  <a:pt x="8947233" y="4189281"/>
                </a:lnTo>
                <a:lnTo>
                  <a:pt x="8952157" y="4194204"/>
                </a:lnTo>
                <a:lnTo>
                  <a:pt x="9601200" y="3544929"/>
                </a:lnTo>
                <a:lnTo>
                  <a:pt x="9601200" y="3584330"/>
                </a:lnTo>
                <a:lnTo>
                  <a:pt x="8996465" y="4189281"/>
                </a:lnTo>
                <a:lnTo>
                  <a:pt x="9001389" y="4194204"/>
                </a:lnTo>
                <a:lnTo>
                  <a:pt x="9601200" y="3594178"/>
                </a:lnTo>
                <a:lnTo>
                  <a:pt x="9601200" y="3633579"/>
                </a:lnTo>
                <a:lnTo>
                  <a:pt x="9045697" y="4189281"/>
                </a:lnTo>
                <a:lnTo>
                  <a:pt x="9050620" y="4194204"/>
                </a:lnTo>
                <a:lnTo>
                  <a:pt x="9601200" y="3643427"/>
                </a:lnTo>
                <a:lnTo>
                  <a:pt x="9601200" y="3682827"/>
                </a:lnTo>
                <a:lnTo>
                  <a:pt x="9094927" y="4189281"/>
                </a:lnTo>
                <a:lnTo>
                  <a:pt x="9099852" y="4194204"/>
                </a:lnTo>
                <a:lnTo>
                  <a:pt x="9601200" y="3692677"/>
                </a:lnTo>
                <a:lnTo>
                  <a:pt x="9601200" y="3732077"/>
                </a:lnTo>
                <a:lnTo>
                  <a:pt x="9144159" y="4189281"/>
                </a:lnTo>
                <a:lnTo>
                  <a:pt x="9149085" y="4194204"/>
                </a:lnTo>
                <a:lnTo>
                  <a:pt x="9601200" y="3741927"/>
                </a:lnTo>
                <a:lnTo>
                  <a:pt x="9601200" y="3781328"/>
                </a:lnTo>
                <a:lnTo>
                  <a:pt x="9193393" y="4189281"/>
                </a:lnTo>
                <a:lnTo>
                  <a:pt x="9198317" y="4194204"/>
                </a:lnTo>
                <a:lnTo>
                  <a:pt x="9601200" y="3791177"/>
                </a:lnTo>
                <a:lnTo>
                  <a:pt x="9601200" y="3830577"/>
                </a:lnTo>
                <a:lnTo>
                  <a:pt x="9242624" y="4189281"/>
                </a:lnTo>
                <a:lnTo>
                  <a:pt x="9247549" y="4194204"/>
                </a:lnTo>
                <a:lnTo>
                  <a:pt x="9601200" y="3840427"/>
                </a:lnTo>
                <a:lnTo>
                  <a:pt x="9601200" y="3879882"/>
                </a:lnTo>
                <a:lnTo>
                  <a:pt x="9291856" y="4189281"/>
                </a:lnTo>
                <a:lnTo>
                  <a:pt x="9296781" y="4194204"/>
                </a:lnTo>
                <a:lnTo>
                  <a:pt x="9601200" y="3889731"/>
                </a:lnTo>
                <a:lnTo>
                  <a:pt x="9601200" y="3929123"/>
                </a:lnTo>
                <a:lnTo>
                  <a:pt x="9341088" y="4189281"/>
                </a:lnTo>
                <a:lnTo>
                  <a:pt x="9346013" y="4194204"/>
                </a:lnTo>
                <a:lnTo>
                  <a:pt x="9601200" y="3938972"/>
                </a:lnTo>
                <a:lnTo>
                  <a:pt x="9601200" y="3978363"/>
                </a:lnTo>
                <a:lnTo>
                  <a:pt x="9390319" y="4189281"/>
                </a:lnTo>
                <a:lnTo>
                  <a:pt x="9395243" y="4194204"/>
                </a:lnTo>
                <a:lnTo>
                  <a:pt x="9601200" y="3988211"/>
                </a:lnTo>
                <a:lnTo>
                  <a:pt x="9601200" y="4027603"/>
                </a:lnTo>
                <a:lnTo>
                  <a:pt x="9439551" y="4189281"/>
                </a:lnTo>
                <a:lnTo>
                  <a:pt x="9444475" y="4194204"/>
                </a:lnTo>
                <a:lnTo>
                  <a:pt x="9601200" y="4037451"/>
                </a:lnTo>
                <a:lnTo>
                  <a:pt x="9601200" y="4076844"/>
                </a:lnTo>
                <a:lnTo>
                  <a:pt x="9488783" y="4189281"/>
                </a:lnTo>
                <a:lnTo>
                  <a:pt x="9493708" y="4194204"/>
                </a:lnTo>
                <a:lnTo>
                  <a:pt x="9601200" y="4086693"/>
                </a:lnTo>
                <a:lnTo>
                  <a:pt x="9601200" y="4126085"/>
                </a:lnTo>
                <a:lnTo>
                  <a:pt x="9538015" y="4189281"/>
                </a:lnTo>
                <a:lnTo>
                  <a:pt x="9542940" y="4194204"/>
                </a:lnTo>
                <a:lnTo>
                  <a:pt x="9601200" y="4135934"/>
                </a:lnTo>
                <a:lnTo>
                  <a:pt x="9601200" y="4175326"/>
                </a:lnTo>
                <a:lnTo>
                  <a:pt x="9587247" y="4189281"/>
                </a:lnTo>
                <a:lnTo>
                  <a:pt x="9592172" y="4194204"/>
                </a:lnTo>
                <a:lnTo>
                  <a:pt x="9601200" y="4185175"/>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lumMod val="40000"/>
              <a:lumOff val="60000"/>
            </a:schemeClr>
          </a:solidFill>
        </p:spPr>
        <p:txBody>
          <a:bodyPr wrap="square">
            <a:noAutofit/>
          </a:bodyPr>
          <a:lstStyle/>
          <a:p>
            <a:r>
              <a:rPr lang="nl-NL"/>
              <a:t>Klik op het pictogram als u een afbeelding wilt toevoegen</a:t>
            </a:r>
          </a:p>
        </p:txBody>
      </p:sp>
      <p:grpSp>
        <p:nvGrpSpPr>
          <p:cNvPr id="79" name="Graphic 2">
            <a:extLst>
              <a:ext uri="{FF2B5EF4-FFF2-40B4-BE49-F238E27FC236}">
                <a16:creationId xmlns:a16="http://schemas.microsoft.com/office/drawing/2014/main" id="{5F317DD4-9208-ED49-9001-EE10ADFC8165}"/>
              </a:ext>
            </a:extLst>
          </p:cNvPr>
          <p:cNvGrpSpPr>
            <a:grpSpLocks noChangeAspect="1"/>
          </p:cNvGrpSpPr>
          <p:nvPr/>
        </p:nvGrpSpPr>
        <p:grpSpPr>
          <a:xfrm>
            <a:off x="8369358" y="1642969"/>
            <a:ext cx="2200031" cy="787216"/>
            <a:chOff x="-1597345" y="233060"/>
            <a:chExt cx="9980364" cy="3571175"/>
          </a:xfrm>
        </p:grpSpPr>
        <p:sp>
          <p:nvSpPr>
            <p:cNvPr id="80" name="Vrije vorm 79">
              <a:extLst>
                <a:ext uri="{FF2B5EF4-FFF2-40B4-BE49-F238E27FC236}">
                  <a16:creationId xmlns:a16="http://schemas.microsoft.com/office/drawing/2014/main" id="{5965811C-D217-9345-A0F1-8C9E4F840D29}"/>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81" name="Vrije vorm 80">
              <a:extLst>
                <a:ext uri="{FF2B5EF4-FFF2-40B4-BE49-F238E27FC236}">
                  <a16:creationId xmlns:a16="http://schemas.microsoft.com/office/drawing/2014/main" id="{CA3A2DA4-5983-7A47-A8BB-71089A64094E}"/>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82" name="Vrije vorm 81">
              <a:extLst>
                <a:ext uri="{FF2B5EF4-FFF2-40B4-BE49-F238E27FC236}">
                  <a16:creationId xmlns:a16="http://schemas.microsoft.com/office/drawing/2014/main" id="{FD0A03CE-94B1-5946-B49F-47E81648CF13}"/>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83" name="Graphic 2">
              <a:extLst>
                <a:ext uri="{FF2B5EF4-FFF2-40B4-BE49-F238E27FC236}">
                  <a16:creationId xmlns:a16="http://schemas.microsoft.com/office/drawing/2014/main" id="{4BCF0739-295C-3A42-BEB7-4384F7D98F0D}"/>
                </a:ext>
              </a:extLst>
            </p:cNvPr>
            <p:cNvGrpSpPr/>
            <p:nvPr/>
          </p:nvGrpSpPr>
          <p:grpSpPr>
            <a:xfrm>
              <a:off x="184698" y="233060"/>
              <a:ext cx="8198320" cy="3571175"/>
              <a:chOff x="184698" y="233060"/>
              <a:chExt cx="8198320" cy="3571175"/>
            </a:xfrm>
          </p:grpSpPr>
          <p:sp>
            <p:nvSpPr>
              <p:cNvPr id="84" name="Vrije vorm 83">
                <a:extLst>
                  <a:ext uri="{FF2B5EF4-FFF2-40B4-BE49-F238E27FC236}">
                    <a16:creationId xmlns:a16="http://schemas.microsoft.com/office/drawing/2014/main" id="{5BD13FDE-956A-7C48-AE3E-659D3ACEF44D}"/>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85" name="Vrije vorm 84">
                <a:extLst>
                  <a:ext uri="{FF2B5EF4-FFF2-40B4-BE49-F238E27FC236}">
                    <a16:creationId xmlns:a16="http://schemas.microsoft.com/office/drawing/2014/main" id="{53994006-5648-1D4E-9757-83287170F269}"/>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87" name="Vrije vorm 86">
                <a:extLst>
                  <a:ext uri="{FF2B5EF4-FFF2-40B4-BE49-F238E27FC236}">
                    <a16:creationId xmlns:a16="http://schemas.microsoft.com/office/drawing/2014/main" id="{6B659AB9-D9B6-7049-84B9-F704CF41E6AA}"/>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88" name="Vrije vorm 87">
                <a:extLst>
                  <a:ext uri="{FF2B5EF4-FFF2-40B4-BE49-F238E27FC236}">
                    <a16:creationId xmlns:a16="http://schemas.microsoft.com/office/drawing/2014/main" id="{B86B0F6E-E33F-564E-BB57-65ECDB059581}"/>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89" name="Vrije vorm 88">
                <a:extLst>
                  <a:ext uri="{FF2B5EF4-FFF2-40B4-BE49-F238E27FC236}">
                    <a16:creationId xmlns:a16="http://schemas.microsoft.com/office/drawing/2014/main" id="{015C4FC8-C0B9-3045-B1AD-FF61B7064788}"/>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90" name="Vrije vorm 89">
                <a:extLst>
                  <a:ext uri="{FF2B5EF4-FFF2-40B4-BE49-F238E27FC236}">
                    <a16:creationId xmlns:a16="http://schemas.microsoft.com/office/drawing/2014/main" id="{8FABEB12-6738-7949-871D-12E4A9EFCD0F}"/>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91" name="Vrije vorm 90">
                <a:extLst>
                  <a:ext uri="{FF2B5EF4-FFF2-40B4-BE49-F238E27FC236}">
                    <a16:creationId xmlns:a16="http://schemas.microsoft.com/office/drawing/2014/main" id="{2FEC4184-9AA7-8F43-BD2B-F52EF548A6E7}"/>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92" name="Vrije vorm 91">
                <a:extLst>
                  <a:ext uri="{FF2B5EF4-FFF2-40B4-BE49-F238E27FC236}">
                    <a16:creationId xmlns:a16="http://schemas.microsoft.com/office/drawing/2014/main" id="{450F6445-6714-4945-8708-3A3B8ED56008}"/>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96" name="Vrije vorm 95">
                <a:extLst>
                  <a:ext uri="{FF2B5EF4-FFF2-40B4-BE49-F238E27FC236}">
                    <a16:creationId xmlns:a16="http://schemas.microsoft.com/office/drawing/2014/main" id="{8D9A0DE9-5AA0-2C42-B6F3-661D143F3E7E}"/>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97" name="Vrije vorm 96">
                <a:extLst>
                  <a:ext uri="{FF2B5EF4-FFF2-40B4-BE49-F238E27FC236}">
                    <a16:creationId xmlns:a16="http://schemas.microsoft.com/office/drawing/2014/main" id="{6CBB5304-C7EC-3743-8D4F-EBF869161411}"/>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98" name="Vrije vorm 97">
                <a:extLst>
                  <a:ext uri="{FF2B5EF4-FFF2-40B4-BE49-F238E27FC236}">
                    <a16:creationId xmlns:a16="http://schemas.microsoft.com/office/drawing/2014/main" id="{512D5F8F-EA55-0B43-861B-06158A14BE3B}"/>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99" name="Vrije vorm 98">
                <a:extLst>
                  <a:ext uri="{FF2B5EF4-FFF2-40B4-BE49-F238E27FC236}">
                    <a16:creationId xmlns:a16="http://schemas.microsoft.com/office/drawing/2014/main" id="{777E95D7-02C3-2F4A-8E39-13D9A32BB93E}"/>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00" name="Vrije vorm 99">
                <a:extLst>
                  <a:ext uri="{FF2B5EF4-FFF2-40B4-BE49-F238E27FC236}">
                    <a16:creationId xmlns:a16="http://schemas.microsoft.com/office/drawing/2014/main" id="{EA35A109-223B-1A49-B1F4-4C43E24DCB2A}"/>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89178772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Gestreepte Start Light">
    <p:bg>
      <p:bgPr>
        <a:solidFill>
          <a:schemeClr val="bg2"/>
        </a:solidFill>
        <a:effectLst/>
      </p:bgPr>
    </p:bg>
    <p:spTree>
      <p:nvGrpSpPr>
        <p:cNvPr id="1" name=""/>
        <p:cNvGrpSpPr/>
        <p:nvPr/>
      </p:nvGrpSpPr>
      <p:grpSpPr>
        <a:xfrm>
          <a:off x="0" y="0"/>
          <a:ext cx="0" cy="0"/>
          <a:chOff x="0" y="0"/>
          <a:chExt cx="0" cy="0"/>
        </a:xfrm>
      </p:grpSpPr>
      <p:sp>
        <p:nvSpPr>
          <p:cNvPr id="78" name="Rechthoek 77">
            <a:extLst>
              <a:ext uri="{FF2B5EF4-FFF2-40B4-BE49-F238E27FC236}">
                <a16:creationId xmlns:a16="http://schemas.microsoft.com/office/drawing/2014/main" id="{00C6CAA9-AAFC-6047-9D4F-1DF4ABBE62DA}"/>
              </a:ext>
            </a:extLst>
          </p:cNvPr>
          <p:cNvSpPr/>
          <p:nvPr/>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4" name="Vrije vorm 93">
            <a:extLst>
              <a:ext uri="{FF2B5EF4-FFF2-40B4-BE49-F238E27FC236}">
                <a16:creationId xmlns:a16="http://schemas.microsoft.com/office/drawing/2014/main" id="{42D2EC39-2D9D-474F-A1D3-7FCBAC7972E2}"/>
              </a:ext>
            </a:extLst>
          </p:cNvPr>
          <p:cNvSpPr/>
          <p:nvPr/>
        </p:nvSpPr>
        <p:spPr>
          <a:xfrm>
            <a:off x="6096001" y="-691"/>
            <a:ext cx="6096001" cy="6858000"/>
          </a:xfrm>
          <a:custGeom>
            <a:avLst/>
            <a:gdLst>
              <a:gd name="connsiteX0" fmla="*/ 6096001 w 6096001"/>
              <a:gd name="connsiteY0" fmla="*/ 6839121 h 6858000"/>
              <a:gd name="connsiteX1" fmla="*/ 6096001 w 6096001"/>
              <a:gd name="connsiteY1" fmla="*/ 6848970 h 6858000"/>
              <a:gd name="connsiteX2" fmla="*/ 6086972 w 6096001"/>
              <a:gd name="connsiteY2" fmla="*/ 6858000 h 6858000"/>
              <a:gd name="connsiteX3" fmla="*/ 6082047 w 6096001"/>
              <a:gd name="connsiteY3" fmla="*/ 6853077 h 6858000"/>
              <a:gd name="connsiteX4" fmla="*/ 6096001 w 6096001"/>
              <a:gd name="connsiteY4" fmla="*/ 6789880 h 6858000"/>
              <a:gd name="connsiteX5" fmla="*/ 6096001 w 6096001"/>
              <a:gd name="connsiteY5" fmla="*/ 6799729 h 6858000"/>
              <a:gd name="connsiteX6" fmla="*/ 6037740 w 6096001"/>
              <a:gd name="connsiteY6" fmla="*/ 6858000 h 6858000"/>
              <a:gd name="connsiteX7" fmla="*/ 6032815 w 6096001"/>
              <a:gd name="connsiteY7" fmla="*/ 6853077 h 6858000"/>
              <a:gd name="connsiteX8" fmla="*/ 6096001 w 6096001"/>
              <a:gd name="connsiteY8" fmla="*/ 6740639 h 6858000"/>
              <a:gd name="connsiteX9" fmla="*/ 6096001 w 6096001"/>
              <a:gd name="connsiteY9" fmla="*/ 6750488 h 6858000"/>
              <a:gd name="connsiteX10" fmla="*/ 5988508 w 6096001"/>
              <a:gd name="connsiteY10" fmla="*/ 6858000 h 6858000"/>
              <a:gd name="connsiteX11" fmla="*/ 5983583 w 6096001"/>
              <a:gd name="connsiteY11" fmla="*/ 6853077 h 6858000"/>
              <a:gd name="connsiteX12" fmla="*/ 6096001 w 6096001"/>
              <a:gd name="connsiteY12" fmla="*/ 6691398 h 6858000"/>
              <a:gd name="connsiteX13" fmla="*/ 6096001 w 6096001"/>
              <a:gd name="connsiteY13" fmla="*/ 6701246 h 6858000"/>
              <a:gd name="connsiteX14" fmla="*/ 5939275 w 6096001"/>
              <a:gd name="connsiteY14" fmla="*/ 6858000 h 6858000"/>
              <a:gd name="connsiteX15" fmla="*/ 5934351 w 6096001"/>
              <a:gd name="connsiteY15" fmla="*/ 6853077 h 6858000"/>
              <a:gd name="connsiteX16" fmla="*/ 6096001 w 6096001"/>
              <a:gd name="connsiteY16" fmla="*/ 6642158 h 6858000"/>
              <a:gd name="connsiteX17" fmla="*/ 6096001 w 6096001"/>
              <a:gd name="connsiteY17" fmla="*/ 6652006 h 6858000"/>
              <a:gd name="connsiteX18" fmla="*/ 5890043 w 6096001"/>
              <a:gd name="connsiteY18" fmla="*/ 6858000 h 6858000"/>
              <a:gd name="connsiteX19" fmla="*/ 5885119 w 6096001"/>
              <a:gd name="connsiteY19" fmla="*/ 6853077 h 6858000"/>
              <a:gd name="connsiteX20" fmla="*/ 6096001 w 6096001"/>
              <a:gd name="connsiteY20" fmla="*/ 6592918 h 6858000"/>
              <a:gd name="connsiteX21" fmla="*/ 6096001 w 6096001"/>
              <a:gd name="connsiteY21" fmla="*/ 6602767 h 6858000"/>
              <a:gd name="connsiteX22" fmla="*/ 5840813 w 6096001"/>
              <a:gd name="connsiteY22" fmla="*/ 6858000 h 6858000"/>
              <a:gd name="connsiteX23" fmla="*/ 5835888 w 6096001"/>
              <a:gd name="connsiteY23" fmla="*/ 6853077 h 6858000"/>
              <a:gd name="connsiteX24" fmla="*/ 6096001 w 6096001"/>
              <a:gd name="connsiteY24" fmla="*/ 6543677 h 6858000"/>
              <a:gd name="connsiteX25" fmla="*/ 6096001 w 6096001"/>
              <a:gd name="connsiteY25" fmla="*/ 6553526 h 6858000"/>
              <a:gd name="connsiteX26" fmla="*/ 5791581 w 6096001"/>
              <a:gd name="connsiteY26" fmla="*/ 6858000 h 6858000"/>
              <a:gd name="connsiteX27" fmla="*/ 5786656 w 6096001"/>
              <a:gd name="connsiteY27" fmla="*/ 6853077 h 6858000"/>
              <a:gd name="connsiteX28" fmla="*/ 6096001 w 6096001"/>
              <a:gd name="connsiteY28" fmla="*/ 6494372 h 6858000"/>
              <a:gd name="connsiteX29" fmla="*/ 6096001 w 6096001"/>
              <a:gd name="connsiteY29" fmla="*/ 6504222 h 6858000"/>
              <a:gd name="connsiteX30" fmla="*/ 5742349 w 6096001"/>
              <a:gd name="connsiteY30" fmla="*/ 6858000 h 6858000"/>
              <a:gd name="connsiteX31" fmla="*/ 5737424 w 6096001"/>
              <a:gd name="connsiteY31" fmla="*/ 6853077 h 6858000"/>
              <a:gd name="connsiteX32" fmla="*/ 6096001 w 6096001"/>
              <a:gd name="connsiteY32" fmla="*/ 6445123 h 6858000"/>
              <a:gd name="connsiteX33" fmla="*/ 6096001 w 6096001"/>
              <a:gd name="connsiteY33" fmla="*/ 6454972 h 6858000"/>
              <a:gd name="connsiteX34" fmla="*/ 5693117 w 6096001"/>
              <a:gd name="connsiteY34" fmla="*/ 6858000 h 6858000"/>
              <a:gd name="connsiteX35" fmla="*/ 5688193 w 6096001"/>
              <a:gd name="connsiteY35" fmla="*/ 6853077 h 6858000"/>
              <a:gd name="connsiteX36" fmla="*/ 6096001 w 6096001"/>
              <a:gd name="connsiteY36" fmla="*/ 6395872 h 6858000"/>
              <a:gd name="connsiteX37" fmla="*/ 6096001 w 6096001"/>
              <a:gd name="connsiteY37" fmla="*/ 6405722 h 6858000"/>
              <a:gd name="connsiteX38" fmla="*/ 5643885 w 6096001"/>
              <a:gd name="connsiteY38" fmla="*/ 6858000 h 6858000"/>
              <a:gd name="connsiteX39" fmla="*/ 5638959 w 6096001"/>
              <a:gd name="connsiteY39" fmla="*/ 6853077 h 6858000"/>
              <a:gd name="connsiteX40" fmla="*/ 6096001 w 6096001"/>
              <a:gd name="connsiteY40" fmla="*/ 6346622 h 6858000"/>
              <a:gd name="connsiteX41" fmla="*/ 6096001 w 6096001"/>
              <a:gd name="connsiteY41" fmla="*/ 6356472 h 6858000"/>
              <a:gd name="connsiteX42" fmla="*/ 5594652 w 6096001"/>
              <a:gd name="connsiteY42" fmla="*/ 6858000 h 6858000"/>
              <a:gd name="connsiteX43" fmla="*/ 5589727 w 6096001"/>
              <a:gd name="connsiteY43" fmla="*/ 6853077 h 6858000"/>
              <a:gd name="connsiteX44" fmla="*/ 6096001 w 6096001"/>
              <a:gd name="connsiteY44" fmla="*/ 6297374 h 6858000"/>
              <a:gd name="connsiteX45" fmla="*/ 6096001 w 6096001"/>
              <a:gd name="connsiteY45" fmla="*/ 6307222 h 6858000"/>
              <a:gd name="connsiteX46" fmla="*/ 5545420 w 6096001"/>
              <a:gd name="connsiteY46" fmla="*/ 6858000 h 6858000"/>
              <a:gd name="connsiteX47" fmla="*/ 5540497 w 6096001"/>
              <a:gd name="connsiteY47" fmla="*/ 6853077 h 6858000"/>
              <a:gd name="connsiteX48" fmla="*/ 6096001 w 6096001"/>
              <a:gd name="connsiteY48" fmla="*/ 6248125 h 6858000"/>
              <a:gd name="connsiteX49" fmla="*/ 6096001 w 6096001"/>
              <a:gd name="connsiteY49" fmla="*/ 6257973 h 6858000"/>
              <a:gd name="connsiteX50" fmla="*/ 5496189 w 6096001"/>
              <a:gd name="connsiteY50" fmla="*/ 6858000 h 6858000"/>
              <a:gd name="connsiteX51" fmla="*/ 5491265 w 6096001"/>
              <a:gd name="connsiteY51" fmla="*/ 6853077 h 6858000"/>
              <a:gd name="connsiteX52" fmla="*/ 6096001 w 6096001"/>
              <a:gd name="connsiteY52" fmla="*/ 6198875 h 6858000"/>
              <a:gd name="connsiteX53" fmla="*/ 6096001 w 6096001"/>
              <a:gd name="connsiteY53" fmla="*/ 6208724 h 6858000"/>
              <a:gd name="connsiteX54" fmla="*/ 5446957 w 6096001"/>
              <a:gd name="connsiteY54" fmla="*/ 6858000 h 6858000"/>
              <a:gd name="connsiteX55" fmla="*/ 5442033 w 6096001"/>
              <a:gd name="connsiteY55" fmla="*/ 6853077 h 6858000"/>
              <a:gd name="connsiteX56" fmla="*/ 6096001 w 6096001"/>
              <a:gd name="connsiteY56" fmla="*/ 6149625 h 6858000"/>
              <a:gd name="connsiteX57" fmla="*/ 6096001 w 6096001"/>
              <a:gd name="connsiteY57" fmla="*/ 6159474 h 6858000"/>
              <a:gd name="connsiteX58" fmla="*/ 5397725 w 6096001"/>
              <a:gd name="connsiteY58" fmla="*/ 6858000 h 6858000"/>
              <a:gd name="connsiteX59" fmla="*/ 5392801 w 6096001"/>
              <a:gd name="connsiteY59" fmla="*/ 6853077 h 6858000"/>
              <a:gd name="connsiteX60" fmla="*/ 6096001 w 6096001"/>
              <a:gd name="connsiteY60" fmla="*/ 6100376 h 6858000"/>
              <a:gd name="connsiteX61" fmla="*/ 6096001 w 6096001"/>
              <a:gd name="connsiteY61" fmla="*/ 6110224 h 6858000"/>
              <a:gd name="connsiteX62" fmla="*/ 5348493 w 6096001"/>
              <a:gd name="connsiteY62" fmla="*/ 6858000 h 6858000"/>
              <a:gd name="connsiteX63" fmla="*/ 5343569 w 6096001"/>
              <a:gd name="connsiteY63" fmla="*/ 6853077 h 6858000"/>
              <a:gd name="connsiteX64" fmla="*/ 6096001 w 6096001"/>
              <a:gd name="connsiteY64" fmla="*/ 6051125 h 6858000"/>
              <a:gd name="connsiteX65" fmla="*/ 6096001 w 6096001"/>
              <a:gd name="connsiteY65" fmla="*/ 6060974 h 6858000"/>
              <a:gd name="connsiteX66" fmla="*/ 5299261 w 6096001"/>
              <a:gd name="connsiteY66" fmla="*/ 6858000 h 6858000"/>
              <a:gd name="connsiteX67" fmla="*/ 5294336 w 6096001"/>
              <a:gd name="connsiteY67" fmla="*/ 6853077 h 6858000"/>
              <a:gd name="connsiteX68" fmla="*/ 6096001 w 6096001"/>
              <a:gd name="connsiteY68" fmla="*/ 6001875 h 6858000"/>
              <a:gd name="connsiteX69" fmla="*/ 6096001 w 6096001"/>
              <a:gd name="connsiteY69" fmla="*/ 6011725 h 6858000"/>
              <a:gd name="connsiteX70" fmla="*/ 5250029 w 6096001"/>
              <a:gd name="connsiteY70" fmla="*/ 6858000 h 6858000"/>
              <a:gd name="connsiteX71" fmla="*/ 5245104 w 6096001"/>
              <a:gd name="connsiteY71" fmla="*/ 6853077 h 6858000"/>
              <a:gd name="connsiteX72" fmla="*/ 6096001 w 6096001"/>
              <a:gd name="connsiteY72" fmla="*/ 5952627 h 6858000"/>
              <a:gd name="connsiteX73" fmla="*/ 6096001 w 6096001"/>
              <a:gd name="connsiteY73" fmla="*/ 5962476 h 6858000"/>
              <a:gd name="connsiteX74" fmla="*/ 5200798 w 6096001"/>
              <a:gd name="connsiteY74" fmla="*/ 6858000 h 6858000"/>
              <a:gd name="connsiteX75" fmla="*/ 5195873 w 6096001"/>
              <a:gd name="connsiteY75" fmla="*/ 6853077 h 6858000"/>
              <a:gd name="connsiteX76" fmla="*/ 6096001 w 6096001"/>
              <a:gd name="connsiteY76" fmla="*/ 5903377 h 6858000"/>
              <a:gd name="connsiteX77" fmla="*/ 6096001 w 6096001"/>
              <a:gd name="connsiteY77" fmla="*/ 5913226 h 6858000"/>
              <a:gd name="connsiteX78" fmla="*/ 5151566 w 6096001"/>
              <a:gd name="connsiteY78" fmla="*/ 6858000 h 6858000"/>
              <a:gd name="connsiteX79" fmla="*/ 5146641 w 6096001"/>
              <a:gd name="connsiteY79" fmla="*/ 6853077 h 6858000"/>
              <a:gd name="connsiteX80" fmla="*/ 6096001 w 6096001"/>
              <a:gd name="connsiteY80" fmla="*/ 5854128 h 6858000"/>
              <a:gd name="connsiteX81" fmla="*/ 6096001 w 6096001"/>
              <a:gd name="connsiteY81" fmla="*/ 5863977 h 6858000"/>
              <a:gd name="connsiteX82" fmla="*/ 5102335 w 6096001"/>
              <a:gd name="connsiteY82" fmla="*/ 6858000 h 6858000"/>
              <a:gd name="connsiteX83" fmla="*/ 5097410 w 6096001"/>
              <a:gd name="connsiteY83" fmla="*/ 6853077 h 6858000"/>
              <a:gd name="connsiteX84" fmla="*/ 6096001 w 6096001"/>
              <a:gd name="connsiteY84" fmla="*/ 5804878 h 6858000"/>
              <a:gd name="connsiteX85" fmla="*/ 6096001 w 6096001"/>
              <a:gd name="connsiteY85" fmla="*/ 5814728 h 6858000"/>
              <a:gd name="connsiteX86" fmla="*/ 5053103 w 6096001"/>
              <a:gd name="connsiteY86" fmla="*/ 6858000 h 6858000"/>
              <a:gd name="connsiteX87" fmla="*/ 5048178 w 6096001"/>
              <a:gd name="connsiteY87" fmla="*/ 6853077 h 6858000"/>
              <a:gd name="connsiteX88" fmla="*/ 6096001 w 6096001"/>
              <a:gd name="connsiteY88" fmla="*/ 5755628 h 6858000"/>
              <a:gd name="connsiteX89" fmla="*/ 6096001 w 6096001"/>
              <a:gd name="connsiteY89" fmla="*/ 5765476 h 6858000"/>
              <a:gd name="connsiteX90" fmla="*/ 5003869 w 6096001"/>
              <a:gd name="connsiteY90" fmla="*/ 6858000 h 6858000"/>
              <a:gd name="connsiteX91" fmla="*/ 4998945 w 6096001"/>
              <a:gd name="connsiteY91" fmla="*/ 6853077 h 6858000"/>
              <a:gd name="connsiteX92" fmla="*/ 6096001 w 6096001"/>
              <a:gd name="connsiteY92" fmla="*/ 5706378 h 6858000"/>
              <a:gd name="connsiteX93" fmla="*/ 6096001 w 6096001"/>
              <a:gd name="connsiteY93" fmla="*/ 5716227 h 6858000"/>
              <a:gd name="connsiteX94" fmla="*/ 4954637 w 6096001"/>
              <a:gd name="connsiteY94" fmla="*/ 6858000 h 6858000"/>
              <a:gd name="connsiteX95" fmla="*/ 4949713 w 6096001"/>
              <a:gd name="connsiteY95" fmla="*/ 6853077 h 6858000"/>
              <a:gd name="connsiteX96" fmla="*/ 6096001 w 6096001"/>
              <a:gd name="connsiteY96" fmla="*/ 5657130 h 6858000"/>
              <a:gd name="connsiteX97" fmla="*/ 6096001 w 6096001"/>
              <a:gd name="connsiteY97" fmla="*/ 5666978 h 6858000"/>
              <a:gd name="connsiteX98" fmla="*/ 4905407 w 6096001"/>
              <a:gd name="connsiteY98" fmla="*/ 6858000 h 6858000"/>
              <a:gd name="connsiteX99" fmla="*/ 4900483 w 6096001"/>
              <a:gd name="connsiteY99" fmla="*/ 6853077 h 6858000"/>
              <a:gd name="connsiteX100" fmla="*/ 6096001 w 6096001"/>
              <a:gd name="connsiteY100" fmla="*/ 5607880 h 6858000"/>
              <a:gd name="connsiteX101" fmla="*/ 6096001 w 6096001"/>
              <a:gd name="connsiteY101" fmla="*/ 5617729 h 6858000"/>
              <a:gd name="connsiteX102" fmla="*/ 4856175 w 6096001"/>
              <a:gd name="connsiteY102" fmla="*/ 6858000 h 6858000"/>
              <a:gd name="connsiteX103" fmla="*/ 4851251 w 6096001"/>
              <a:gd name="connsiteY103" fmla="*/ 6853077 h 6858000"/>
              <a:gd name="connsiteX104" fmla="*/ 6096001 w 6096001"/>
              <a:gd name="connsiteY104" fmla="*/ 5558631 h 6858000"/>
              <a:gd name="connsiteX105" fmla="*/ 6096001 w 6096001"/>
              <a:gd name="connsiteY105" fmla="*/ 5568479 h 6858000"/>
              <a:gd name="connsiteX106" fmla="*/ 4806943 w 6096001"/>
              <a:gd name="connsiteY106" fmla="*/ 6858000 h 6858000"/>
              <a:gd name="connsiteX107" fmla="*/ 4802019 w 6096001"/>
              <a:gd name="connsiteY107" fmla="*/ 6853077 h 6858000"/>
              <a:gd name="connsiteX108" fmla="*/ 6096001 w 6096001"/>
              <a:gd name="connsiteY108" fmla="*/ 5509381 h 6858000"/>
              <a:gd name="connsiteX109" fmla="*/ 6096001 w 6096001"/>
              <a:gd name="connsiteY109" fmla="*/ 5519230 h 6858000"/>
              <a:gd name="connsiteX110" fmla="*/ 4757711 w 6096001"/>
              <a:gd name="connsiteY110" fmla="*/ 6858000 h 6858000"/>
              <a:gd name="connsiteX111" fmla="*/ 4752787 w 6096001"/>
              <a:gd name="connsiteY111" fmla="*/ 6853077 h 6858000"/>
              <a:gd name="connsiteX112" fmla="*/ 6096001 w 6096001"/>
              <a:gd name="connsiteY112" fmla="*/ 5460130 h 6858000"/>
              <a:gd name="connsiteX113" fmla="*/ 6096001 w 6096001"/>
              <a:gd name="connsiteY113" fmla="*/ 5469980 h 6858000"/>
              <a:gd name="connsiteX114" fmla="*/ 4708479 w 6096001"/>
              <a:gd name="connsiteY114" fmla="*/ 6858000 h 6858000"/>
              <a:gd name="connsiteX115" fmla="*/ 4703553 w 6096001"/>
              <a:gd name="connsiteY115" fmla="*/ 6853077 h 6858000"/>
              <a:gd name="connsiteX116" fmla="*/ 6096001 w 6096001"/>
              <a:gd name="connsiteY116" fmla="*/ 5410880 h 6858000"/>
              <a:gd name="connsiteX117" fmla="*/ 6096001 w 6096001"/>
              <a:gd name="connsiteY117" fmla="*/ 5420730 h 6858000"/>
              <a:gd name="connsiteX118" fmla="*/ 4659246 w 6096001"/>
              <a:gd name="connsiteY118" fmla="*/ 6858000 h 6858000"/>
              <a:gd name="connsiteX119" fmla="*/ 4654321 w 6096001"/>
              <a:gd name="connsiteY119" fmla="*/ 6853077 h 6858000"/>
              <a:gd name="connsiteX120" fmla="*/ 6096001 w 6096001"/>
              <a:gd name="connsiteY120" fmla="*/ 5361631 h 6858000"/>
              <a:gd name="connsiteX121" fmla="*/ 6096001 w 6096001"/>
              <a:gd name="connsiteY121" fmla="*/ 5371480 h 6858000"/>
              <a:gd name="connsiteX122" fmla="*/ 4610015 w 6096001"/>
              <a:gd name="connsiteY122" fmla="*/ 6858000 h 6858000"/>
              <a:gd name="connsiteX123" fmla="*/ 4605090 w 6096001"/>
              <a:gd name="connsiteY123" fmla="*/ 6853077 h 6858000"/>
              <a:gd name="connsiteX124" fmla="*/ 6096001 w 6096001"/>
              <a:gd name="connsiteY124" fmla="*/ 5312382 h 6858000"/>
              <a:gd name="connsiteX125" fmla="*/ 6096001 w 6096001"/>
              <a:gd name="connsiteY125" fmla="*/ 5322232 h 6858000"/>
              <a:gd name="connsiteX126" fmla="*/ 4560784 w 6096001"/>
              <a:gd name="connsiteY126" fmla="*/ 6858000 h 6858000"/>
              <a:gd name="connsiteX127" fmla="*/ 4555859 w 6096001"/>
              <a:gd name="connsiteY127" fmla="*/ 6853077 h 6858000"/>
              <a:gd name="connsiteX128" fmla="*/ 6096001 w 6096001"/>
              <a:gd name="connsiteY128" fmla="*/ 5263132 h 6858000"/>
              <a:gd name="connsiteX129" fmla="*/ 6096001 w 6096001"/>
              <a:gd name="connsiteY129" fmla="*/ 5272982 h 6858000"/>
              <a:gd name="connsiteX130" fmla="*/ 4511552 w 6096001"/>
              <a:gd name="connsiteY130" fmla="*/ 6858000 h 6858000"/>
              <a:gd name="connsiteX131" fmla="*/ 4506627 w 6096001"/>
              <a:gd name="connsiteY131" fmla="*/ 6853077 h 6858000"/>
              <a:gd name="connsiteX132" fmla="*/ 6096001 w 6096001"/>
              <a:gd name="connsiteY132" fmla="*/ 5213883 h 6858000"/>
              <a:gd name="connsiteX133" fmla="*/ 6096001 w 6096001"/>
              <a:gd name="connsiteY133" fmla="*/ 5223732 h 6858000"/>
              <a:gd name="connsiteX134" fmla="*/ 4462320 w 6096001"/>
              <a:gd name="connsiteY134" fmla="*/ 6858000 h 6858000"/>
              <a:gd name="connsiteX135" fmla="*/ 4457395 w 6096001"/>
              <a:gd name="connsiteY135" fmla="*/ 6853077 h 6858000"/>
              <a:gd name="connsiteX136" fmla="*/ 6096001 w 6096001"/>
              <a:gd name="connsiteY136" fmla="*/ 5164634 h 6858000"/>
              <a:gd name="connsiteX137" fmla="*/ 6096001 w 6096001"/>
              <a:gd name="connsiteY137" fmla="*/ 5174483 h 6858000"/>
              <a:gd name="connsiteX138" fmla="*/ 4413088 w 6096001"/>
              <a:gd name="connsiteY138" fmla="*/ 6858000 h 6858000"/>
              <a:gd name="connsiteX139" fmla="*/ 4408163 w 6096001"/>
              <a:gd name="connsiteY139" fmla="*/ 6853077 h 6858000"/>
              <a:gd name="connsiteX140" fmla="*/ 6096001 w 6096001"/>
              <a:gd name="connsiteY140" fmla="*/ 5115384 h 6858000"/>
              <a:gd name="connsiteX141" fmla="*/ 6096001 w 6096001"/>
              <a:gd name="connsiteY141" fmla="*/ 5125232 h 6858000"/>
              <a:gd name="connsiteX142" fmla="*/ 4363855 w 6096001"/>
              <a:gd name="connsiteY142" fmla="*/ 6858000 h 6858000"/>
              <a:gd name="connsiteX143" fmla="*/ 4358931 w 6096001"/>
              <a:gd name="connsiteY143" fmla="*/ 6853077 h 6858000"/>
              <a:gd name="connsiteX144" fmla="*/ 6096001 w 6096001"/>
              <a:gd name="connsiteY144" fmla="*/ 5066134 h 6858000"/>
              <a:gd name="connsiteX145" fmla="*/ 6096001 w 6096001"/>
              <a:gd name="connsiteY145" fmla="*/ 5075982 h 6858000"/>
              <a:gd name="connsiteX146" fmla="*/ 4314623 w 6096001"/>
              <a:gd name="connsiteY146" fmla="*/ 6858000 h 6858000"/>
              <a:gd name="connsiteX147" fmla="*/ 4309699 w 6096001"/>
              <a:gd name="connsiteY147" fmla="*/ 6853077 h 6858000"/>
              <a:gd name="connsiteX148" fmla="*/ 6096001 w 6096001"/>
              <a:gd name="connsiteY148" fmla="*/ 5016885 h 6858000"/>
              <a:gd name="connsiteX149" fmla="*/ 6096001 w 6096001"/>
              <a:gd name="connsiteY149" fmla="*/ 5026734 h 6858000"/>
              <a:gd name="connsiteX150" fmla="*/ 4265393 w 6096001"/>
              <a:gd name="connsiteY150" fmla="*/ 6858000 h 6858000"/>
              <a:gd name="connsiteX151" fmla="*/ 4260468 w 6096001"/>
              <a:gd name="connsiteY151" fmla="*/ 6853077 h 6858000"/>
              <a:gd name="connsiteX152" fmla="*/ 6096001 w 6096001"/>
              <a:gd name="connsiteY152" fmla="*/ 4967636 h 6858000"/>
              <a:gd name="connsiteX153" fmla="*/ 6096001 w 6096001"/>
              <a:gd name="connsiteY153" fmla="*/ 4977484 h 6858000"/>
              <a:gd name="connsiteX154" fmla="*/ 4216161 w 6096001"/>
              <a:gd name="connsiteY154" fmla="*/ 6858000 h 6858000"/>
              <a:gd name="connsiteX155" fmla="*/ 4211236 w 6096001"/>
              <a:gd name="connsiteY155" fmla="*/ 6853077 h 6858000"/>
              <a:gd name="connsiteX156" fmla="*/ 6096001 w 6096001"/>
              <a:gd name="connsiteY156" fmla="*/ 4918386 h 6858000"/>
              <a:gd name="connsiteX157" fmla="*/ 6096001 w 6096001"/>
              <a:gd name="connsiteY157" fmla="*/ 4928235 h 6858000"/>
              <a:gd name="connsiteX158" fmla="*/ 4166929 w 6096001"/>
              <a:gd name="connsiteY158" fmla="*/ 6858000 h 6858000"/>
              <a:gd name="connsiteX159" fmla="*/ 4162004 w 6096001"/>
              <a:gd name="connsiteY159" fmla="*/ 6853077 h 6858000"/>
              <a:gd name="connsiteX160" fmla="*/ 6096001 w 6096001"/>
              <a:gd name="connsiteY160" fmla="*/ 4869137 h 6858000"/>
              <a:gd name="connsiteX161" fmla="*/ 6096001 w 6096001"/>
              <a:gd name="connsiteY161" fmla="*/ 4878985 h 6858000"/>
              <a:gd name="connsiteX162" fmla="*/ 4117697 w 6096001"/>
              <a:gd name="connsiteY162" fmla="*/ 6858000 h 6858000"/>
              <a:gd name="connsiteX163" fmla="*/ 4112773 w 6096001"/>
              <a:gd name="connsiteY163" fmla="*/ 6853077 h 6858000"/>
              <a:gd name="connsiteX164" fmla="*/ 6096001 w 6096001"/>
              <a:gd name="connsiteY164" fmla="*/ 4819886 h 6858000"/>
              <a:gd name="connsiteX165" fmla="*/ 6096001 w 6096001"/>
              <a:gd name="connsiteY165" fmla="*/ 4829735 h 6858000"/>
              <a:gd name="connsiteX166" fmla="*/ 4068465 w 6096001"/>
              <a:gd name="connsiteY166" fmla="*/ 6858000 h 6858000"/>
              <a:gd name="connsiteX167" fmla="*/ 4063539 w 6096001"/>
              <a:gd name="connsiteY167" fmla="*/ 6853077 h 6858000"/>
              <a:gd name="connsiteX168" fmla="*/ 6096001 w 6096001"/>
              <a:gd name="connsiteY168" fmla="*/ 4770637 h 6858000"/>
              <a:gd name="connsiteX169" fmla="*/ 6096001 w 6096001"/>
              <a:gd name="connsiteY169" fmla="*/ 4780485 h 6858000"/>
              <a:gd name="connsiteX170" fmla="*/ 4019232 w 6096001"/>
              <a:gd name="connsiteY170" fmla="*/ 6858000 h 6858000"/>
              <a:gd name="connsiteX171" fmla="*/ 4014307 w 6096001"/>
              <a:gd name="connsiteY171" fmla="*/ 6853077 h 6858000"/>
              <a:gd name="connsiteX172" fmla="*/ 6096001 w 6096001"/>
              <a:gd name="connsiteY172" fmla="*/ 4721388 h 6858000"/>
              <a:gd name="connsiteX173" fmla="*/ 6096001 w 6096001"/>
              <a:gd name="connsiteY173" fmla="*/ 4731235 h 6858000"/>
              <a:gd name="connsiteX174" fmla="*/ 3970000 w 6096001"/>
              <a:gd name="connsiteY174" fmla="*/ 6858000 h 6858000"/>
              <a:gd name="connsiteX175" fmla="*/ 3965077 w 6096001"/>
              <a:gd name="connsiteY175" fmla="*/ 6853077 h 6858000"/>
              <a:gd name="connsiteX176" fmla="*/ 6096001 w 6096001"/>
              <a:gd name="connsiteY176" fmla="*/ 4672139 h 6858000"/>
              <a:gd name="connsiteX177" fmla="*/ 6096001 w 6096001"/>
              <a:gd name="connsiteY177" fmla="*/ 4681986 h 6858000"/>
              <a:gd name="connsiteX178" fmla="*/ 3920769 w 6096001"/>
              <a:gd name="connsiteY178" fmla="*/ 6858000 h 6858000"/>
              <a:gd name="connsiteX179" fmla="*/ 3915845 w 6096001"/>
              <a:gd name="connsiteY179" fmla="*/ 6853077 h 6858000"/>
              <a:gd name="connsiteX180" fmla="*/ 6096001 w 6096001"/>
              <a:gd name="connsiteY180" fmla="*/ 4622889 h 6858000"/>
              <a:gd name="connsiteX181" fmla="*/ 6096001 w 6096001"/>
              <a:gd name="connsiteY181" fmla="*/ 4632736 h 6858000"/>
              <a:gd name="connsiteX182" fmla="*/ 3871537 w 6096001"/>
              <a:gd name="connsiteY182" fmla="*/ 6858000 h 6858000"/>
              <a:gd name="connsiteX183" fmla="*/ 3866613 w 6096001"/>
              <a:gd name="connsiteY183" fmla="*/ 6853077 h 6858000"/>
              <a:gd name="connsiteX184" fmla="*/ 6096001 w 6096001"/>
              <a:gd name="connsiteY184" fmla="*/ 4573639 h 6858000"/>
              <a:gd name="connsiteX185" fmla="*/ 6096001 w 6096001"/>
              <a:gd name="connsiteY185" fmla="*/ 4583488 h 6858000"/>
              <a:gd name="connsiteX186" fmla="*/ 3822306 w 6096001"/>
              <a:gd name="connsiteY186" fmla="*/ 6858000 h 6858000"/>
              <a:gd name="connsiteX187" fmla="*/ 3817381 w 6096001"/>
              <a:gd name="connsiteY187" fmla="*/ 6853077 h 6858000"/>
              <a:gd name="connsiteX188" fmla="*/ 6096001 w 6096001"/>
              <a:gd name="connsiteY188" fmla="*/ 4524389 h 6858000"/>
              <a:gd name="connsiteX189" fmla="*/ 6096001 w 6096001"/>
              <a:gd name="connsiteY189" fmla="*/ 4534238 h 6858000"/>
              <a:gd name="connsiteX190" fmla="*/ 3773074 w 6096001"/>
              <a:gd name="connsiteY190" fmla="*/ 6858000 h 6858000"/>
              <a:gd name="connsiteX191" fmla="*/ 3768149 w 6096001"/>
              <a:gd name="connsiteY191" fmla="*/ 6853077 h 6858000"/>
              <a:gd name="connsiteX192" fmla="*/ 6096001 w 6096001"/>
              <a:gd name="connsiteY192" fmla="*/ 4475141 h 6858000"/>
              <a:gd name="connsiteX193" fmla="*/ 6096001 w 6096001"/>
              <a:gd name="connsiteY193" fmla="*/ 4484988 h 6858000"/>
              <a:gd name="connsiteX194" fmla="*/ 3723841 w 6096001"/>
              <a:gd name="connsiteY194" fmla="*/ 6858000 h 6858000"/>
              <a:gd name="connsiteX195" fmla="*/ 3718919 w 6096001"/>
              <a:gd name="connsiteY195" fmla="*/ 6853077 h 6858000"/>
              <a:gd name="connsiteX196" fmla="*/ 6096001 w 6096001"/>
              <a:gd name="connsiteY196" fmla="*/ 4425892 h 6858000"/>
              <a:gd name="connsiteX197" fmla="*/ 6096001 w 6096001"/>
              <a:gd name="connsiteY197" fmla="*/ 4435738 h 6858000"/>
              <a:gd name="connsiteX198" fmla="*/ 3674609 w 6096001"/>
              <a:gd name="connsiteY198" fmla="*/ 6858000 h 6858000"/>
              <a:gd name="connsiteX199" fmla="*/ 3669687 w 6096001"/>
              <a:gd name="connsiteY199" fmla="*/ 6853077 h 6858000"/>
              <a:gd name="connsiteX200" fmla="*/ 6096001 w 6096001"/>
              <a:gd name="connsiteY200" fmla="*/ 4376642 h 6858000"/>
              <a:gd name="connsiteX201" fmla="*/ 6096001 w 6096001"/>
              <a:gd name="connsiteY201" fmla="*/ 4386489 h 6858000"/>
              <a:gd name="connsiteX202" fmla="*/ 3625378 w 6096001"/>
              <a:gd name="connsiteY202" fmla="*/ 6858000 h 6858000"/>
              <a:gd name="connsiteX203" fmla="*/ 3620455 w 6096001"/>
              <a:gd name="connsiteY203" fmla="*/ 6853077 h 6858000"/>
              <a:gd name="connsiteX204" fmla="*/ 6096001 w 6096001"/>
              <a:gd name="connsiteY204" fmla="*/ 4327392 h 6858000"/>
              <a:gd name="connsiteX205" fmla="*/ 6096001 w 6096001"/>
              <a:gd name="connsiteY205" fmla="*/ 4337239 h 6858000"/>
              <a:gd name="connsiteX206" fmla="*/ 3576146 w 6096001"/>
              <a:gd name="connsiteY206" fmla="*/ 6858000 h 6858000"/>
              <a:gd name="connsiteX207" fmla="*/ 3571223 w 6096001"/>
              <a:gd name="connsiteY207" fmla="*/ 6853077 h 6858000"/>
              <a:gd name="connsiteX208" fmla="*/ 6096001 w 6096001"/>
              <a:gd name="connsiteY208" fmla="*/ 4278142 h 6858000"/>
              <a:gd name="connsiteX209" fmla="*/ 6096001 w 6096001"/>
              <a:gd name="connsiteY209" fmla="*/ 4287990 h 6858000"/>
              <a:gd name="connsiteX210" fmla="*/ 3526915 w 6096001"/>
              <a:gd name="connsiteY210" fmla="*/ 6858000 h 6858000"/>
              <a:gd name="connsiteX211" fmla="*/ 3521990 w 6096001"/>
              <a:gd name="connsiteY211" fmla="*/ 6853077 h 6858000"/>
              <a:gd name="connsiteX212" fmla="*/ 6096001 w 6096001"/>
              <a:gd name="connsiteY212" fmla="*/ 4228892 h 6858000"/>
              <a:gd name="connsiteX213" fmla="*/ 6096001 w 6096001"/>
              <a:gd name="connsiteY213" fmla="*/ 4238741 h 6858000"/>
              <a:gd name="connsiteX214" fmla="*/ 3477683 w 6096001"/>
              <a:gd name="connsiteY214" fmla="*/ 6858000 h 6858000"/>
              <a:gd name="connsiteX215" fmla="*/ 3472758 w 6096001"/>
              <a:gd name="connsiteY215" fmla="*/ 6853077 h 6858000"/>
              <a:gd name="connsiteX216" fmla="*/ 6096001 w 6096001"/>
              <a:gd name="connsiteY216" fmla="*/ 4179643 h 6858000"/>
              <a:gd name="connsiteX217" fmla="*/ 6096001 w 6096001"/>
              <a:gd name="connsiteY217" fmla="*/ 4189490 h 6858000"/>
              <a:gd name="connsiteX218" fmla="*/ 3428449 w 6096001"/>
              <a:gd name="connsiteY218" fmla="*/ 6858000 h 6858000"/>
              <a:gd name="connsiteX219" fmla="*/ 3423527 w 6096001"/>
              <a:gd name="connsiteY219" fmla="*/ 6853077 h 6858000"/>
              <a:gd name="connsiteX220" fmla="*/ 6096001 w 6096001"/>
              <a:gd name="connsiteY220" fmla="*/ 4130394 h 6858000"/>
              <a:gd name="connsiteX221" fmla="*/ 6096001 w 6096001"/>
              <a:gd name="connsiteY221" fmla="*/ 4140240 h 6858000"/>
              <a:gd name="connsiteX222" fmla="*/ 3379217 w 6096001"/>
              <a:gd name="connsiteY222" fmla="*/ 6858000 h 6858000"/>
              <a:gd name="connsiteX223" fmla="*/ 3374296 w 6096001"/>
              <a:gd name="connsiteY223" fmla="*/ 6853077 h 6858000"/>
              <a:gd name="connsiteX224" fmla="*/ 6096001 w 6096001"/>
              <a:gd name="connsiteY224" fmla="*/ 4081144 h 6858000"/>
              <a:gd name="connsiteX225" fmla="*/ 6096001 w 6096001"/>
              <a:gd name="connsiteY225" fmla="*/ 4090992 h 6858000"/>
              <a:gd name="connsiteX226" fmla="*/ 3329987 w 6096001"/>
              <a:gd name="connsiteY226" fmla="*/ 6858000 h 6858000"/>
              <a:gd name="connsiteX227" fmla="*/ 3325064 w 6096001"/>
              <a:gd name="connsiteY227" fmla="*/ 6853077 h 6858000"/>
              <a:gd name="connsiteX228" fmla="*/ 6096001 w 6096001"/>
              <a:gd name="connsiteY228" fmla="*/ 4031895 h 6858000"/>
              <a:gd name="connsiteX229" fmla="*/ 6096001 w 6096001"/>
              <a:gd name="connsiteY229" fmla="*/ 4041742 h 6858000"/>
              <a:gd name="connsiteX230" fmla="*/ 3280755 w 6096001"/>
              <a:gd name="connsiteY230" fmla="*/ 6858000 h 6858000"/>
              <a:gd name="connsiteX231" fmla="*/ 3275832 w 6096001"/>
              <a:gd name="connsiteY231" fmla="*/ 6853077 h 6858000"/>
              <a:gd name="connsiteX232" fmla="*/ 6096001 w 6096001"/>
              <a:gd name="connsiteY232" fmla="*/ 3982645 h 6858000"/>
              <a:gd name="connsiteX233" fmla="*/ 6096001 w 6096001"/>
              <a:gd name="connsiteY233" fmla="*/ 3992492 h 6858000"/>
              <a:gd name="connsiteX234" fmla="*/ 3231523 w 6096001"/>
              <a:gd name="connsiteY234" fmla="*/ 6858000 h 6858000"/>
              <a:gd name="connsiteX235" fmla="*/ 3226600 w 6096001"/>
              <a:gd name="connsiteY235" fmla="*/ 6853077 h 6858000"/>
              <a:gd name="connsiteX236" fmla="*/ 6096001 w 6096001"/>
              <a:gd name="connsiteY236" fmla="*/ 3933395 h 6858000"/>
              <a:gd name="connsiteX237" fmla="*/ 6096001 w 6096001"/>
              <a:gd name="connsiteY237" fmla="*/ 3943243 h 6858000"/>
              <a:gd name="connsiteX238" fmla="*/ 3182291 w 6096001"/>
              <a:gd name="connsiteY238" fmla="*/ 6858000 h 6858000"/>
              <a:gd name="connsiteX239" fmla="*/ 3177367 w 6096001"/>
              <a:gd name="connsiteY239" fmla="*/ 6853077 h 6858000"/>
              <a:gd name="connsiteX240" fmla="*/ 6096001 w 6096001"/>
              <a:gd name="connsiteY240" fmla="*/ 3884145 h 6858000"/>
              <a:gd name="connsiteX241" fmla="*/ 6096001 w 6096001"/>
              <a:gd name="connsiteY241" fmla="*/ 3893993 h 6858000"/>
              <a:gd name="connsiteX242" fmla="*/ 3133058 w 6096001"/>
              <a:gd name="connsiteY242" fmla="*/ 6858000 h 6858000"/>
              <a:gd name="connsiteX243" fmla="*/ 3128135 w 6096001"/>
              <a:gd name="connsiteY243" fmla="*/ 6853077 h 6858000"/>
              <a:gd name="connsiteX244" fmla="*/ 6096001 w 6096001"/>
              <a:gd name="connsiteY244" fmla="*/ 3834897 h 6858000"/>
              <a:gd name="connsiteX245" fmla="*/ 6096001 w 6096001"/>
              <a:gd name="connsiteY245" fmla="*/ 3844743 h 6858000"/>
              <a:gd name="connsiteX246" fmla="*/ 3083826 w 6096001"/>
              <a:gd name="connsiteY246" fmla="*/ 6858000 h 6858000"/>
              <a:gd name="connsiteX247" fmla="*/ 3078905 w 6096001"/>
              <a:gd name="connsiteY247" fmla="*/ 6853077 h 6858000"/>
              <a:gd name="connsiteX248" fmla="*/ 6096001 w 6096001"/>
              <a:gd name="connsiteY248" fmla="*/ 3785646 h 6858000"/>
              <a:gd name="connsiteX249" fmla="*/ 6096001 w 6096001"/>
              <a:gd name="connsiteY249" fmla="*/ 3795494 h 6858000"/>
              <a:gd name="connsiteX250" fmla="*/ 3034595 w 6096001"/>
              <a:gd name="connsiteY250" fmla="*/ 6858000 h 6858000"/>
              <a:gd name="connsiteX251" fmla="*/ 3029671 w 6096001"/>
              <a:gd name="connsiteY251" fmla="*/ 6853077 h 6858000"/>
              <a:gd name="connsiteX252" fmla="*/ 6096001 w 6096001"/>
              <a:gd name="connsiteY252" fmla="*/ 3736396 h 6858000"/>
              <a:gd name="connsiteX253" fmla="*/ 6096001 w 6096001"/>
              <a:gd name="connsiteY253" fmla="*/ 3746244 h 6858000"/>
              <a:gd name="connsiteX254" fmla="*/ 2985364 w 6096001"/>
              <a:gd name="connsiteY254" fmla="*/ 6858000 h 6858000"/>
              <a:gd name="connsiteX255" fmla="*/ 2980439 w 6096001"/>
              <a:gd name="connsiteY255" fmla="*/ 6853077 h 6858000"/>
              <a:gd name="connsiteX256" fmla="*/ 6096001 w 6096001"/>
              <a:gd name="connsiteY256" fmla="*/ 3687146 h 6858000"/>
              <a:gd name="connsiteX257" fmla="*/ 6096001 w 6096001"/>
              <a:gd name="connsiteY257" fmla="*/ 3696994 h 6858000"/>
              <a:gd name="connsiteX258" fmla="*/ 2936131 w 6096001"/>
              <a:gd name="connsiteY258" fmla="*/ 6858000 h 6858000"/>
              <a:gd name="connsiteX259" fmla="*/ 2931207 w 6096001"/>
              <a:gd name="connsiteY259" fmla="*/ 6853077 h 6858000"/>
              <a:gd name="connsiteX260" fmla="*/ 6096001 w 6096001"/>
              <a:gd name="connsiteY260" fmla="*/ 3637898 h 6858000"/>
              <a:gd name="connsiteX261" fmla="*/ 6096001 w 6096001"/>
              <a:gd name="connsiteY261" fmla="*/ 3647745 h 6858000"/>
              <a:gd name="connsiteX262" fmla="*/ 2886899 w 6096001"/>
              <a:gd name="connsiteY262" fmla="*/ 6858000 h 6858000"/>
              <a:gd name="connsiteX263" fmla="*/ 2881976 w 6096001"/>
              <a:gd name="connsiteY263" fmla="*/ 6853077 h 6858000"/>
              <a:gd name="connsiteX264" fmla="*/ 6096001 w 6096001"/>
              <a:gd name="connsiteY264" fmla="*/ 3588648 h 6858000"/>
              <a:gd name="connsiteX265" fmla="*/ 6096001 w 6096001"/>
              <a:gd name="connsiteY265" fmla="*/ 3598495 h 6858000"/>
              <a:gd name="connsiteX266" fmla="*/ 2837667 w 6096001"/>
              <a:gd name="connsiteY266" fmla="*/ 6858000 h 6858000"/>
              <a:gd name="connsiteX267" fmla="*/ 2832744 w 6096001"/>
              <a:gd name="connsiteY267" fmla="*/ 6853077 h 6858000"/>
              <a:gd name="connsiteX268" fmla="*/ 6096001 w 6096001"/>
              <a:gd name="connsiteY268" fmla="*/ 3539399 h 6858000"/>
              <a:gd name="connsiteX269" fmla="*/ 6096001 w 6096001"/>
              <a:gd name="connsiteY269" fmla="*/ 3549246 h 6858000"/>
              <a:gd name="connsiteX270" fmla="*/ 2788435 w 6096001"/>
              <a:gd name="connsiteY270" fmla="*/ 6858000 h 6858000"/>
              <a:gd name="connsiteX271" fmla="*/ 2783513 w 6096001"/>
              <a:gd name="connsiteY271" fmla="*/ 6853077 h 6858000"/>
              <a:gd name="connsiteX272" fmla="*/ 6096001 w 6096001"/>
              <a:gd name="connsiteY272" fmla="*/ 3489522 h 6858000"/>
              <a:gd name="connsiteX273" fmla="*/ 6096001 w 6096001"/>
              <a:gd name="connsiteY273" fmla="*/ 3499368 h 6858000"/>
              <a:gd name="connsiteX274" fmla="*/ 2737972 w 6096001"/>
              <a:gd name="connsiteY274" fmla="*/ 6858000 h 6858000"/>
              <a:gd name="connsiteX275" fmla="*/ 2733050 w 6096001"/>
              <a:gd name="connsiteY275" fmla="*/ 6853077 h 6858000"/>
              <a:gd name="connsiteX276" fmla="*/ 6096001 w 6096001"/>
              <a:gd name="connsiteY276" fmla="*/ 3440280 h 6858000"/>
              <a:gd name="connsiteX277" fmla="*/ 6096001 w 6096001"/>
              <a:gd name="connsiteY277" fmla="*/ 3450127 h 6858000"/>
              <a:gd name="connsiteX278" fmla="*/ 2688741 w 6096001"/>
              <a:gd name="connsiteY278" fmla="*/ 6858000 h 6858000"/>
              <a:gd name="connsiteX279" fmla="*/ 2683817 w 6096001"/>
              <a:gd name="connsiteY279" fmla="*/ 6853077 h 6858000"/>
              <a:gd name="connsiteX280" fmla="*/ 6096001 w 6096001"/>
              <a:gd name="connsiteY280" fmla="*/ 3391040 h 6858000"/>
              <a:gd name="connsiteX281" fmla="*/ 6096001 w 6096001"/>
              <a:gd name="connsiteY281" fmla="*/ 3400887 h 6858000"/>
              <a:gd name="connsiteX282" fmla="*/ 2639509 w 6096001"/>
              <a:gd name="connsiteY282" fmla="*/ 6858000 h 6858000"/>
              <a:gd name="connsiteX283" fmla="*/ 2634585 w 6096001"/>
              <a:gd name="connsiteY283" fmla="*/ 6853077 h 6858000"/>
              <a:gd name="connsiteX284" fmla="*/ 6096001 w 6096001"/>
              <a:gd name="connsiteY284" fmla="*/ 3341799 h 6858000"/>
              <a:gd name="connsiteX285" fmla="*/ 6096001 w 6096001"/>
              <a:gd name="connsiteY285" fmla="*/ 3351645 h 6858000"/>
              <a:gd name="connsiteX286" fmla="*/ 2590276 w 6096001"/>
              <a:gd name="connsiteY286" fmla="*/ 6858000 h 6858000"/>
              <a:gd name="connsiteX287" fmla="*/ 2585353 w 6096001"/>
              <a:gd name="connsiteY287" fmla="*/ 6853077 h 6858000"/>
              <a:gd name="connsiteX288" fmla="*/ 6096001 w 6096001"/>
              <a:gd name="connsiteY288" fmla="*/ 3292559 h 6858000"/>
              <a:gd name="connsiteX289" fmla="*/ 6096001 w 6096001"/>
              <a:gd name="connsiteY289" fmla="*/ 3302404 h 6858000"/>
              <a:gd name="connsiteX290" fmla="*/ 2541044 w 6096001"/>
              <a:gd name="connsiteY290" fmla="*/ 6858000 h 6858000"/>
              <a:gd name="connsiteX291" fmla="*/ 2536121 w 6096001"/>
              <a:gd name="connsiteY291" fmla="*/ 6853077 h 6858000"/>
              <a:gd name="connsiteX292" fmla="*/ 6096001 w 6096001"/>
              <a:gd name="connsiteY292" fmla="*/ 3243318 h 6858000"/>
              <a:gd name="connsiteX293" fmla="*/ 6096001 w 6096001"/>
              <a:gd name="connsiteY293" fmla="*/ 3253165 h 6858000"/>
              <a:gd name="connsiteX294" fmla="*/ 2491813 w 6096001"/>
              <a:gd name="connsiteY294" fmla="*/ 6858000 h 6858000"/>
              <a:gd name="connsiteX295" fmla="*/ 2486889 w 6096001"/>
              <a:gd name="connsiteY295" fmla="*/ 6853077 h 6858000"/>
              <a:gd name="connsiteX296" fmla="*/ 6096001 w 6096001"/>
              <a:gd name="connsiteY296" fmla="*/ 3194078 h 6858000"/>
              <a:gd name="connsiteX297" fmla="*/ 6096001 w 6096001"/>
              <a:gd name="connsiteY297" fmla="*/ 3203924 h 6858000"/>
              <a:gd name="connsiteX298" fmla="*/ 2442581 w 6096001"/>
              <a:gd name="connsiteY298" fmla="*/ 6858000 h 6858000"/>
              <a:gd name="connsiteX299" fmla="*/ 2437659 w 6096001"/>
              <a:gd name="connsiteY299" fmla="*/ 6853077 h 6858000"/>
              <a:gd name="connsiteX300" fmla="*/ 6096001 w 6096001"/>
              <a:gd name="connsiteY300" fmla="*/ 3144836 h 6858000"/>
              <a:gd name="connsiteX301" fmla="*/ 6096001 w 6096001"/>
              <a:gd name="connsiteY301" fmla="*/ 3154683 h 6858000"/>
              <a:gd name="connsiteX302" fmla="*/ 2393349 w 6096001"/>
              <a:gd name="connsiteY302" fmla="*/ 6858000 h 6858000"/>
              <a:gd name="connsiteX303" fmla="*/ 2388425 w 6096001"/>
              <a:gd name="connsiteY303" fmla="*/ 6853077 h 6858000"/>
              <a:gd name="connsiteX304" fmla="*/ 6096001 w 6096001"/>
              <a:gd name="connsiteY304" fmla="*/ 3095595 h 6858000"/>
              <a:gd name="connsiteX305" fmla="*/ 6096001 w 6096001"/>
              <a:gd name="connsiteY305" fmla="*/ 3105443 h 6858000"/>
              <a:gd name="connsiteX306" fmla="*/ 2344118 w 6096001"/>
              <a:gd name="connsiteY306" fmla="*/ 6858000 h 6858000"/>
              <a:gd name="connsiteX307" fmla="*/ 2339193 w 6096001"/>
              <a:gd name="connsiteY307" fmla="*/ 6853077 h 6858000"/>
              <a:gd name="connsiteX308" fmla="*/ 6096001 w 6096001"/>
              <a:gd name="connsiteY308" fmla="*/ 3046355 h 6858000"/>
              <a:gd name="connsiteX309" fmla="*/ 6096001 w 6096001"/>
              <a:gd name="connsiteY309" fmla="*/ 3056201 h 6858000"/>
              <a:gd name="connsiteX310" fmla="*/ 2294885 w 6096001"/>
              <a:gd name="connsiteY310" fmla="*/ 6858000 h 6858000"/>
              <a:gd name="connsiteX311" fmla="*/ 2289962 w 6096001"/>
              <a:gd name="connsiteY311" fmla="*/ 6853077 h 6858000"/>
              <a:gd name="connsiteX312" fmla="*/ 6096001 w 6096001"/>
              <a:gd name="connsiteY312" fmla="*/ 2997114 h 6858000"/>
              <a:gd name="connsiteX313" fmla="*/ 6096001 w 6096001"/>
              <a:gd name="connsiteY313" fmla="*/ 3006960 h 6858000"/>
              <a:gd name="connsiteX314" fmla="*/ 2245654 w 6096001"/>
              <a:gd name="connsiteY314" fmla="*/ 6858000 h 6858000"/>
              <a:gd name="connsiteX315" fmla="*/ 2240730 w 6096001"/>
              <a:gd name="connsiteY315" fmla="*/ 6853077 h 6858000"/>
              <a:gd name="connsiteX316" fmla="*/ 6096001 w 6096001"/>
              <a:gd name="connsiteY316" fmla="*/ 2947873 h 6858000"/>
              <a:gd name="connsiteX317" fmla="*/ 6096001 w 6096001"/>
              <a:gd name="connsiteY317" fmla="*/ 2957719 h 6858000"/>
              <a:gd name="connsiteX318" fmla="*/ 2196421 w 6096001"/>
              <a:gd name="connsiteY318" fmla="*/ 6858000 h 6858000"/>
              <a:gd name="connsiteX319" fmla="*/ 2191499 w 6096001"/>
              <a:gd name="connsiteY319" fmla="*/ 6853077 h 6858000"/>
              <a:gd name="connsiteX320" fmla="*/ 6096001 w 6096001"/>
              <a:gd name="connsiteY320" fmla="*/ 2898633 h 6858000"/>
              <a:gd name="connsiteX321" fmla="*/ 6096001 w 6096001"/>
              <a:gd name="connsiteY321" fmla="*/ 2908479 h 6858000"/>
              <a:gd name="connsiteX322" fmla="*/ 2147189 w 6096001"/>
              <a:gd name="connsiteY322" fmla="*/ 6858000 h 6858000"/>
              <a:gd name="connsiteX323" fmla="*/ 2142268 w 6096001"/>
              <a:gd name="connsiteY323" fmla="*/ 6853077 h 6858000"/>
              <a:gd name="connsiteX324" fmla="*/ 6096001 w 6096001"/>
              <a:gd name="connsiteY324" fmla="*/ 2849393 h 6858000"/>
              <a:gd name="connsiteX325" fmla="*/ 6096001 w 6096001"/>
              <a:gd name="connsiteY325" fmla="*/ 2859239 h 6858000"/>
              <a:gd name="connsiteX326" fmla="*/ 2097958 w 6096001"/>
              <a:gd name="connsiteY326" fmla="*/ 6858000 h 6858000"/>
              <a:gd name="connsiteX327" fmla="*/ 2093036 w 6096001"/>
              <a:gd name="connsiteY327" fmla="*/ 6853077 h 6858000"/>
              <a:gd name="connsiteX328" fmla="*/ 6096001 w 6096001"/>
              <a:gd name="connsiteY328" fmla="*/ 2800151 h 6858000"/>
              <a:gd name="connsiteX329" fmla="*/ 6096001 w 6096001"/>
              <a:gd name="connsiteY329" fmla="*/ 2809998 h 6858000"/>
              <a:gd name="connsiteX330" fmla="*/ 2048727 w 6096001"/>
              <a:gd name="connsiteY330" fmla="*/ 6858000 h 6858000"/>
              <a:gd name="connsiteX331" fmla="*/ 2043803 w 6096001"/>
              <a:gd name="connsiteY331" fmla="*/ 6853077 h 6858000"/>
              <a:gd name="connsiteX332" fmla="*/ 6096001 w 6096001"/>
              <a:gd name="connsiteY332" fmla="*/ 2750911 h 6858000"/>
              <a:gd name="connsiteX333" fmla="*/ 6096001 w 6096001"/>
              <a:gd name="connsiteY333" fmla="*/ 2760757 h 6858000"/>
              <a:gd name="connsiteX334" fmla="*/ 1999495 w 6096001"/>
              <a:gd name="connsiteY334" fmla="*/ 6858000 h 6858000"/>
              <a:gd name="connsiteX335" fmla="*/ 1994571 w 6096001"/>
              <a:gd name="connsiteY335" fmla="*/ 6853077 h 6858000"/>
              <a:gd name="connsiteX336" fmla="*/ 6096001 w 6096001"/>
              <a:gd name="connsiteY336" fmla="*/ 2701670 h 6858000"/>
              <a:gd name="connsiteX337" fmla="*/ 6096001 w 6096001"/>
              <a:gd name="connsiteY337" fmla="*/ 2711516 h 6858000"/>
              <a:gd name="connsiteX338" fmla="*/ 1950262 w 6096001"/>
              <a:gd name="connsiteY338" fmla="*/ 6858000 h 6858000"/>
              <a:gd name="connsiteX339" fmla="*/ 1945339 w 6096001"/>
              <a:gd name="connsiteY339" fmla="*/ 6853077 h 6858000"/>
              <a:gd name="connsiteX340" fmla="*/ 6096001 w 6096001"/>
              <a:gd name="connsiteY340" fmla="*/ 2652429 h 6858000"/>
              <a:gd name="connsiteX341" fmla="*/ 6096001 w 6096001"/>
              <a:gd name="connsiteY341" fmla="*/ 2662275 h 6858000"/>
              <a:gd name="connsiteX342" fmla="*/ 1901030 w 6096001"/>
              <a:gd name="connsiteY342" fmla="*/ 6858000 h 6858000"/>
              <a:gd name="connsiteX343" fmla="*/ 1896107 w 6096001"/>
              <a:gd name="connsiteY343" fmla="*/ 6853077 h 6858000"/>
              <a:gd name="connsiteX344" fmla="*/ 6096001 w 6096001"/>
              <a:gd name="connsiteY344" fmla="*/ 2603189 h 6858000"/>
              <a:gd name="connsiteX345" fmla="*/ 6096001 w 6096001"/>
              <a:gd name="connsiteY345" fmla="*/ 2613035 h 6858000"/>
              <a:gd name="connsiteX346" fmla="*/ 1851798 w 6096001"/>
              <a:gd name="connsiteY346" fmla="*/ 6858000 h 6858000"/>
              <a:gd name="connsiteX347" fmla="*/ 1846876 w 6096001"/>
              <a:gd name="connsiteY347" fmla="*/ 6853077 h 6858000"/>
              <a:gd name="connsiteX348" fmla="*/ 6096001 w 6096001"/>
              <a:gd name="connsiteY348" fmla="*/ 2553948 h 6858000"/>
              <a:gd name="connsiteX349" fmla="*/ 6096001 w 6096001"/>
              <a:gd name="connsiteY349" fmla="*/ 2563794 h 6858000"/>
              <a:gd name="connsiteX350" fmla="*/ 1802566 w 6096001"/>
              <a:gd name="connsiteY350" fmla="*/ 6858000 h 6858000"/>
              <a:gd name="connsiteX351" fmla="*/ 1797644 w 6096001"/>
              <a:gd name="connsiteY351" fmla="*/ 6853077 h 6858000"/>
              <a:gd name="connsiteX352" fmla="*/ 6096001 w 6096001"/>
              <a:gd name="connsiteY352" fmla="*/ 2504707 h 6858000"/>
              <a:gd name="connsiteX353" fmla="*/ 6096001 w 6096001"/>
              <a:gd name="connsiteY353" fmla="*/ 2514553 h 6858000"/>
              <a:gd name="connsiteX354" fmla="*/ 1753336 w 6096001"/>
              <a:gd name="connsiteY354" fmla="*/ 6858000 h 6858000"/>
              <a:gd name="connsiteX355" fmla="*/ 1748411 w 6096001"/>
              <a:gd name="connsiteY355" fmla="*/ 6853077 h 6858000"/>
              <a:gd name="connsiteX356" fmla="*/ 6096001 w 6096001"/>
              <a:gd name="connsiteY356" fmla="*/ 2455466 h 6858000"/>
              <a:gd name="connsiteX357" fmla="*/ 6096001 w 6096001"/>
              <a:gd name="connsiteY357" fmla="*/ 2465313 h 6858000"/>
              <a:gd name="connsiteX358" fmla="*/ 1704104 w 6096001"/>
              <a:gd name="connsiteY358" fmla="*/ 6858000 h 6858000"/>
              <a:gd name="connsiteX359" fmla="*/ 1699180 w 6096001"/>
              <a:gd name="connsiteY359" fmla="*/ 6853077 h 6858000"/>
              <a:gd name="connsiteX360" fmla="*/ 6096001 w 6096001"/>
              <a:gd name="connsiteY360" fmla="*/ 2406226 h 6858000"/>
              <a:gd name="connsiteX361" fmla="*/ 6096001 w 6096001"/>
              <a:gd name="connsiteY361" fmla="*/ 2416072 h 6858000"/>
              <a:gd name="connsiteX362" fmla="*/ 1654871 w 6096001"/>
              <a:gd name="connsiteY362" fmla="*/ 6858000 h 6858000"/>
              <a:gd name="connsiteX363" fmla="*/ 1649948 w 6096001"/>
              <a:gd name="connsiteY363" fmla="*/ 6853077 h 6858000"/>
              <a:gd name="connsiteX364" fmla="*/ 6096001 w 6096001"/>
              <a:gd name="connsiteY364" fmla="*/ 2356985 h 6858000"/>
              <a:gd name="connsiteX365" fmla="*/ 6096001 w 6096001"/>
              <a:gd name="connsiteY365" fmla="*/ 2366831 h 6858000"/>
              <a:gd name="connsiteX366" fmla="*/ 1605639 w 6096001"/>
              <a:gd name="connsiteY366" fmla="*/ 6858000 h 6858000"/>
              <a:gd name="connsiteX367" fmla="*/ 1600716 w 6096001"/>
              <a:gd name="connsiteY367" fmla="*/ 6853077 h 6858000"/>
              <a:gd name="connsiteX368" fmla="*/ 6096001 w 6096001"/>
              <a:gd name="connsiteY368" fmla="*/ 2307744 h 6858000"/>
              <a:gd name="connsiteX369" fmla="*/ 6096001 w 6096001"/>
              <a:gd name="connsiteY369" fmla="*/ 2317590 h 6858000"/>
              <a:gd name="connsiteX370" fmla="*/ 1556407 w 6096001"/>
              <a:gd name="connsiteY370" fmla="*/ 6858000 h 6858000"/>
              <a:gd name="connsiteX371" fmla="*/ 1551484 w 6096001"/>
              <a:gd name="connsiteY371" fmla="*/ 6853077 h 6858000"/>
              <a:gd name="connsiteX372" fmla="*/ 6096001 w 6096001"/>
              <a:gd name="connsiteY372" fmla="*/ 2258503 h 6858000"/>
              <a:gd name="connsiteX373" fmla="*/ 6096001 w 6096001"/>
              <a:gd name="connsiteY373" fmla="*/ 2268349 h 6858000"/>
              <a:gd name="connsiteX374" fmla="*/ 1507175 w 6096001"/>
              <a:gd name="connsiteY374" fmla="*/ 6858000 h 6858000"/>
              <a:gd name="connsiteX375" fmla="*/ 1502253 w 6096001"/>
              <a:gd name="connsiteY375" fmla="*/ 6853077 h 6858000"/>
              <a:gd name="connsiteX376" fmla="*/ 6096001 w 6096001"/>
              <a:gd name="connsiteY376" fmla="*/ 2209263 h 6858000"/>
              <a:gd name="connsiteX377" fmla="*/ 6096001 w 6096001"/>
              <a:gd name="connsiteY377" fmla="*/ 2219109 h 6858000"/>
              <a:gd name="connsiteX378" fmla="*/ 1457943 w 6096001"/>
              <a:gd name="connsiteY378" fmla="*/ 6858000 h 6858000"/>
              <a:gd name="connsiteX379" fmla="*/ 1453020 w 6096001"/>
              <a:gd name="connsiteY379" fmla="*/ 6853077 h 6858000"/>
              <a:gd name="connsiteX380" fmla="*/ 6096001 w 6096001"/>
              <a:gd name="connsiteY380" fmla="*/ 2160022 h 6858000"/>
              <a:gd name="connsiteX381" fmla="*/ 6096001 w 6096001"/>
              <a:gd name="connsiteY381" fmla="*/ 2169869 h 6858000"/>
              <a:gd name="connsiteX382" fmla="*/ 1408713 w 6096001"/>
              <a:gd name="connsiteY382" fmla="*/ 6858000 h 6858000"/>
              <a:gd name="connsiteX383" fmla="*/ 1403788 w 6096001"/>
              <a:gd name="connsiteY383" fmla="*/ 6853077 h 6858000"/>
              <a:gd name="connsiteX384" fmla="*/ 6096001 w 6096001"/>
              <a:gd name="connsiteY384" fmla="*/ 2110781 h 6858000"/>
              <a:gd name="connsiteX385" fmla="*/ 6096001 w 6096001"/>
              <a:gd name="connsiteY385" fmla="*/ 2120628 h 6858000"/>
              <a:gd name="connsiteX386" fmla="*/ 1359480 w 6096001"/>
              <a:gd name="connsiteY386" fmla="*/ 6858000 h 6858000"/>
              <a:gd name="connsiteX387" fmla="*/ 1354556 w 6096001"/>
              <a:gd name="connsiteY387" fmla="*/ 6853077 h 6858000"/>
              <a:gd name="connsiteX388" fmla="*/ 6096001 w 6096001"/>
              <a:gd name="connsiteY388" fmla="*/ 2061540 h 6858000"/>
              <a:gd name="connsiteX389" fmla="*/ 6096001 w 6096001"/>
              <a:gd name="connsiteY389" fmla="*/ 2071387 h 6858000"/>
              <a:gd name="connsiteX390" fmla="*/ 1310248 w 6096001"/>
              <a:gd name="connsiteY390" fmla="*/ 6858000 h 6858000"/>
              <a:gd name="connsiteX391" fmla="*/ 1305324 w 6096001"/>
              <a:gd name="connsiteY391" fmla="*/ 6853077 h 6858000"/>
              <a:gd name="connsiteX392" fmla="*/ 6096001 w 6096001"/>
              <a:gd name="connsiteY392" fmla="*/ 2012300 h 6858000"/>
              <a:gd name="connsiteX393" fmla="*/ 6096001 w 6096001"/>
              <a:gd name="connsiteY393" fmla="*/ 2022146 h 6858000"/>
              <a:gd name="connsiteX394" fmla="*/ 1261016 w 6096001"/>
              <a:gd name="connsiteY394" fmla="*/ 6858000 h 6858000"/>
              <a:gd name="connsiteX395" fmla="*/ 1256093 w 6096001"/>
              <a:gd name="connsiteY395" fmla="*/ 6853077 h 6858000"/>
              <a:gd name="connsiteX396" fmla="*/ 6096001 w 6096001"/>
              <a:gd name="connsiteY396" fmla="*/ 1963059 h 6858000"/>
              <a:gd name="connsiteX397" fmla="*/ 6096001 w 6096001"/>
              <a:gd name="connsiteY397" fmla="*/ 1972905 h 6858000"/>
              <a:gd name="connsiteX398" fmla="*/ 1211784 w 6096001"/>
              <a:gd name="connsiteY398" fmla="*/ 6858000 h 6858000"/>
              <a:gd name="connsiteX399" fmla="*/ 1206862 w 6096001"/>
              <a:gd name="connsiteY399" fmla="*/ 6853077 h 6858000"/>
              <a:gd name="connsiteX400" fmla="*/ 6096001 w 6096001"/>
              <a:gd name="connsiteY400" fmla="*/ 1913819 h 6858000"/>
              <a:gd name="connsiteX401" fmla="*/ 6096001 w 6096001"/>
              <a:gd name="connsiteY401" fmla="*/ 1923665 h 6858000"/>
              <a:gd name="connsiteX402" fmla="*/ 1162552 w 6096001"/>
              <a:gd name="connsiteY402" fmla="*/ 6858000 h 6858000"/>
              <a:gd name="connsiteX403" fmla="*/ 1157630 w 6096001"/>
              <a:gd name="connsiteY403" fmla="*/ 6853077 h 6858000"/>
              <a:gd name="connsiteX404" fmla="*/ 6096001 w 6096001"/>
              <a:gd name="connsiteY404" fmla="*/ 1864577 h 6858000"/>
              <a:gd name="connsiteX405" fmla="*/ 6096001 w 6096001"/>
              <a:gd name="connsiteY405" fmla="*/ 1874424 h 6858000"/>
              <a:gd name="connsiteX406" fmla="*/ 1113321 w 6096001"/>
              <a:gd name="connsiteY406" fmla="*/ 6858000 h 6858000"/>
              <a:gd name="connsiteX407" fmla="*/ 1108397 w 6096001"/>
              <a:gd name="connsiteY407" fmla="*/ 6853077 h 6858000"/>
              <a:gd name="connsiteX408" fmla="*/ 6096001 w 6096001"/>
              <a:gd name="connsiteY408" fmla="*/ 1815337 h 6858000"/>
              <a:gd name="connsiteX409" fmla="*/ 6096001 w 6096001"/>
              <a:gd name="connsiteY409" fmla="*/ 1825183 h 6858000"/>
              <a:gd name="connsiteX410" fmla="*/ 1064090 w 6096001"/>
              <a:gd name="connsiteY410" fmla="*/ 6858000 h 6858000"/>
              <a:gd name="connsiteX411" fmla="*/ 1059165 w 6096001"/>
              <a:gd name="connsiteY411" fmla="*/ 6853077 h 6858000"/>
              <a:gd name="connsiteX412" fmla="*/ 6096001 w 6096001"/>
              <a:gd name="connsiteY412" fmla="*/ 1766096 h 6858000"/>
              <a:gd name="connsiteX413" fmla="*/ 6096001 w 6096001"/>
              <a:gd name="connsiteY413" fmla="*/ 1775942 h 6858000"/>
              <a:gd name="connsiteX414" fmla="*/ 1014857 w 6096001"/>
              <a:gd name="connsiteY414" fmla="*/ 6858000 h 6858000"/>
              <a:gd name="connsiteX415" fmla="*/ 1009933 w 6096001"/>
              <a:gd name="connsiteY415" fmla="*/ 6853077 h 6858000"/>
              <a:gd name="connsiteX416" fmla="*/ 6096001 w 6096001"/>
              <a:gd name="connsiteY416" fmla="*/ 1716855 h 6858000"/>
              <a:gd name="connsiteX417" fmla="*/ 6096001 w 6096001"/>
              <a:gd name="connsiteY417" fmla="*/ 1726701 h 6858000"/>
              <a:gd name="connsiteX418" fmla="*/ 965625 w 6096001"/>
              <a:gd name="connsiteY418" fmla="*/ 6858000 h 6858000"/>
              <a:gd name="connsiteX419" fmla="*/ 960701 w 6096001"/>
              <a:gd name="connsiteY419" fmla="*/ 6853077 h 6858000"/>
              <a:gd name="connsiteX420" fmla="*/ 6096001 w 6096001"/>
              <a:gd name="connsiteY420" fmla="*/ 1667614 h 6858000"/>
              <a:gd name="connsiteX421" fmla="*/ 6096001 w 6096001"/>
              <a:gd name="connsiteY421" fmla="*/ 1677460 h 6858000"/>
              <a:gd name="connsiteX422" fmla="*/ 916393 w 6096001"/>
              <a:gd name="connsiteY422" fmla="*/ 6858000 h 6858000"/>
              <a:gd name="connsiteX423" fmla="*/ 911471 w 6096001"/>
              <a:gd name="connsiteY423" fmla="*/ 6853077 h 6858000"/>
              <a:gd name="connsiteX424" fmla="*/ 6096001 w 6096001"/>
              <a:gd name="connsiteY424" fmla="*/ 1618374 h 6858000"/>
              <a:gd name="connsiteX425" fmla="*/ 6096001 w 6096001"/>
              <a:gd name="connsiteY425" fmla="*/ 1628220 h 6858000"/>
              <a:gd name="connsiteX426" fmla="*/ 867161 w 6096001"/>
              <a:gd name="connsiteY426" fmla="*/ 6858000 h 6858000"/>
              <a:gd name="connsiteX427" fmla="*/ 862239 w 6096001"/>
              <a:gd name="connsiteY427" fmla="*/ 6853077 h 6858000"/>
              <a:gd name="connsiteX428" fmla="*/ 6096001 w 6096001"/>
              <a:gd name="connsiteY428" fmla="*/ 1569133 h 6858000"/>
              <a:gd name="connsiteX429" fmla="*/ 6096001 w 6096001"/>
              <a:gd name="connsiteY429" fmla="*/ 1578980 h 6858000"/>
              <a:gd name="connsiteX430" fmla="*/ 817930 w 6096001"/>
              <a:gd name="connsiteY430" fmla="*/ 6858000 h 6858000"/>
              <a:gd name="connsiteX431" fmla="*/ 813006 w 6096001"/>
              <a:gd name="connsiteY431" fmla="*/ 6853077 h 6858000"/>
              <a:gd name="connsiteX432" fmla="*/ 6096001 w 6096001"/>
              <a:gd name="connsiteY432" fmla="*/ 1519892 h 6858000"/>
              <a:gd name="connsiteX433" fmla="*/ 6096001 w 6096001"/>
              <a:gd name="connsiteY433" fmla="*/ 1529739 h 6858000"/>
              <a:gd name="connsiteX434" fmla="*/ 768698 w 6096001"/>
              <a:gd name="connsiteY434" fmla="*/ 6858000 h 6858000"/>
              <a:gd name="connsiteX435" fmla="*/ 763774 w 6096001"/>
              <a:gd name="connsiteY435" fmla="*/ 6853077 h 6858000"/>
              <a:gd name="connsiteX436" fmla="*/ 6096001 w 6096001"/>
              <a:gd name="connsiteY436" fmla="*/ 1470652 h 6858000"/>
              <a:gd name="connsiteX437" fmla="*/ 6096001 w 6096001"/>
              <a:gd name="connsiteY437" fmla="*/ 1480498 h 6858000"/>
              <a:gd name="connsiteX438" fmla="*/ 719465 w 6096001"/>
              <a:gd name="connsiteY438" fmla="*/ 6858000 h 6858000"/>
              <a:gd name="connsiteX439" fmla="*/ 714542 w 6096001"/>
              <a:gd name="connsiteY439" fmla="*/ 6853077 h 6858000"/>
              <a:gd name="connsiteX440" fmla="*/ 6096001 w 6096001"/>
              <a:gd name="connsiteY440" fmla="*/ 1421412 h 6858000"/>
              <a:gd name="connsiteX441" fmla="*/ 6096001 w 6096001"/>
              <a:gd name="connsiteY441" fmla="*/ 1431258 h 6858000"/>
              <a:gd name="connsiteX442" fmla="*/ 670233 w 6096001"/>
              <a:gd name="connsiteY442" fmla="*/ 6858000 h 6858000"/>
              <a:gd name="connsiteX443" fmla="*/ 665310 w 6096001"/>
              <a:gd name="connsiteY443" fmla="*/ 6853077 h 6858000"/>
              <a:gd name="connsiteX444" fmla="*/ 6096001 w 6096001"/>
              <a:gd name="connsiteY444" fmla="*/ 1372171 h 6858000"/>
              <a:gd name="connsiteX445" fmla="*/ 6096001 w 6096001"/>
              <a:gd name="connsiteY445" fmla="*/ 1382017 h 6858000"/>
              <a:gd name="connsiteX446" fmla="*/ 621001 w 6096001"/>
              <a:gd name="connsiteY446" fmla="*/ 6858000 h 6858000"/>
              <a:gd name="connsiteX447" fmla="*/ 616078 w 6096001"/>
              <a:gd name="connsiteY447" fmla="*/ 6853077 h 6858000"/>
              <a:gd name="connsiteX448" fmla="*/ 6096001 w 6096001"/>
              <a:gd name="connsiteY448" fmla="*/ 1322930 h 6858000"/>
              <a:gd name="connsiteX449" fmla="*/ 6096001 w 6096001"/>
              <a:gd name="connsiteY449" fmla="*/ 1332776 h 6858000"/>
              <a:gd name="connsiteX450" fmla="*/ 571770 w 6096001"/>
              <a:gd name="connsiteY450" fmla="*/ 6858000 h 6858000"/>
              <a:gd name="connsiteX451" fmla="*/ 566848 w 6096001"/>
              <a:gd name="connsiteY451" fmla="*/ 6853077 h 6858000"/>
              <a:gd name="connsiteX452" fmla="*/ 6096001 w 6096001"/>
              <a:gd name="connsiteY452" fmla="*/ 1272686 h 6858000"/>
              <a:gd name="connsiteX453" fmla="*/ 6096001 w 6096001"/>
              <a:gd name="connsiteY453" fmla="*/ 1282535 h 6858000"/>
              <a:gd name="connsiteX454" fmla="*/ 522538 w 6096001"/>
              <a:gd name="connsiteY454" fmla="*/ 6858000 h 6858000"/>
              <a:gd name="connsiteX455" fmla="*/ 517615 w 6096001"/>
              <a:gd name="connsiteY455" fmla="*/ 6853077 h 6858000"/>
              <a:gd name="connsiteX456" fmla="*/ 6096001 w 6096001"/>
              <a:gd name="connsiteY456" fmla="*/ 1223436 h 6858000"/>
              <a:gd name="connsiteX457" fmla="*/ 6096001 w 6096001"/>
              <a:gd name="connsiteY457" fmla="*/ 1233285 h 6858000"/>
              <a:gd name="connsiteX458" fmla="*/ 473307 w 6096001"/>
              <a:gd name="connsiteY458" fmla="*/ 6858000 h 6858000"/>
              <a:gd name="connsiteX459" fmla="*/ 468383 w 6096001"/>
              <a:gd name="connsiteY459" fmla="*/ 6853077 h 6858000"/>
              <a:gd name="connsiteX460" fmla="*/ 6096001 w 6096001"/>
              <a:gd name="connsiteY460" fmla="*/ 1174187 h 6858000"/>
              <a:gd name="connsiteX461" fmla="*/ 6096001 w 6096001"/>
              <a:gd name="connsiteY461" fmla="*/ 1184035 h 6858000"/>
              <a:gd name="connsiteX462" fmla="*/ 424074 w 6096001"/>
              <a:gd name="connsiteY462" fmla="*/ 6858000 h 6858000"/>
              <a:gd name="connsiteX463" fmla="*/ 419151 w 6096001"/>
              <a:gd name="connsiteY463" fmla="*/ 6853077 h 6858000"/>
              <a:gd name="connsiteX464" fmla="*/ 6096001 w 6096001"/>
              <a:gd name="connsiteY464" fmla="*/ 1124937 h 6858000"/>
              <a:gd name="connsiteX465" fmla="*/ 6096001 w 6096001"/>
              <a:gd name="connsiteY465" fmla="*/ 1134786 h 6858000"/>
              <a:gd name="connsiteX466" fmla="*/ 374842 w 6096001"/>
              <a:gd name="connsiteY466" fmla="*/ 6858000 h 6858000"/>
              <a:gd name="connsiteX467" fmla="*/ 369919 w 6096001"/>
              <a:gd name="connsiteY467" fmla="*/ 6853077 h 6858000"/>
              <a:gd name="connsiteX468" fmla="*/ 6096001 w 6096001"/>
              <a:gd name="connsiteY468" fmla="*/ 1075688 h 6858000"/>
              <a:gd name="connsiteX469" fmla="*/ 6096001 w 6096001"/>
              <a:gd name="connsiteY469" fmla="*/ 1085536 h 6858000"/>
              <a:gd name="connsiteX470" fmla="*/ 325610 w 6096001"/>
              <a:gd name="connsiteY470" fmla="*/ 6858000 h 6858000"/>
              <a:gd name="connsiteX471" fmla="*/ 320687 w 6096001"/>
              <a:gd name="connsiteY471" fmla="*/ 6853077 h 6858000"/>
              <a:gd name="connsiteX472" fmla="*/ 6096001 w 6096001"/>
              <a:gd name="connsiteY472" fmla="*/ 1026438 h 6858000"/>
              <a:gd name="connsiteX473" fmla="*/ 6096001 w 6096001"/>
              <a:gd name="connsiteY473" fmla="*/ 1036286 h 6858000"/>
              <a:gd name="connsiteX474" fmla="*/ 276378 w 6096001"/>
              <a:gd name="connsiteY474" fmla="*/ 6858000 h 6858000"/>
              <a:gd name="connsiteX475" fmla="*/ 271455 w 6096001"/>
              <a:gd name="connsiteY475" fmla="*/ 6853077 h 6858000"/>
              <a:gd name="connsiteX476" fmla="*/ 6096001 w 6096001"/>
              <a:gd name="connsiteY476" fmla="*/ 977189 h 6858000"/>
              <a:gd name="connsiteX477" fmla="*/ 6096001 w 6096001"/>
              <a:gd name="connsiteY477" fmla="*/ 987037 h 6858000"/>
              <a:gd name="connsiteX478" fmla="*/ 227147 w 6096001"/>
              <a:gd name="connsiteY478" fmla="*/ 6858000 h 6858000"/>
              <a:gd name="connsiteX479" fmla="*/ 222223 w 6096001"/>
              <a:gd name="connsiteY479" fmla="*/ 6853077 h 6858000"/>
              <a:gd name="connsiteX480" fmla="*/ 6096001 w 6096001"/>
              <a:gd name="connsiteY480" fmla="*/ 927939 h 6858000"/>
              <a:gd name="connsiteX481" fmla="*/ 6096001 w 6096001"/>
              <a:gd name="connsiteY481" fmla="*/ 937787 h 6858000"/>
              <a:gd name="connsiteX482" fmla="*/ 177915 w 6096001"/>
              <a:gd name="connsiteY482" fmla="*/ 6858000 h 6858000"/>
              <a:gd name="connsiteX483" fmla="*/ 172991 w 6096001"/>
              <a:gd name="connsiteY483" fmla="*/ 6853077 h 6858000"/>
              <a:gd name="connsiteX484" fmla="*/ 6096001 w 6096001"/>
              <a:gd name="connsiteY484" fmla="*/ 878690 h 6858000"/>
              <a:gd name="connsiteX485" fmla="*/ 6096001 w 6096001"/>
              <a:gd name="connsiteY485" fmla="*/ 888537 h 6858000"/>
              <a:gd name="connsiteX486" fmla="*/ 128683 w 6096001"/>
              <a:gd name="connsiteY486" fmla="*/ 6858000 h 6858000"/>
              <a:gd name="connsiteX487" fmla="*/ 123760 w 6096001"/>
              <a:gd name="connsiteY487" fmla="*/ 6853077 h 6858000"/>
              <a:gd name="connsiteX488" fmla="*/ 6096001 w 6096001"/>
              <a:gd name="connsiteY488" fmla="*/ 829441 h 6858000"/>
              <a:gd name="connsiteX489" fmla="*/ 6096001 w 6096001"/>
              <a:gd name="connsiteY489" fmla="*/ 839288 h 6858000"/>
              <a:gd name="connsiteX490" fmla="*/ 79451 w 6096001"/>
              <a:gd name="connsiteY490" fmla="*/ 6858000 h 6858000"/>
              <a:gd name="connsiteX491" fmla="*/ 74528 w 6096001"/>
              <a:gd name="connsiteY491" fmla="*/ 6853077 h 6858000"/>
              <a:gd name="connsiteX492" fmla="*/ 6096001 w 6096001"/>
              <a:gd name="connsiteY492" fmla="*/ 780191 h 6858000"/>
              <a:gd name="connsiteX493" fmla="*/ 6096001 w 6096001"/>
              <a:gd name="connsiteY493" fmla="*/ 790039 h 6858000"/>
              <a:gd name="connsiteX494" fmla="*/ 30219 w 6096001"/>
              <a:gd name="connsiteY494" fmla="*/ 6858000 h 6858000"/>
              <a:gd name="connsiteX495" fmla="*/ 25296 w 6096001"/>
              <a:gd name="connsiteY495" fmla="*/ 6853077 h 6858000"/>
              <a:gd name="connsiteX496" fmla="*/ 6096001 w 6096001"/>
              <a:gd name="connsiteY496" fmla="*/ 730941 h 6858000"/>
              <a:gd name="connsiteX497" fmla="*/ 6096001 w 6096001"/>
              <a:gd name="connsiteY497" fmla="*/ 740789 h 6858000"/>
              <a:gd name="connsiteX498" fmla="*/ 0 w 6096001"/>
              <a:gd name="connsiteY498" fmla="*/ 6838981 h 6858000"/>
              <a:gd name="connsiteX499" fmla="*/ 0 w 6096001"/>
              <a:gd name="connsiteY499" fmla="*/ 6829134 h 6858000"/>
              <a:gd name="connsiteX500" fmla="*/ 6096001 w 6096001"/>
              <a:gd name="connsiteY500" fmla="*/ 681692 h 6858000"/>
              <a:gd name="connsiteX501" fmla="*/ 6096001 w 6096001"/>
              <a:gd name="connsiteY501" fmla="*/ 691539 h 6858000"/>
              <a:gd name="connsiteX502" fmla="*/ 0 w 6096001"/>
              <a:gd name="connsiteY502" fmla="*/ 6789731 h 6858000"/>
              <a:gd name="connsiteX503" fmla="*/ 0 w 6096001"/>
              <a:gd name="connsiteY503" fmla="*/ 6779883 h 6858000"/>
              <a:gd name="connsiteX504" fmla="*/ 6096001 w 6096001"/>
              <a:gd name="connsiteY504" fmla="*/ 632442 h 6858000"/>
              <a:gd name="connsiteX505" fmla="*/ 6096001 w 6096001"/>
              <a:gd name="connsiteY505" fmla="*/ 642290 h 6858000"/>
              <a:gd name="connsiteX506" fmla="*/ 0 w 6096001"/>
              <a:gd name="connsiteY506" fmla="*/ 6740483 h 6858000"/>
              <a:gd name="connsiteX507" fmla="*/ 0 w 6096001"/>
              <a:gd name="connsiteY507" fmla="*/ 6730633 h 6858000"/>
              <a:gd name="connsiteX508" fmla="*/ 6096001 w 6096001"/>
              <a:gd name="connsiteY508" fmla="*/ 583192 h 6858000"/>
              <a:gd name="connsiteX509" fmla="*/ 6096001 w 6096001"/>
              <a:gd name="connsiteY509" fmla="*/ 593041 h 6858000"/>
              <a:gd name="connsiteX510" fmla="*/ 0 w 6096001"/>
              <a:gd name="connsiteY510" fmla="*/ 6691232 h 6858000"/>
              <a:gd name="connsiteX511" fmla="*/ 0 w 6096001"/>
              <a:gd name="connsiteY511" fmla="*/ 6681383 h 6858000"/>
              <a:gd name="connsiteX512" fmla="*/ 6096001 w 6096001"/>
              <a:gd name="connsiteY512" fmla="*/ 533942 h 6858000"/>
              <a:gd name="connsiteX513" fmla="*/ 6096001 w 6096001"/>
              <a:gd name="connsiteY513" fmla="*/ 543791 h 6858000"/>
              <a:gd name="connsiteX514" fmla="*/ 0 w 6096001"/>
              <a:gd name="connsiteY514" fmla="*/ 6641982 h 6858000"/>
              <a:gd name="connsiteX515" fmla="*/ 0 w 6096001"/>
              <a:gd name="connsiteY515" fmla="*/ 6632134 h 6858000"/>
              <a:gd name="connsiteX516" fmla="*/ 6096001 w 6096001"/>
              <a:gd name="connsiteY516" fmla="*/ 484693 h 6858000"/>
              <a:gd name="connsiteX517" fmla="*/ 6096001 w 6096001"/>
              <a:gd name="connsiteY517" fmla="*/ 494542 h 6858000"/>
              <a:gd name="connsiteX518" fmla="*/ 0 w 6096001"/>
              <a:gd name="connsiteY518" fmla="*/ 6592732 h 6858000"/>
              <a:gd name="connsiteX519" fmla="*/ 0 w 6096001"/>
              <a:gd name="connsiteY519" fmla="*/ 6582885 h 6858000"/>
              <a:gd name="connsiteX520" fmla="*/ 6096001 w 6096001"/>
              <a:gd name="connsiteY520" fmla="*/ 435443 h 6858000"/>
              <a:gd name="connsiteX521" fmla="*/ 6096001 w 6096001"/>
              <a:gd name="connsiteY521" fmla="*/ 445292 h 6858000"/>
              <a:gd name="connsiteX522" fmla="*/ 0 w 6096001"/>
              <a:gd name="connsiteY522" fmla="*/ 6543484 h 6858000"/>
              <a:gd name="connsiteX523" fmla="*/ 0 w 6096001"/>
              <a:gd name="connsiteY523" fmla="*/ 6533635 h 6858000"/>
              <a:gd name="connsiteX524" fmla="*/ 6096001 w 6096001"/>
              <a:gd name="connsiteY524" fmla="*/ 386193 h 6858000"/>
              <a:gd name="connsiteX525" fmla="*/ 6096001 w 6096001"/>
              <a:gd name="connsiteY525" fmla="*/ 396042 h 6858000"/>
              <a:gd name="connsiteX526" fmla="*/ 0 w 6096001"/>
              <a:gd name="connsiteY526" fmla="*/ 6494234 h 6858000"/>
              <a:gd name="connsiteX527" fmla="*/ 0 w 6096001"/>
              <a:gd name="connsiteY527" fmla="*/ 6484386 h 6858000"/>
              <a:gd name="connsiteX528" fmla="*/ 6096001 w 6096001"/>
              <a:gd name="connsiteY528" fmla="*/ 336945 h 6858000"/>
              <a:gd name="connsiteX529" fmla="*/ 6096001 w 6096001"/>
              <a:gd name="connsiteY529" fmla="*/ 346793 h 6858000"/>
              <a:gd name="connsiteX530" fmla="*/ 0 w 6096001"/>
              <a:gd name="connsiteY530" fmla="*/ 6444984 h 6858000"/>
              <a:gd name="connsiteX531" fmla="*/ 0 w 6096001"/>
              <a:gd name="connsiteY531" fmla="*/ 6435136 h 6858000"/>
              <a:gd name="connsiteX532" fmla="*/ 6096001 w 6096001"/>
              <a:gd name="connsiteY532" fmla="*/ 287695 h 6858000"/>
              <a:gd name="connsiteX533" fmla="*/ 6096001 w 6096001"/>
              <a:gd name="connsiteY533" fmla="*/ 297543 h 6858000"/>
              <a:gd name="connsiteX534" fmla="*/ 0 w 6096001"/>
              <a:gd name="connsiteY534" fmla="*/ 6395735 h 6858000"/>
              <a:gd name="connsiteX535" fmla="*/ 0 w 6096001"/>
              <a:gd name="connsiteY535" fmla="*/ 6385886 h 6858000"/>
              <a:gd name="connsiteX536" fmla="*/ 6096001 w 6096001"/>
              <a:gd name="connsiteY536" fmla="*/ 238445 h 6858000"/>
              <a:gd name="connsiteX537" fmla="*/ 6096001 w 6096001"/>
              <a:gd name="connsiteY537" fmla="*/ 248293 h 6858000"/>
              <a:gd name="connsiteX538" fmla="*/ 0 w 6096001"/>
              <a:gd name="connsiteY538" fmla="*/ 6346485 h 6858000"/>
              <a:gd name="connsiteX539" fmla="*/ 0 w 6096001"/>
              <a:gd name="connsiteY539" fmla="*/ 6336636 h 6858000"/>
              <a:gd name="connsiteX540" fmla="*/ 6096001 w 6096001"/>
              <a:gd name="connsiteY540" fmla="*/ 189196 h 6858000"/>
              <a:gd name="connsiteX541" fmla="*/ 6096001 w 6096001"/>
              <a:gd name="connsiteY541" fmla="*/ 199043 h 6858000"/>
              <a:gd name="connsiteX542" fmla="*/ 0 w 6096001"/>
              <a:gd name="connsiteY542" fmla="*/ 6297235 h 6858000"/>
              <a:gd name="connsiteX543" fmla="*/ 0 w 6096001"/>
              <a:gd name="connsiteY543" fmla="*/ 6287387 h 6858000"/>
              <a:gd name="connsiteX544" fmla="*/ 6096001 w 6096001"/>
              <a:gd name="connsiteY544" fmla="*/ 139946 h 6858000"/>
              <a:gd name="connsiteX545" fmla="*/ 6096001 w 6096001"/>
              <a:gd name="connsiteY545" fmla="*/ 149795 h 6858000"/>
              <a:gd name="connsiteX546" fmla="*/ 0 w 6096001"/>
              <a:gd name="connsiteY546" fmla="*/ 6247986 h 6858000"/>
              <a:gd name="connsiteX547" fmla="*/ 0 w 6096001"/>
              <a:gd name="connsiteY547" fmla="*/ 6238137 h 6858000"/>
              <a:gd name="connsiteX548" fmla="*/ 6096001 w 6096001"/>
              <a:gd name="connsiteY548" fmla="*/ 90697 h 6858000"/>
              <a:gd name="connsiteX549" fmla="*/ 6096001 w 6096001"/>
              <a:gd name="connsiteY549" fmla="*/ 100546 h 6858000"/>
              <a:gd name="connsiteX550" fmla="*/ 0 w 6096001"/>
              <a:gd name="connsiteY550" fmla="*/ 6198736 h 6858000"/>
              <a:gd name="connsiteX551" fmla="*/ 0 w 6096001"/>
              <a:gd name="connsiteY551" fmla="*/ 6188889 h 6858000"/>
              <a:gd name="connsiteX552" fmla="*/ 6096001 w 6096001"/>
              <a:gd name="connsiteY552" fmla="*/ 41447 h 6858000"/>
              <a:gd name="connsiteX553" fmla="*/ 6096001 w 6096001"/>
              <a:gd name="connsiteY553" fmla="*/ 51296 h 6858000"/>
              <a:gd name="connsiteX554" fmla="*/ 0 w 6096001"/>
              <a:gd name="connsiteY554" fmla="*/ 6149486 h 6858000"/>
              <a:gd name="connsiteX555" fmla="*/ 0 w 6096001"/>
              <a:gd name="connsiteY555" fmla="*/ 6139639 h 6858000"/>
              <a:gd name="connsiteX556" fmla="*/ 6088202 w 6096001"/>
              <a:gd name="connsiteY556" fmla="*/ 0 h 6858000"/>
              <a:gd name="connsiteX557" fmla="*/ 6093124 w 6096001"/>
              <a:gd name="connsiteY557" fmla="*/ 4923 h 6858000"/>
              <a:gd name="connsiteX558" fmla="*/ 0 w 6096001"/>
              <a:gd name="connsiteY558" fmla="*/ 6100238 h 6858000"/>
              <a:gd name="connsiteX559" fmla="*/ 0 w 6096001"/>
              <a:gd name="connsiteY559" fmla="*/ 6090389 h 6858000"/>
              <a:gd name="connsiteX560" fmla="*/ 6038970 w 6096001"/>
              <a:gd name="connsiteY560" fmla="*/ 0 h 6858000"/>
              <a:gd name="connsiteX561" fmla="*/ 6043892 w 6096001"/>
              <a:gd name="connsiteY561" fmla="*/ 4923 h 6858000"/>
              <a:gd name="connsiteX562" fmla="*/ 0 w 6096001"/>
              <a:gd name="connsiteY562" fmla="*/ 6050988 h 6858000"/>
              <a:gd name="connsiteX563" fmla="*/ 0 w 6096001"/>
              <a:gd name="connsiteY563" fmla="*/ 6041139 h 6858000"/>
              <a:gd name="connsiteX564" fmla="*/ 5989738 w 6096001"/>
              <a:gd name="connsiteY564" fmla="*/ 0 h 6858000"/>
              <a:gd name="connsiteX565" fmla="*/ 5994661 w 6096001"/>
              <a:gd name="connsiteY565" fmla="*/ 4923 h 6858000"/>
              <a:gd name="connsiteX566" fmla="*/ 0 w 6096001"/>
              <a:gd name="connsiteY566" fmla="*/ 6001738 h 6858000"/>
              <a:gd name="connsiteX567" fmla="*/ 0 w 6096001"/>
              <a:gd name="connsiteY567" fmla="*/ 5991890 h 6858000"/>
              <a:gd name="connsiteX568" fmla="*/ 5940507 w 6096001"/>
              <a:gd name="connsiteY568" fmla="*/ 0 h 6858000"/>
              <a:gd name="connsiteX569" fmla="*/ 5945429 w 6096001"/>
              <a:gd name="connsiteY569" fmla="*/ 4923 h 6858000"/>
              <a:gd name="connsiteX570" fmla="*/ 0 w 6096001"/>
              <a:gd name="connsiteY570" fmla="*/ 5952489 h 6858000"/>
              <a:gd name="connsiteX571" fmla="*/ 0 w 6096001"/>
              <a:gd name="connsiteY571" fmla="*/ 5942640 h 6858000"/>
              <a:gd name="connsiteX572" fmla="*/ 5891275 w 6096001"/>
              <a:gd name="connsiteY572" fmla="*/ 0 h 6858000"/>
              <a:gd name="connsiteX573" fmla="*/ 5896197 w 6096001"/>
              <a:gd name="connsiteY573" fmla="*/ 4923 h 6858000"/>
              <a:gd name="connsiteX574" fmla="*/ 0 w 6096001"/>
              <a:gd name="connsiteY574" fmla="*/ 5903239 h 6858000"/>
              <a:gd name="connsiteX575" fmla="*/ 0 w 6096001"/>
              <a:gd name="connsiteY575" fmla="*/ 5893391 h 6858000"/>
              <a:gd name="connsiteX576" fmla="*/ 5842041 w 6096001"/>
              <a:gd name="connsiteY576" fmla="*/ 0 h 6858000"/>
              <a:gd name="connsiteX577" fmla="*/ 5846966 w 6096001"/>
              <a:gd name="connsiteY577" fmla="*/ 4923 h 6858000"/>
              <a:gd name="connsiteX578" fmla="*/ 0 w 6096001"/>
              <a:gd name="connsiteY578" fmla="*/ 5853989 h 6858000"/>
              <a:gd name="connsiteX579" fmla="*/ 0 w 6096001"/>
              <a:gd name="connsiteY579" fmla="*/ 5844142 h 6858000"/>
              <a:gd name="connsiteX580" fmla="*/ 5792809 w 6096001"/>
              <a:gd name="connsiteY580" fmla="*/ 0 h 6858000"/>
              <a:gd name="connsiteX581" fmla="*/ 5797734 w 6096001"/>
              <a:gd name="connsiteY581" fmla="*/ 4923 h 6858000"/>
              <a:gd name="connsiteX582" fmla="*/ 0 w 6096001"/>
              <a:gd name="connsiteY582" fmla="*/ 5804741 h 6858000"/>
              <a:gd name="connsiteX583" fmla="*/ 0 w 6096001"/>
              <a:gd name="connsiteY583" fmla="*/ 5794892 h 6858000"/>
              <a:gd name="connsiteX584" fmla="*/ 5743579 w 6096001"/>
              <a:gd name="connsiteY584" fmla="*/ 0 h 6858000"/>
              <a:gd name="connsiteX585" fmla="*/ 5748501 w 6096001"/>
              <a:gd name="connsiteY585" fmla="*/ 4923 h 6858000"/>
              <a:gd name="connsiteX586" fmla="*/ 0 w 6096001"/>
              <a:gd name="connsiteY586" fmla="*/ 5755491 h 6858000"/>
              <a:gd name="connsiteX587" fmla="*/ 0 w 6096001"/>
              <a:gd name="connsiteY587" fmla="*/ 5745642 h 6858000"/>
              <a:gd name="connsiteX588" fmla="*/ 5694347 w 6096001"/>
              <a:gd name="connsiteY588" fmla="*/ 0 h 6858000"/>
              <a:gd name="connsiteX589" fmla="*/ 5699269 w 6096001"/>
              <a:gd name="connsiteY589" fmla="*/ 4923 h 6858000"/>
              <a:gd name="connsiteX590" fmla="*/ 0 w 6096001"/>
              <a:gd name="connsiteY590" fmla="*/ 5706241 h 6858000"/>
              <a:gd name="connsiteX591" fmla="*/ 0 w 6096001"/>
              <a:gd name="connsiteY591" fmla="*/ 5696393 h 6858000"/>
              <a:gd name="connsiteX592" fmla="*/ 5645115 w 6096001"/>
              <a:gd name="connsiteY592" fmla="*/ 0 h 6858000"/>
              <a:gd name="connsiteX593" fmla="*/ 5650039 w 6096001"/>
              <a:gd name="connsiteY593" fmla="*/ 4923 h 6858000"/>
              <a:gd name="connsiteX594" fmla="*/ 0 w 6096001"/>
              <a:gd name="connsiteY594" fmla="*/ 5656991 h 6858000"/>
              <a:gd name="connsiteX595" fmla="*/ 0 w 6096001"/>
              <a:gd name="connsiteY595" fmla="*/ 5647143 h 6858000"/>
              <a:gd name="connsiteX596" fmla="*/ 5595883 w 6096001"/>
              <a:gd name="connsiteY596" fmla="*/ 0 h 6858000"/>
              <a:gd name="connsiteX597" fmla="*/ 5600807 w 6096001"/>
              <a:gd name="connsiteY597" fmla="*/ 4923 h 6858000"/>
              <a:gd name="connsiteX598" fmla="*/ 0 w 6096001"/>
              <a:gd name="connsiteY598" fmla="*/ 5607742 h 6858000"/>
              <a:gd name="connsiteX599" fmla="*/ 0 w 6096001"/>
              <a:gd name="connsiteY599" fmla="*/ 5597893 h 6858000"/>
              <a:gd name="connsiteX600" fmla="*/ 5546650 w 6096001"/>
              <a:gd name="connsiteY600" fmla="*/ 0 h 6858000"/>
              <a:gd name="connsiteX601" fmla="*/ 5551575 w 6096001"/>
              <a:gd name="connsiteY601" fmla="*/ 4923 h 6858000"/>
              <a:gd name="connsiteX602" fmla="*/ 0 w 6096001"/>
              <a:gd name="connsiteY602" fmla="*/ 5558492 h 6858000"/>
              <a:gd name="connsiteX603" fmla="*/ 0 w 6096001"/>
              <a:gd name="connsiteY603" fmla="*/ 5548644 h 6858000"/>
              <a:gd name="connsiteX604" fmla="*/ 5497418 w 6096001"/>
              <a:gd name="connsiteY604" fmla="*/ 0 h 6858000"/>
              <a:gd name="connsiteX605" fmla="*/ 5502343 w 6096001"/>
              <a:gd name="connsiteY605" fmla="*/ 4923 h 6858000"/>
              <a:gd name="connsiteX606" fmla="*/ 0 w 6096001"/>
              <a:gd name="connsiteY606" fmla="*/ 5509242 h 6858000"/>
              <a:gd name="connsiteX607" fmla="*/ 0 w 6096001"/>
              <a:gd name="connsiteY607" fmla="*/ 5499394 h 6858000"/>
              <a:gd name="connsiteX608" fmla="*/ 5448187 w 6096001"/>
              <a:gd name="connsiteY608" fmla="*/ 0 h 6858000"/>
              <a:gd name="connsiteX609" fmla="*/ 5453109 w 6096001"/>
              <a:gd name="connsiteY609" fmla="*/ 4923 h 6858000"/>
              <a:gd name="connsiteX610" fmla="*/ 0 w 6096001"/>
              <a:gd name="connsiteY610" fmla="*/ 5459993 h 6858000"/>
              <a:gd name="connsiteX611" fmla="*/ 0 w 6096001"/>
              <a:gd name="connsiteY611" fmla="*/ 5450144 h 6858000"/>
              <a:gd name="connsiteX612" fmla="*/ 5398955 w 6096001"/>
              <a:gd name="connsiteY612" fmla="*/ 0 h 6858000"/>
              <a:gd name="connsiteX613" fmla="*/ 5403877 w 6096001"/>
              <a:gd name="connsiteY613" fmla="*/ 4923 h 6858000"/>
              <a:gd name="connsiteX614" fmla="*/ 0 w 6096001"/>
              <a:gd name="connsiteY614" fmla="*/ 5408803 h 6858000"/>
              <a:gd name="connsiteX615" fmla="*/ 0 w 6096001"/>
              <a:gd name="connsiteY615" fmla="*/ 5398956 h 6858000"/>
              <a:gd name="connsiteX616" fmla="*/ 5349724 w 6096001"/>
              <a:gd name="connsiteY616" fmla="*/ 0 h 6858000"/>
              <a:gd name="connsiteX617" fmla="*/ 5354647 w 6096001"/>
              <a:gd name="connsiteY617" fmla="*/ 4923 h 6858000"/>
              <a:gd name="connsiteX618" fmla="*/ 0 w 6096001"/>
              <a:gd name="connsiteY618" fmla="*/ 5359571 h 6858000"/>
              <a:gd name="connsiteX619" fmla="*/ 0 w 6096001"/>
              <a:gd name="connsiteY619" fmla="*/ 5349724 h 6858000"/>
              <a:gd name="connsiteX620" fmla="*/ 5300492 w 6096001"/>
              <a:gd name="connsiteY620" fmla="*/ 0 h 6858000"/>
              <a:gd name="connsiteX621" fmla="*/ 5305415 w 6096001"/>
              <a:gd name="connsiteY621" fmla="*/ 4923 h 6858000"/>
              <a:gd name="connsiteX622" fmla="*/ 0 w 6096001"/>
              <a:gd name="connsiteY622" fmla="*/ 5310339 h 6858000"/>
              <a:gd name="connsiteX623" fmla="*/ 0 w 6096001"/>
              <a:gd name="connsiteY623" fmla="*/ 5300492 h 6858000"/>
              <a:gd name="connsiteX624" fmla="*/ 5251259 w 6096001"/>
              <a:gd name="connsiteY624" fmla="*/ 0 h 6858000"/>
              <a:gd name="connsiteX625" fmla="*/ 5256183 w 6096001"/>
              <a:gd name="connsiteY625" fmla="*/ 4923 h 6858000"/>
              <a:gd name="connsiteX626" fmla="*/ 0 w 6096001"/>
              <a:gd name="connsiteY626" fmla="*/ 5261107 h 6858000"/>
              <a:gd name="connsiteX627" fmla="*/ 0 w 6096001"/>
              <a:gd name="connsiteY627" fmla="*/ 5251261 h 6858000"/>
              <a:gd name="connsiteX628" fmla="*/ 5202027 w 6096001"/>
              <a:gd name="connsiteY628" fmla="*/ 0 h 6858000"/>
              <a:gd name="connsiteX629" fmla="*/ 5206951 w 6096001"/>
              <a:gd name="connsiteY629" fmla="*/ 4923 h 6858000"/>
              <a:gd name="connsiteX630" fmla="*/ 0 w 6096001"/>
              <a:gd name="connsiteY630" fmla="*/ 5211875 h 6858000"/>
              <a:gd name="connsiteX631" fmla="*/ 0 w 6096001"/>
              <a:gd name="connsiteY631" fmla="*/ 5202029 h 6858000"/>
              <a:gd name="connsiteX632" fmla="*/ 5152797 w 6096001"/>
              <a:gd name="connsiteY632" fmla="*/ 0 h 6858000"/>
              <a:gd name="connsiteX633" fmla="*/ 5157719 w 6096001"/>
              <a:gd name="connsiteY633" fmla="*/ 4923 h 6858000"/>
              <a:gd name="connsiteX634" fmla="*/ 0 w 6096001"/>
              <a:gd name="connsiteY634" fmla="*/ 5162643 h 6858000"/>
              <a:gd name="connsiteX635" fmla="*/ 0 w 6096001"/>
              <a:gd name="connsiteY635" fmla="*/ 5152797 h 6858000"/>
              <a:gd name="connsiteX636" fmla="*/ 5103565 w 6096001"/>
              <a:gd name="connsiteY636" fmla="*/ 0 h 6858000"/>
              <a:gd name="connsiteX637" fmla="*/ 5108487 w 6096001"/>
              <a:gd name="connsiteY637" fmla="*/ 4923 h 6858000"/>
              <a:gd name="connsiteX638" fmla="*/ 0 w 6096001"/>
              <a:gd name="connsiteY638" fmla="*/ 5113411 h 6858000"/>
              <a:gd name="connsiteX639" fmla="*/ 0 w 6096001"/>
              <a:gd name="connsiteY639" fmla="*/ 5103565 h 6858000"/>
              <a:gd name="connsiteX640" fmla="*/ 5054333 w 6096001"/>
              <a:gd name="connsiteY640" fmla="*/ 0 h 6858000"/>
              <a:gd name="connsiteX641" fmla="*/ 5059256 w 6096001"/>
              <a:gd name="connsiteY641" fmla="*/ 4923 h 6858000"/>
              <a:gd name="connsiteX642" fmla="*/ 0 w 6096001"/>
              <a:gd name="connsiteY642" fmla="*/ 5064179 h 6858000"/>
              <a:gd name="connsiteX643" fmla="*/ 0 w 6096001"/>
              <a:gd name="connsiteY643" fmla="*/ 5054333 h 6858000"/>
              <a:gd name="connsiteX644" fmla="*/ 5005101 w 6096001"/>
              <a:gd name="connsiteY644" fmla="*/ 0 h 6858000"/>
              <a:gd name="connsiteX645" fmla="*/ 5010024 w 6096001"/>
              <a:gd name="connsiteY645" fmla="*/ 4923 h 6858000"/>
              <a:gd name="connsiteX646" fmla="*/ 0 w 6096001"/>
              <a:gd name="connsiteY646" fmla="*/ 5014948 h 6858000"/>
              <a:gd name="connsiteX647" fmla="*/ 0 w 6096001"/>
              <a:gd name="connsiteY647" fmla="*/ 5005101 h 6858000"/>
              <a:gd name="connsiteX648" fmla="*/ 4955869 w 6096001"/>
              <a:gd name="connsiteY648" fmla="*/ 0 h 6858000"/>
              <a:gd name="connsiteX649" fmla="*/ 4960792 w 6096001"/>
              <a:gd name="connsiteY649" fmla="*/ 4923 h 6858000"/>
              <a:gd name="connsiteX650" fmla="*/ 0 w 6096001"/>
              <a:gd name="connsiteY650" fmla="*/ 4965716 h 6858000"/>
              <a:gd name="connsiteX651" fmla="*/ 0 w 6096001"/>
              <a:gd name="connsiteY651" fmla="*/ 4955869 h 6858000"/>
              <a:gd name="connsiteX652" fmla="*/ 4906635 w 6096001"/>
              <a:gd name="connsiteY652" fmla="*/ 0 h 6858000"/>
              <a:gd name="connsiteX653" fmla="*/ 4911560 w 6096001"/>
              <a:gd name="connsiteY653" fmla="*/ 4923 h 6858000"/>
              <a:gd name="connsiteX654" fmla="*/ 0 w 6096001"/>
              <a:gd name="connsiteY654" fmla="*/ 4916484 h 6858000"/>
              <a:gd name="connsiteX655" fmla="*/ 0 w 6096001"/>
              <a:gd name="connsiteY655" fmla="*/ 4906637 h 6858000"/>
              <a:gd name="connsiteX656" fmla="*/ 4857404 w 6096001"/>
              <a:gd name="connsiteY656" fmla="*/ 0 h 6858000"/>
              <a:gd name="connsiteX657" fmla="*/ 4862329 w 6096001"/>
              <a:gd name="connsiteY657" fmla="*/ 4923 h 6858000"/>
              <a:gd name="connsiteX658" fmla="*/ 0 w 6096001"/>
              <a:gd name="connsiteY658" fmla="*/ 4867252 h 6858000"/>
              <a:gd name="connsiteX659" fmla="*/ 0 w 6096001"/>
              <a:gd name="connsiteY659" fmla="*/ 4857406 h 6858000"/>
              <a:gd name="connsiteX660" fmla="*/ 4808173 w 6096001"/>
              <a:gd name="connsiteY660" fmla="*/ 0 h 6858000"/>
              <a:gd name="connsiteX661" fmla="*/ 4813095 w 6096001"/>
              <a:gd name="connsiteY661" fmla="*/ 4923 h 6858000"/>
              <a:gd name="connsiteX662" fmla="*/ 0 w 6096001"/>
              <a:gd name="connsiteY662" fmla="*/ 4818020 h 6858000"/>
              <a:gd name="connsiteX663" fmla="*/ 0 w 6096001"/>
              <a:gd name="connsiteY663" fmla="*/ 4808174 h 6858000"/>
              <a:gd name="connsiteX664" fmla="*/ 4758941 w 6096001"/>
              <a:gd name="connsiteY664" fmla="*/ 0 h 6858000"/>
              <a:gd name="connsiteX665" fmla="*/ 4763863 w 6096001"/>
              <a:gd name="connsiteY665" fmla="*/ 4923 h 6858000"/>
              <a:gd name="connsiteX666" fmla="*/ 0 w 6096001"/>
              <a:gd name="connsiteY666" fmla="*/ 4768788 h 6858000"/>
              <a:gd name="connsiteX667" fmla="*/ 0 w 6096001"/>
              <a:gd name="connsiteY667" fmla="*/ 4758942 h 6858000"/>
              <a:gd name="connsiteX668" fmla="*/ 4709709 w 6096001"/>
              <a:gd name="connsiteY668" fmla="*/ 0 h 6858000"/>
              <a:gd name="connsiteX669" fmla="*/ 4714633 w 6096001"/>
              <a:gd name="connsiteY669" fmla="*/ 4923 h 6858000"/>
              <a:gd name="connsiteX670" fmla="*/ 0 w 6096001"/>
              <a:gd name="connsiteY670" fmla="*/ 4719556 h 6858000"/>
              <a:gd name="connsiteX671" fmla="*/ 0 w 6096001"/>
              <a:gd name="connsiteY671" fmla="*/ 4709710 h 6858000"/>
              <a:gd name="connsiteX672" fmla="*/ 4660477 w 6096001"/>
              <a:gd name="connsiteY672" fmla="*/ 0 h 6858000"/>
              <a:gd name="connsiteX673" fmla="*/ 4665401 w 6096001"/>
              <a:gd name="connsiteY673" fmla="*/ 4923 h 6858000"/>
              <a:gd name="connsiteX674" fmla="*/ 0 w 6096001"/>
              <a:gd name="connsiteY674" fmla="*/ 4670324 h 6858000"/>
              <a:gd name="connsiteX675" fmla="*/ 0 w 6096001"/>
              <a:gd name="connsiteY675" fmla="*/ 4660478 h 6858000"/>
              <a:gd name="connsiteX676" fmla="*/ 4611245 w 6096001"/>
              <a:gd name="connsiteY676" fmla="*/ 0 h 6858000"/>
              <a:gd name="connsiteX677" fmla="*/ 4616169 w 6096001"/>
              <a:gd name="connsiteY677" fmla="*/ 4923 h 6858000"/>
              <a:gd name="connsiteX678" fmla="*/ 0 w 6096001"/>
              <a:gd name="connsiteY678" fmla="*/ 4621093 h 6858000"/>
              <a:gd name="connsiteX679" fmla="*/ 0 w 6096001"/>
              <a:gd name="connsiteY679" fmla="*/ 4611246 h 6858000"/>
              <a:gd name="connsiteX680" fmla="*/ 4562013 w 6096001"/>
              <a:gd name="connsiteY680" fmla="*/ 0 h 6858000"/>
              <a:gd name="connsiteX681" fmla="*/ 4566937 w 6096001"/>
              <a:gd name="connsiteY681" fmla="*/ 4923 h 6858000"/>
              <a:gd name="connsiteX682" fmla="*/ 0 w 6096001"/>
              <a:gd name="connsiteY682" fmla="*/ 4571861 h 6858000"/>
              <a:gd name="connsiteX683" fmla="*/ 0 w 6096001"/>
              <a:gd name="connsiteY683" fmla="*/ 4562014 h 6858000"/>
              <a:gd name="connsiteX684" fmla="*/ 4512782 w 6096001"/>
              <a:gd name="connsiteY684" fmla="*/ 0 h 6858000"/>
              <a:gd name="connsiteX685" fmla="*/ 4517704 w 6096001"/>
              <a:gd name="connsiteY685" fmla="*/ 4923 h 6858000"/>
              <a:gd name="connsiteX686" fmla="*/ 0 w 6096001"/>
              <a:gd name="connsiteY686" fmla="*/ 4522629 h 6858000"/>
              <a:gd name="connsiteX687" fmla="*/ 0 w 6096001"/>
              <a:gd name="connsiteY687" fmla="*/ 4512782 h 6858000"/>
              <a:gd name="connsiteX688" fmla="*/ 4463550 w 6096001"/>
              <a:gd name="connsiteY688" fmla="*/ 0 h 6858000"/>
              <a:gd name="connsiteX689" fmla="*/ 4468472 w 6096001"/>
              <a:gd name="connsiteY689" fmla="*/ 4923 h 6858000"/>
              <a:gd name="connsiteX690" fmla="*/ 0 w 6096001"/>
              <a:gd name="connsiteY690" fmla="*/ 4473397 h 6858000"/>
              <a:gd name="connsiteX691" fmla="*/ 0 w 6096001"/>
              <a:gd name="connsiteY691" fmla="*/ 4463551 h 6858000"/>
              <a:gd name="connsiteX692" fmla="*/ 4414319 w 6096001"/>
              <a:gd name="connsiteY692" fmla="*/ 0 h 6858000"/>
              <a:gd name="connsiteX693" fmla="*/ 4419241 w 6096001"/>
              <a:gd name="connsiteY693" fmla="*/ 4923 h 6858000"/>
              <a:gd name="connsiteX694" fmla="*/ 0 w 6096001"/>
              <a:gd name="connsiteY694" fmla="*/ 4424165 h 6858000"/>
              <a:gd name="connsiteX695" fmla="*/ 0 w 6096001"/>
              <a:gd name="connsiteY695" fmla="*/ 4414319 h 6858000"/>
              <a:gd name="connsiteX696" fmla="*/ 4365087 w 6096001"/>
              <a:gd name="connsiteY696" fmla="*/ 0 h 6858000"/>
              <a:gd name="connsiteX697" fmla="*/ 4370009 w 6096001"/>
              <a:gd name="connsiteY697" fmla="*/ 4923 h 6858000"/>
              <a:gd name="connsiteX698" fmla="*/ 0 w 6096001"/>
              <a:gd name="connsiteY698" fmla="*/ 4374933 h 6858000"/>
              <a:gd name="connsiteX699" fmla="*/ 0 w 6096001"/>
              <a:gd name="connsiteY699" fmla="*/ 4365087 h 6858000"/>
              <a:gd name="connsiteX700" fmla="*/ 4315855 w 6096001"/>
              <a:gd name="connsiteY700" fmla="*/ 0 h 6858000"/>
              <a:gd name="connsiteX701" fmla="*/ 4320777 w 6096001"/>
              <a:gd name="connsiteY701" fmla="*/ 4923 h 6858000"/>
              <a:gd name="connsiteX702" fmla="*/ 0 w 6096001"/>
              <a:gd name="connsiteY702" fmla="*/ 4325701 h 6858000"/>
              <a:gd name="connsiteX703" fmla="*/ 0 w 6096001"/>
              <a:gd name="connsiteY703" fmla="*/ 4315855 h 6858000"/>
              <a:gd name="connsiteX704" fmla="*/ 4266621 w 6096001"/>
              <a:gd name="connsiteY704" fmla="*/ 0 h 6858000"/>
              <a:gd name="connsiteX705" fmla="*/ 4271546 w 6096001"/>
              <a:gd name="connsiteY705" fmla="*/ 4923 h 6858000"/>
              <a:gd name="connsiteX706" fmla="*/ 0 w 6096001"/>
              <a:gd name="connsiteY706" fmla="*/ 4276469 h 6858000"/>
              <a:gd name="connsiteX707" fmla="*/ 0 w 6096001"/>
              <a:gd name="connsiteY707" fmla="*/ 4266623 h 6858000"/>
              <a:gd name="connsiteX708" fmla="*/ 4217389 w 6096001"/>
              <a:gd name="connsiteY708" fmla="*/ 0 h 6858000"/>
              <a:gd name="connsiteX709" fmla="*/ 4222314 w 6096001"/>
              <a:gd name="connsiteY709" fmla="*/ 4923 h 6858000"/>
              <a:gd name="connsiteX710" fmla="*/ 0 w 6096001"/>
              <a:gd name="connsiteY710" fmla="*/ 4227238 h 6858000"/>
              <a:gd name="connsiteX711" fmla="*/ 0 w 6096001"/>
              <a:gd name="connsiteY711" fmla="*/ 4217391 h 6858000"/>
              <a:gd name="connsiteX712" fmla="*/ 4168159 w 6096001"/>
              <a:gd name="connsiteY712" fmla="*/ 0 h 6858000"/>
              <a:gd name="connsiteX713" fmla="*/ 4173081 w 6096001"/>
              <a:gd name="connsiteY713" fmla="*/ 4923 h 6858000"/>
              <a:gd name="connsiteX714" fmla="*/ 0 w 6096001"/>
              <a:gd name="connsiteY714" fmla="*/ 4178006 h 6858000"/>
              <a:gd name="connsiteX715" fmla="*/ 0 w 6096001"/>
              <a:gd name="connsiteY715" fmla="*/ 4168159 h 6858000"/>
              <a:gd name="connsiteX716" fmla="*/ 4118927 w 6096001"/>
              <a:gd name="connsiteY716" fmla="*/ 0 h 6858000"/>
              <a:gd name="connsiteX717" fmla="*/ 4123849 w 6096001"/>
              <a:gd name="connsiteY717" fmla="*/ 4923 h 6858000"/>
              <a:gd name="connsiteX718" fmla="*/ 0 w 6096001"/>
              <a:gd name="connsiteY718" fmla="*/ 4128774 h 6858000"/>
              <a:gd name="connsiteX719" fmla="*/ 0 w 6096001"/>
              <a:gd name="connsiteY719" fmla="*/ 4118927 h 6858000"/>
              <a:gd name="connsiteX720" fmla="*/ 4069695 w 6096001"/>
              <a:gd name="connsiteY720" fmla="*/ 0 h 6858000"/>
              <a:gd name="connsiteX721" fmla="*/ 4074619 w 6096001"/>
              <a:gd name="connsiteY721" fmla="*/ 4923 h 6858000"/>
              <a:gd name="connsiteX722" fmla="*/ 0 w 6096001"/>
              <a:gd name="connsiteY722" fmla="*/ 4079542 h 6858000"/>
              <a:gd name="connsiteX723" fmla="*/ 0 w 6096001"/>
              <a:gd name="connsiteY723" fmla="*/ 4069695 h 6858000"/>
              <a:gd name="connsiteX724" fmla="*/ 4020463 w 6096001"/>
              <a:gd name="connsiteY724" fmla="*/ 0 h 6858000"/>
              <a:gd name="connsiteX725" fmla="*/ 4025387 w 6096001"/>
              <a:gd name="connsiteY725" fmla="*/ 4923 h 6858000"/>
              <a:gd name="connsiteX726" fmla="*/ 0 w 6096001"/>
              <a:gd name="connsiteY726" fmla="*/ 4030310 h 6858000"/>
              <a:gd name="connsiteX727" fmla="*/ 0 w 6096001"/>
              <a:gd name="connsiteY727" fmla="*/ 4020464 h 6858000"/>
              <a:gd name="connsiteX728" fmla="*/ 3971230 w 6096001"/>
              <a:gd name="connsiteY728" fmla="*/ 0 h 6858000"/>
              <a:gd name="connsiteX729" fmla="*/ 3976155 w 6096001"/>
              <a:gd name="connsiteY729" fmla="*/ 4923 h 6858000"/>
              <a:gd name="connsiteX730" fmla="*/ 0 w 6096001"/>
              <a:gd name="connsiteY730" fmla="*/ 3981078 h 6858000"/>
              <a:gd name="connsiteX731" fmla="*/ 0 w 6096001"/>
              <a:gd name="connsiteY731" fmla="*/ 3971232 h 6858000"/>
              <a:gd name="connsiteX732" fmla="*/ 3921998 w 6096001"/>
              <a:gd name="connsiteY732" fmla="*/ 0 h 6858000"/>
              <a:gd name="connsiteX733" fmla="*/ 3926923 w 6096001"/>
              <a:gd name="connsiteY733" fmla="*/ 4923 h 6858000"/>
              <a:gd name="connsiteX734" fmla="*/ 0 w 6096001"/>
              <a:gd name="connsiteY734" fmla="*/ 3931846 h 6858000"/>
              <a:gd name="connsiteX735" fmla="*/ 0 w 6096001"/>
              <a:gd name="connsiteY735" fmla="*/ 3922000 h 6858000"/>
              <a:gd name="connsiteX736" fmla="*/ 3872768 w 6096001"/>
              <a:gd name="connsiteY736" fmla="*/ 0 h 6858000"/>
              <a:gd name="connsiteX737" fmla="*/ 3877689 w 6096001"/>
              <a:gd name="connsiteY737" fmla="*/ 4923 h 6858000"/>
              <a:gd name="connsiteX738" fmla="*/ 0 w 6096001"/>
              <a:gd name="connsiteY738" fmla="*/ 3882614 h 6858000"/>
              <a:gd name="connsiteX739" fmla="*/ 0 w 6096001"/>
              <a:gd name="connsiteY739" fmla="*/ 3872768 h 6858000"/>
              <a:gd name="connsiteX740" fmla="*/ 3823536 w 6096001"/>
              <a:gd name="connsiteY740" fmla="*/ 0 h 6858000"/>
              <a:gd name="connsiteX741" fmla="*/ 3828458 w 6096001"/>
              <a:gd name="connsiteY741" fmla="*/ 4923 h 6858000"/>
              <a:gd name="connsiteX742" fmla="*/ 0 w 6096001"/>
              <a:gd name="connsiteY742" fmla="*/ 3833382 h 6858000"/>
              <a:gd name="connsiteX743" fmla="*/ 0 w 6096001"/>
              <a:gd name="connsiteY743" fmla="*/ 3823536 h 6858000"/>
              <a:gd name="connsiteX744" fmla="*/ 3774304 w 6096001"/>
              <a:gd name="connsiteY744" fmla="*/ 0 h 6858000"/>
              <a:gd name="connsiteX745" fmla="*/ 3779227 w 6096001"/>
              <a:gd name="connsiteY745" fmla="*/ 4923 h 6858000"/>
              <a:gd name="connsiteX746" fmla="*/ 0 w 6096001"/>
              <a:gd name="connsiteY746" fmla="*/ 3784151 h 6858000"/>
              <a:gd name="connsiteX747" fmla="*/ 0 w 6096001"/>
              <a:gd name="connsiteY747" fmla="*/ 3774304 h 6858000"/>
              <a:gd name="connsiteX748" fmla="*/ 3725072 w 6096001"/>
              <a:gd name="connsiteY748" fmla="*/ 0 h 6858000"/>
              <a:gd name="connsiteX749" fmla="*/ 3729995 w 6096001"/>
              <a:gd name="connsiteY749" fmla="*/ 4923 h 6858000"/>
              <a:gd name="connsiteX750" fmla="*/ 0 w 6096001"/>
              <a:gd name="connsiteY750" fmla="*/ 3734919 h 6858000"/>
              <a:gd name="connsiteX751" fmla="*/ 0 w 6096001"/>
              <a:gd name="connsiteY751" fmla="*/ 3725073 h 6858000"/>
              <a:gd name="connsiteX752" fmla="*/ 3675839 w 6096001"/>
              <a:gd name="connsiteY752" fmla="*/ 0 h 6858000"/>
              <a:gd name="connsiteX753" fmla="*/ 3680763 w 6096001"/>
              <a:gd name="connsiteY753" fmla="*/ 4923 h 6858000"/>
              <a:gd name="connsiteX754" fmla="*/ 0 w 6096001"/>
              <a:gd name="connsiteY754" fmla="*/ 3685687 h 6858000"/>
              <a:gd name="connsiteX755" fmla="*/ 0 w 6096001"/>
              <a:gd name="connsiteY755" fmla="*/ 3675841 h 6858000"/>
              <a:gd name="connsiteX756" fmla="*/ 3626607 w 6096001"/>
              <a:gd name="connsiteY756" fmla="*/ 0 h 6858000"/>
              <a:gd name="connsiteX757" fmla="*/ 3631531 w 6096001"/>
              <a:gd name="connsiteY757" fmla="*/ 4923 h 6858000"/>
              <a:gd name="connsiteX758" fmla="*/ 0 w 6096001"/>
              <a:gd name="connsiteY758" fmla="*/ 3636455 h 6858000"/>
              <a:gd name="connsiteX759" fmla="*/ 0 w 6096001"/>
              <a:gd name="connsiteY759" fmla="*/ 3626608 h 6858000"/>
              <a:gd name="connsiteX760" fmla="*/ 3577377 w 6096001"/>
              <a:gd name="connsiteY760" fmla="*/ 0 h 6858000"/>
              <a:gd name="connsiteX761" fmla="*/ 3582298 w 6096001"/>
              <a:gd name="connsiteY761" fmla="*/ 4923 h 6858000"/>
              <a:gd name="connsiteX762" fmla="*/ 0 w 6096001"/>
              <a:gd name="connsiteY762" fmla="*/ 3587222 h 6858000"/>
              <a:gd name="connsiteX763" fmla="*/ 0 w 6096001"/>
              <a:gd name="connsiteY763" fmla="*/ 3577377 h 6858000"/>
              <a:gd name="connsiteX764" fmla="*/ 3528145 w 6096001"/>
              <a:gd name="connsiteY764" fmla="*/ 0 h 6858000"/>
              <a:gd name="connsiteX765" fmla="*/ 3533067 w 6096001"/>
              <a:gd name="connsiteY765" fmla="*/ 4923 h 6858000"/>
              <a:gd name="connsiteX766" fmla="*/ 0 w 6096001"/>
              <a:gd name="connsiteY766" fmla="*/ 3537990 h 6858000"/>
              <a:gd name="connsiteX767" fmla="*/ 0 w 6096001"/>
              <a:gd name="connsiteY767" fmla="*/ 3528145 h 6858000"/>
              <a:gd name="connsiteX768" fmla="*/ 3478913 w 6096001"/>
              <a:gd name="connsiteY768" fmla="*/ 0 h 6858000"/>
              <a:gd name="connsiteX769" fmla="*/ 3483836 w 6096001"/>
              <a:gd name="connsiteY769" fmla="*/ 4923 h 6858000"/>
              <a:gd name="connsiteX770" fmla="*/ 0 w 6096001"/>
              <a:gd name="connsiteY770" fmla="*/ 3488760 h 6858000"/>
              <a:gd name="connsiteX771" fmla="*/ 0 w 6096001"/>
              <a:gd name="connsiteY771" fmla="*/ 3478913 h 6858000"/>
              <a:gd name="connsiteX772" fmla="*/ 3429681 w 6096001"/>
              <a:gd name="connsiteY772" fmla="*/ 0 h 6858000"/>
              <a:gd name="connsiteX773" fmla="*/ 3434604 w 6096001"/>
              <a:gd name="connsiteY773" fmla="*/ 4923 h 6858000"/>
              <a:gd name="connsiteX774" fmla="*/ 0 w 6096001"/>
              <a:gd name="connsiteY774" fmla="*/ 3439527 h 6858000"/>
              <a:gd name="connsiteX775" fmla="*/ 0 w 6096001"/>
              <a:gd name="connsiteY775" fmla="*/ 3429681 h 6858000"/>
              <a:gd name="connsiteX776" fmla="*/ 3380449 w 6096001"/>
              <a:gd name="connsiteY776" fmla="*/ 0 h 6858000"/>
              <a:gd name="connsiteX777" fmla="*/ 3385372 w 6096001"/>
              <a:gd name="connsiteY777" fmla="*/ 4923 h 6858000"/>
              <a:gd name="connsiteX778" fmla="*/ 0 w 6096001"/>
              <a:gd name="connsiteY778" fmla="*/ 3390296 h 6858000"/>
              <a:gd name="connsiteX779" fmla="*/ 0 w 6096001"/>
              <a:gd name="connsiteY779" fmla="*/ 3380449 h 6858000"/>
              <a:gd name="connsiteX780" fmla="*/ 3331216 w 6096001"/>
              <a:gd name="connsiteY780" fmla="*/ 0 h 6858000"/>
              <a:gd name="connsiteX781" fmla="*/ 3336140 w 6096001"/>
              <a:gd name="connsiteY781" fmla="*/ 4923 h 6858000"/>
              <a:gd name="connsiteX782" fmla="*/ 0 w 6096001"/>
              <a:gd name="connsiteY782" fmla="*/ 3341064 h 6858000"/>
              <a:gd name="connsiteX783" fmla="*/ 0 w 6096001"/>
              <a:gd name="connsiteY783" fmla="*/ 3331216 h 6858000"/>
              <a:gd name="connsiteX784" fmla="*/ 3281984 w 6096001"/>
              <a:gd name="connsiteY784" fmla="*/ 0 h 6858000"/>
              <a:gd name="connsiteX785" fmla="*/ 3286909 w 6096001"/>
              <a:gd name="connsiteY785" fmla="*/ 4923 h 6858000"/>
              <a:gd name="connsiteX786" fmla="*/ 0 w 6096001"/>
              <a:gd name="connsiteY786" fmla="*/ 3291832 h 6858000"/>
              <a:gd name="connsiteX787" fmla="*/ 0 w 6096001"/>
              <a:gd name="connsiteY787" fmla="*/ 3281984 h 6858000"/>
              <a:gd name="connsiteX788" fmla="*/ 3232753 w 6096001"/>
              <a:gd name="connsiteY788" fmla="*/ 0 h 6858000"/>
              <a:gd name="connsiteX789" fmla="*/ 3237675 w 6096001"/>
              <a:gd name="connsiteY789" fmla="*/ 4923 h 6858000"/>
              <a:gd name="connsiteX790" fmla="*/ 0 w 6096001"/>
              <a:gd name="connsiteY790" fmla="*/ 3242599 h 6858000"/>
              <a:gd name="connsiteX791" fmla="*/ 0 w 6096001"/>
              <a:gd name="connsiteY791" fmla="*/ 3232754 h 6858000"/>
              <a:gd name="connsiteX792" fmla="*/ 3183521 w 6096001"/>
              <a:gd name="connsiteY792" fmla="*/ 0 h 6858000"/>
              <a:gd name="connsiteX793" fmla="*/ 3188443 w 6096001"/>
              <a:gd name="connsiteY793" fmla="*/ 4923 h 6858000"/>
              <a:gd name="connsiteX794" fmla="*/ 0 w 6096001"/>
              <a:gd name="connsiteY794" fmla="*/ 3193367 h 6858000"/>
              <a:gd name="connsiteX795" fmla="*/ 0 w 6096001"/>
              <a:gd name="connsiteY795" fmla="*/ 3183522 h 6858000"/>
              <a:gd name="connsiteX796" fmla="*/ 3134288 w 6096001"/>
              <a:gd name="connsiteY796" fmla="*/ 0 h 6858000"/>
              <a:gd name="connsiteX797" fmla="*/ 3139213 w 6096001"/>
              <a:gd name="connsiteY797" fmla="*/ 4923 h 6858000"/>
              <a:gd name="connsiteX798" fmla="*/ 0 w 6096001"/>
              <a:gd name="connsiteY798" fmla="*/ 3144136 h 6858000"/>
              <a:gd name="connsiteX799" fmla="*/ 0 w 6096001"/>
              <a:gd name="connsiteY799" fmla="*/ 3134290 h 6858000"/>
              <a:gd name="connsiteX800" fmla="*/ 3085057 w 6096001"/>
              <a:gd name="connsiteY800" fmla="*/ 0 h 6858000"/>
              <a:gd name="connsiteX801" fmla="*/ 3089980 w 6096001"/>
              <a:gd name="connsiteY801" fmla="*/ 4923 h 6858000"/>
              <a:gd name="connsiteX802" fmla="*/ 0 w 6096001"/>
              <a:gd name="connsiteY802" fmla="*/ 3094903 h 6858000"/>
              <a:gd name="connsiteX803" fmla="*/ 0 w 6096001"/>
              <a:gd name="connsiteY803" fmla="*/ 3085057 h 6858000"/>
              <a:gd name="connsiteX804" fmla="*/ 3035825 w 6096001"/>
              <a:gd name="connsiteY804" fmla="*/ 0 h 6858000"/>
              <a:gd name="connsiteX805" fmla="*/ 3040748 w 6096001"/>
              <a:gd name="connsiteY805" fmla="*/ 4923 h 6858000"/>
              <a:gd name="connsiteX806" fmla="*/ 0 w 6096001"/>
              <a:gd name="connsiteY806" fmla="*/ 3045672 h 6858000"/>
              <a:gd name="connsiteX807" fmla="*/ 0 w 6096001"/>
              <a:gd name="connsiteY807" fmla="*/ 3035825 h 6858000"/>
              <a:gd name="connsiteX808" fmla="*/ 2986593 w 6096001"/>
              <a:gd name="connsiteY808" fmla="*/ 0 h 6858000"/>
              <a:gd name="connsiteX809" fmla="*/ 2991516 w 6096001"/>
              <a:gd name="connsiteY809" fmla="*/ 4923 h 6858000"/>
              <a:gd name="connsiteX810" fmla="*/ 0 w 6096001"/>
              <a:gd name="connsiteY810" fmla="*/ 2996440 h 6858000"/>
              <a:gd name="connsiteX811" fmla="*/ 0 w 6096001"/>
              <a:gd name="connsiteY811" fmla="*/ 2986593 h 6858000"/>
              <a:gd name="connsiteX812" fmla="*/ 2937362 w 6096001"/>
              <a:gd name="connsiteY812" fmla="*/ 0 h 6858000"/>
              <a:gd name="connsiteX813" fmla="*/ 2942284 w 6096001"/>
              <a:gd name="connsiteY813" fmla="*/ 4923 h 6858000"/>
              <a:gd name="connsiteX814" fmla="*/ 0 w 6096001"/>
              <a:gd name="connsiteY814" fmla="*/ 2947207 h 6858000"/>
              <a:gd name="connsiteX815" fmla="*/ 0 w 6096001"/>
              <a:gd name="connsiteY815" fmla="*/ 2937363 h 6858000"/>
              <a:gd name="connsiteX816" fmla="*/ 2888130 w 6096001"/>
              <a:gd name="connsiteY816" fmla="*/ 0 h 6858000"/>
              <a:gd name="connsiteX817" fmla="*/ 2893052 w 6096001"/>
              <a:gd name="connsiteY817" fmla="*/ 4923 h 6858000"/>
              <a:gd name="connsiteX818" fmla="*/ 0 w 6096001"/>
              <a:gd name="connsiteY818" fmla="*/ 2897976 h 6858000"/>
              <a:gd name="connsiteX819" fmla="*/ 0 w 6096001"/>
              <a:gd name="connsiteY819" fmla="*/ 2888131 h 6858000"/>
              <a:gd name="connsiteX820" fmla="*/ 2838897 w 6096001"/>
              <a:gd name="connsiteY820" fmla="*/ 0 h 6858000"/>
              <a:gd name="connsiteX821" fmla="*/ 2843821 w 6096001"/>
              <a:gd name="connsiteY821" fmla="*/ 4923 h 6858000"/>
              <a:gd name="connsiteX822" fmla="*/ 0 w 6096001"/>
              <a:gd name="connsiteY822" fmla="*/ 2848745 h 6858000"/>
              <a:gd name="connsiteX823" fmla="*/ 0 w 6096001"/>
              <a:gd name="connsiteY823" fmla="*/ 2838898 h 6858000"/>
              <a:gd name="connsiteX824" fmla="*/ 2789665 w 6096001"/>
              <a:gd name="connsiteY824" fmla="*/ 0 h 6858000"/>
              <a:gd name="connsiteX825" fmla="*/ 2794590 w 6096001"/>
              <a:gd name="connsiteY825" fmla="*/ 4923 h 6858000"/>
              <a:gd name="connsiteX826" fmla="*/ 0 w 6096001"/>
              <a:gd name="connsiteY826" fmla="*/ 2799513 h 6858000"/>
              <a:gd name="connsiteX827" fmla="*/ 0 w 6096001"/>
              <a:gd name="connsiteY827" fmla="*/ 2789666 h 6858000"/>
              <a:gd name="connsiteX828" fmla="*/ 2740433 w 6096001"/>
              <a:gd name="connsiteY828" fmla="*/ 0 h 6858000"/>
              <a:gd name="connsiteX829" fmla="*/ 2745357 w 6096001"/>
              <a:gd name="connsiteY829" fmla="*/ 4923 h 6858000"/>
              <a:gd name="connsiteX830" fmla="*/ 0 w 6096001"/>
              <a:gd name="connsiteY830" fmla="*/ 2750280 h 6858000"/>
              <a:gd name="connsiteX831" fmla="*/ 0 w 6096001"/>
              <a:gd name="connsiteY831" fmla="*/ 2740434 h 6858000"/>
              <a:gd name="connsiteX832" fmla="*/ 2691201 w 6096001"/>
              <a:gd name="connsiteY832" fmla="*/ 0 h 6858000"/>
              <a:gd name="connsiteX833" fmla="*/ 2696125 w 6096001"/>
              <a:gd name="connsiteY833" fmla="*/ 4923 h 6858000"/>
              <a:gd name="connsiteX834" fmla="*/ 0 w 6096001"/>
              <a:gd name="connsiteY834" fmla="*/ 2701048 h 6858000"/>
              <a:gd name="connsiteX835" fmla="*/ 0 w 6096001"/>
              <a:gd name="connsiteY835" fmla="*/ 2691202 h 6858000"/>
              <a:gd name="connsiteX836" fmla="*/ 2641971 w 6096001"/>
              <a:gd name="connsiteY836" fmla="*/ 0 h 6858000"/>
              <a:gd name="connsiteX837" fmla="*/ 2646893 w 6096001"/>
              <a:gd name="connsiteY837" fmla="*/ 4923 h 6858000"/>
              <a:gd name="connsiteX838" fmla="*/ 0 w 6096001"/>
              <a:gd name="connsiteY838" fmla="*/ 2651816 h 6858000"/>
              <a:gd name="connsiteX839" fmla="*/ 0 w 6096001"/>
              <a:gd name="connsiteY839" fmla="*/ 2641971 h 6858000"/>
              <a:gd name="connsiteX840" fmla="*/ 2592739 w 6096001"/>
              <a:gd name="connsiteY840" fmla="*/ 0 h 6858000"/>
              <a:gd name="connsiteX841" fmla="*/ 2597661 w 6096001"/>
              <a:gd name="connsiteY841" fmla="*/ 4923 h 6858000"/>
              <a:gd name="connsiteX842" fmla="*/ 0 w 6096001"/>
              <a:gd name="connsiteY842" fmla="*/ 2602584 h 6858000"/>
              <a:gd name="connsiteX843" fmla="*/ 0 w 6096001"/>
              <a:gd name="connsiteY843" fmla="*/ 2592739 h 6858000"/>
              <a:gd name="connsiteX844" fmla="*/ 2543506 w 6096001"/>
              <a:gd name="connsiteY844" fmla="*/ 0 h 6858000"/>
              <a:gd name="connsiteX845" fmla="*/ 2548430 w 6096001"/>
              <a:gd name="connsiteY845" fmla="*/ 4923 h 6858000"/>
              <a:gd name="connsiteX846" fmla="*/ 0 w 6096001"/>
              <a:gd name="connsiteY846" fmla="*/ 2553354 h 6858000"/>
              <a:gd name="connsiteX847" fmla="*/ 0 w 6096001"/>
              <a:gd name="connsiteY847" fmla="*/ 2543506 h 6858000"/>
              <a:gd name="connsiteX848" fmla="*/ 2494274 w 6096001"/>
              <a:gd name="connsiteY848" fmla="*/ 0 h 6858000"/>
              <a:gd name="connsiteX849" fmla="*/ 2499199 w 6096001"/>
              <a:gd name="connsiteY849" fmla="*/ 4923 h 6858000"/>
              <a:gd name="connsiteX850" fmla="*/ 0 w 6096001"/>
              <a:gd name="connsiteY850" fmla="*/ 2504122 h 6858000"/>
              <a:gd name="connsiteX851" fmla="*/ 0 w 6096001"/>
              <a:gd name="connsiteY851" fmla="*/ 2494274 h 6858000"/>
              <a:gd name="connsiteX852" fmla="*/ 2445042 w 6096001"/>
              <a:gd name="connsiteY852" fmla="*/ 0 h 6858000"/>
              <a:gd name="connsiteX853" fmla="*/ 2449965 w 6096001"/>
              <a:gd name="connsiteY853" fmla="*/ 4923 h 6858000"/>
              <a:gd name="connsiteX854" fmla="*/ 0 w 6096001"/>
              <a:gd name="connsiteY854" fmla="*/ 2454889 h 6858000"/>
              <a:gd name="connsiteX855" fmla="*/ 0 w 6096001"/>
              <a:gd name="connsiteY855" fmla="*/ 2445043 h 6858000"/>
              <a:gd name="connsiteX856" fmla="*/ 2395810 w 6096001"/>
              <a:gd name="connsiteY856" fmla="*/ 0 h 6858000"/>
              <a:gd name="connsiteX857" fmla="*/ 2400733 w 6096001"/>
              <a:gd name="connsiteY857" fmla="*/ 4923 h 6858000"/>
              <a:gd name="connsiteX858" fmla="*/ 0 w 6096001"/>
              <a:gd name="connsiteY858" fmla="*/ 2405657 h 6858000"/>
              <a:gd name="connsiteX859" fmla="*/ 0 w 6096001"/>
              <a:gd name="connsiteY859" fmla="*/ 2395811 h 6858000"/>
              <a:gd name="connsiteX860" fmla="*/ 2346579 w 6096001"/>
              <a:gd name="connsiteY860" fmla="*/ 0 h 6858000"/>
              <a:gd name="connsiteX861" fmla="*/ 2351501 w 6096001"/>
              <a:gd name="connsiteY861" fmla="*/ 4923 h 6858000"/>
              <a:gd name="connsiteX862" fmla="*/ 0 w 6096001"/>
              <a:gd name="connsiteY862" fmla="*/ 2356425 h 6858000"/>
              <a:gd name="connsiteX863" fmla="*/ 0 w 6096001"/>
              <a:gd name="connsiteY863" fmla="*/ 2346579 h 6858000"/>
              <a:gd name="connsiteX864" fmla="*/ 2297348 w 6096001"/>
              <a:gd name="connsiteY864" fmla="*/ 0 h 6858000"/>
              <a:gd name="connsiteX865" fmla="*/ 2302270 w 6096001"/>
              <a:gd name="connsiteY865" fmla="*/ 4923 h 6858000"/>
              <a:gd name="connsiteX866" fmla="*/ 0 w 6096001"/>
              <a:gd name="connsiteY866" fmla="*/ 2307193 h 6858000"/>
              <a:gd name="connsiteX867" fmla="*/ 0 w 6096001"/>
              <a:gd name="connsiteY867" fmla="*/ 2297348 h 6858000"/>
              <a:gd name="connsiteX868" fmla="*/ 2248115 w 6096001"/>
              <a:gd name="connsiteY868" fmla="*/ 0 h 6858000"/>
              <a:gd name="connsiteX869" fmla="*/ 2253038 w 6096001"/>
              <a:gd name="connsiteY869" fmla="*/ 4923 h 6858000"/>
              <a:gd name="connsiteX870" fmla="*/ 0 w 6096001"/>
              <a:gd name="connsiteY870" fmla="*/ 2257961 h 6858000"/>
              <a:gd name="connsiteX871" fmla="*/ 0 w 6096001"/>
              <a:gd name="connsiteY871" fmla="*/ 2248115 h 6858000"/>
              <a:gd name="connsiteX872" fmla="*/ 2198883 w 6096001"/>
              <a:gd name="connsiteY872" fmla="*/ 0 h 6858000"/>
              <a:gd name="connsiteX873" fmla="*/ 2203807 w 6096001"/>
              <a:gd name="connsiteY873" fmla="*/ 4923 h 6858000"/>
              <a:gd name="connsiteX874" fmla="*/ 0 w 6096001"/>
              <a:gd name="connsiteY874" fmla="*/ 2208731 h 6858000"/>
              <a:gd name="connsiteX875" fmla="*/ 0 w 6096001"/>
              <a:gd name="connsiteY875" fmla="*/ 2198885 h 6858000"/>
              <a:gd name="connsiteX876" fmla="*/ 2148421 w 6096001"/>
              <a:gd name="connsiteY876" fmla="*/ 0 h 6858000"/>
              <a:gd name="connsiteX877" fmla="*/ 2153344 w 6096001"/>
              <a:gd name="connsiteY877" fmla="*/ 4923 h 6858000"/>
              <a:gd name="connsiteX878" fmla="*/ 0 w 6096001"/>
              <a:gd name="connsiteY878" fmla="*/ 2158268 h 6858000"/>
              <a:gd name="connsiteX879" fmla="*/ 0 w 6096001"/>
              <a:gd name="connsiteY879" fmla="*/ 2148421 h 6858000"/>
              <a:gd name="connsiteX880" fmla="*/ 2099189 w 6096001"/>
              <a:gd name="connsiteY880" fmla="*/ 0 h 6858000"/>
              <a:gd name="connsiteX881" fmla="*/ 2104112 w 6096001"/>
              <a:gd name="connsiteY881" fmla="*/ 4923 h 6858000"/>
              <a:gd name="connsiteX882" fmla="*/ 0 w 6096001"/>
              <a:gd name="connsiteY882" fmla="*/ 2109036 h 6858000"/>
              <a:gd name="connsiteX883" fmla="*/ 0 w 6096001"/>
              <a:gd name="connsiteY883" fmla="*/ 2099189 h 6858000"/>
              <a:gd name="connsiteX884" fmla="*/ 2049958 w 6096001"/>
              <a:gd name="connsiteY884" fmla="*/ 0 h 6858000"/>
              <a:gd name="connsiteX885" fmla="*/ 2054880 w 6096001"/>
              <a:gd name="connsiteY885" fmla="*/ 4923 h 6858000"/>
              <a:gd name="connsiteX886" fmla="*/ 0 w 6096001"/>
              <a:gd name="connsiteY886" fmla="*/ 2059804 h 6858000"/>
              <a:gd name="connsiteX887" fmla="*/ 0 w 6096001"/>
              <a:gd name="connsiteY887" fmla="*/ 2049959 h 6858000"/>
              <a:gd name="connsiteX888" fmla="*/ 2000725 w 6096001"/>
              <a:gd name="connsiteY888" fmla="*/ 0 h 6858000"/>
              <a:gd name="connsiteX889" fmla="*/ 2005649 w 6096001"/>
              <a:gd name="connsiteY889" fmla="*/ 4923 h 6858000"/>
              <a:gd name="connsiteX890" fmla="*/ 0 w 6096001"/>
              <a:gd name="connsiteY890" fmla="*/ 2010572 h 6858000"/>
              <a:gd name="connsiteX891" fmla="*/ 0 w 6096001"/>
              <a:gd name="connsiteY891" fmla="*/ 2000725 h 6858000"/>
              <a:gd name="connsiteX892" fmla="*/ 1951493 w 6096001"/>
              <a:gd name="connsiteY892" fmla="*/ 0 h 6858000"/>
              <a:gd name="connsiteX893" fmla="*/ 1956418 w 6096001"/>
              <a:gd name="connsiteY893" fmla="*/ 4923 h 6858000"/>
              <a:gd name="connsiteX894" fmla="*/ 0 w 6096001"/>
              <a:gd name="connsiteY894" fmla="*/ 1961341 h 6858000"/>
              <a:gd name="connsiteX895" fmla="*/ 0 w 6096001"/>
              <a:gd name="connsiteY895" fmla="*/ 1951494 h 6858000"/>
              <a:gd name="connsiteX896" fmla="*/ 1902262 w 6096001"/>
              <a:gd name="connsiteY896" fmla="*/ 0 h 6858000"/>
              <a:gd name="connsiteX897" fmla="*/ 1907185 w 6096001"/>
              <a:gd name="connsiteY897" fmla="*/ 4923 h 6858000"/>
              <a:gd name="connsiteX898" fmla="*/ 0 w 6096001"/>
              <a:gd name="connsiteY898" fmla="*/ 1912108 h 6858000"/>
              <a:gd name="connsiteX899" fmla="*/ 0 w 6096001"/>
              <a:gd name="connsiteY899" fmla="*/ 1902262 h 6858000"/>
              <a:gd name="connsiteX900" fmla="*/ 1853030 w 6096001"/>
              <a:gd name="connsiteY900" fmla="*/ 0 h 6858000"/>
              <a:gd name="connsiteX901" fmla="*/ 1857953 w 6096001"/>
              <a:gd name="connsiteY901" fmla="*/ 4923 h 6858000"/>
              <a:gd name="connsiteX902" fmla="*/ 0 w 6096001"/>
              <a:gd name="connsiteY902" fmla="*/ 1862876 h 6858000"/>
              <a:gd name="connsiteX903" fmla="*/ 0 w 6096001"/>
              <a:gd name="connsiteY903" fmla="*/ 1853030 h 6858000"/>
              <a:gd name="connsiteX904" fmla="*/ 1803798 w 6096001"/>
              <a:gd name="connsiteY904" fmla="*/ 0 h 6858000"/>
              <a:gd name="connsiteX905" fmla="*/ 1808722 w 6096001"/>
              <a:gd name="connsiteY905" fmla="*/ 4923 h 6858000"/>
              <a:gd name="connsiteX906" fmla="*/ 0 w 6096001"/>
              <a:gd name="connsiteY906" fmla="*/ 1813644 h 6858000"/>
              <a:gd name="connsiteX907" fmla="*/ 0 w 6096001"/>
              <a:gd name="connsiteY907" fmla="*/ 1803798 h 6858000"/>
              <a:gd name="connsiteX908" fmla="*/ 1754567 w 6096001"/>
              <a:gd name="connsiteY908" fmla="*/ 0 h 6858000"/>
              <a:gd name="connsiteX909" fmla="*/ 1759489 w 6096001"/>
              <a:gd name="connsiteY909" fmla="*/ 4923 h 6858000"/>
              <a:gd name="connsiteX910" fmla="*/ 0 w 6096001"/>
              <a:gd name="connsiteY910" fmla="*/ 1764413 h 6858000"/>
              <a:gd name="connsiteX911" fmla="*/ 0 w 6096001"/>
              <a:gd name="connsiteY911" fmla="*/ 1754567 h 6858000"/>
              <a:gd name="connsiteX912" fmla="*/ 1705335 w 6096001"/>
              <a:gd name="connsiteY912" fmla="*/ 0 h 6858000"/>
              <a:gd name="connsiteX913" fmla="*/ 1710257 w 6096001"/>
              <a:gd name="connsiteY913" fmla="*/ 4923 h 6858000"/>
              <a:gd name="connsiteX914" fmla="*/ 0 w 6096001"/>
              <a:gd name="connsiteY914" fmla="*/ 1715181 h 6858000"/>
              <a:gd name="connsiteX915" fmla="*/ 0 w 6096001"/>
              <a:gd name="connsiteY915" fmla="*/ 1705336 h 6858000"/>
              <a:gd name="connsiteX916" fmla="*/ 1656102 w 6096001"/>
              <a:gd name="connsiteY916" fmla="*/ 0 h 6858000"/>
              <a:gd name="connsiteX917" fmla="*/ 1661027 w 6096001"/>
              <a:gd name="connsiteY917" fmla="*/ 4923 h 6858000"/>
              <a:gd name="connsiteX918" fmla="*/ 0 w 6096001"/>
              <a:gd name="connsiteY918" fmla="*/ 1665950 h 6858000"/>
              <a:gd name="connsiteX919" fmla="*/ 0 w 6096001"/>
              <a:gd name="connsiteY919" fmla="*/ 1656102 h 6858000"/>
              <a:gd name="connsiteX920" fmla="*/ 1606870 w 6096001"/>
              <a:gd name="connsiteY920" fmla="*/ 0 h 6858000"/>
              <a:gd name="connsiteX921" fmla="*/ 1611795 w 6096001"/>
              <a:gd name="connsiteY921" fmla="*/ 4923 h 6858000"/>
              <a:gd name="connsiteX922" fmla="*/ 0 w 6096001"/>
              <a:gd name="connsiteY922" fmla="*/ 1616718 h 6858000"/>
              <a:gd name="connsiteX923" fmla="*/ 0 w 6096001"/>
              <a:gd name="connsiteY923" fmla="*/ 1606870 h 6858000"/>
              <a:gd name="connsiteX924" fmla="*/ 1557638 w 6096001"/>
              <a:gd name="connsiteY924" fmla="*/ 0 h 6858000"/>
              <a:gd name="connsiteX925" fmla="*/ 1562562 w 6096001"/>
              <a:gd name="connsiteY925" fmla="*/ 4923 h 6858000"/>
              <a:gd name="connsiteX926" fmla="*/ 0 w 6096001"/>
              <a:gd name="connsiteY926" fmla="*/ 1567485 h 6858000"/>
              <a:gd name="connsiteX927" fmla="*/ 0 w 6096001"/>
              <a:gd name="connsiteY927" fmla="*/ 1557639 h 6858000"/>
              <a:gd name="connsiteX928" fmla="*/ 1508407 w 6096001"/>
              <a:gd name="connsiteY928" fmla="*/ 0 h 6858000"/>
              <a:gd name="connsiteX929" fmla="*/ 1513330 w 6096001"/>
              <a:gd name="connsiteY929" fmla="*/ 4923 h 6858000"/>
              <a:gd name="connsiteX930" fmla="*/ 0 w 6096001"/>
              <a:gd name="connsiteY930" fmla="*/ 1518253 h 6858000"/>
              <a:gd name="connsiteX931" fmla="*/ 0 w 6096001"/>
              <a:gd name="connsiteY931" fmla="*/ 1508407 h 6858000"/>
              <a:gd name="connsiteX932" fmla="*/ 1459176 w 6096001"/>
              <a:gd name="connsiteY932" fmla="*/ 0 h 6858000"/>
              <a:gd name="connsiteX933" fmla="*/ 1464098 w 6096001"/>
              <a:gd name="connsiteY933" fmla="*/ 4923 h 6858000"/>
              <a:gd name="connsiteX934" fmla="*/ 0 w 6096001"/>
              <a:gd name="connsiteY934" fmla="*/ 1469021 h 6858000"/>
              <a:gd name="connsiteX935" fmla="*/ 0 w 6096001"/>
              <a:gd name="connsiteY935" fmla="*/ 1459176 h 6858000"/>
              <a:gd name="connsiteX936" fmla="*/ 1409944 w 6096001"/>
              <a:gd name="connsiteY936" fmla="*/ 0 h 6858000"/>
              <a:gd name="connsiteX937" fmla="*/ 1414866 w 6096001"/>
              <a:gd name="connsiteY937" fmla="*/ 4923 h 6858000"/>
              <a:gd name="connsiteX938" fmla="*/ 0 w 6096001"/>
              <a:gd name="connsiteY938" fmla="*/ 1419789 h 6858000"/>
              <a:gd name="connsiteX939" fmla="*/ 0 w 6096001"/>
              <a:gd name="connsiteY939" fmla="*/ 1409944 h 6858000"/>
              <a:gd name="connsiteX940" fmla="*/ 1360711 w 6096001"/>
              <a:gd name="connsiteY940" fmla="*/ 0 h 6858000"/>
              <a:gd name="connsiteX941" fmla="*/ 1365635 w 6096001"/>
              <a:gd name="connsiteY941" fmla="*/ 4923 h 6858000"/>
              <a:gd name="connsiteX942" fmla="*/ 0 w 6096001"/>
              <a:gd name="connsiteY942" fmla="*/ 1370559 h 6858000"/>
              <a:gd name="connsiteX943" fmla="*/ 0 w 6096001"/>
              <a:gd name="connsiteY943" fmla="*/ 1360711 h 6858000"/>
              <a:gd name="connsiteX944" fmla="*/ 1311479 w 6096001"/>
              <a:gd name="connsiteY944" fmla="*/ 0 h 6858000"/>
              <a:gd name="connsiteX945" fmla="*/ 1316404 w 6096001"/>
              <a:gd name="connsiteY945" fmla="*/ 4923 h 6858000"/>
              <a:gd name="connsiteX946" fmla="*/ 0 w 6096001"/>
              <a:gd name="connsiteY946" fmla="*/ 1321327 h 6858000"/>
              <a:gd name="connsiteX947" fmla="*/ 0 w 6096001"/>
              <a:gd name="connsiteY947" fmla="*/ 1311479 h 6858000"/>
              <a:gd name="connsiteX948" fmla="*/ 1262248 w 6096001"/>
              <a:gd name="connsiteY948" fmla="*/ 0 h 6858000"/>
              <a:gd name="connsiteX949" fmla="*/ 1267170 w 6096001"/>
              <a:gd name="connsiteY949" fmla="*/ 4923 h 6858000"/>
              <a:gd name="connsiteX950" fmla="*/ 0 w 6096001"/>
              <a:gd name="connsiteY950" fmla="*/ 1272094 h 6858000"/>
              <a:gd name="connsiteX951" fmla="*/ 0 w 6096001"/>
              <a:gd name="connsiteY951" fmla="*/ 1262247 h 6858000"/>
              <a:gd name="connsiteX952" fmla="*/ 1213015 w 6096001"/>
              <a:gd name="connsiteY952" fmla="*/ 0 h 6858000"/>
              <a:gd name="connsiteX953" fmla="*/ 1217939 w 6096001"/>
              <a:gd name="connsiteY953" fmla="*/ 4923 h 6858000"/>
              <a:gd name="connsiteX954" fmla="*/ 0 w 6096001"/>
              <a:gd name="connsiteY954" fmla="*/ 1222862 h 6858000"/>
              <a:gd name="connsiteX955" fmla="*/ 0 w 6096001"/>
              <a:gd name="connsiteY955" fmla="*/ 1213016 h 6858000"/>
              <a:gd name="connsiteX956" fmla="*/ 1163783 w 6096001"/>
              <a:gd name="connsiteY956" fmla="*/ 0 h 6858000"/>
              <a:gd name="connsiteX957" fmla="*/ 1168707 w 6096001"/>
              <a:gd name="connsiteY957" fmla="*/ 4923 h 6858000"/>
              <a:gd name="connsiteX958" fmla="*/ 0 w 6096001"/>
              <a:gd name="connsiteY958" fmla="*/ 1173630 h 6858000"/>
              <a:gd name="connsiteX959" fmla="*/ 0 w 6096001"/>
              <a:gd name="connsiteY959" fmla="*/ 1163784 h 6858000"/>
              <a:gd name="connsiteX960" fmla="*/ 1114553 w 6096001"/>
              <a:gd name="connsiteY960" fmla="*/ 0 h 6858000"/>
              <a:gd name="connsiteX961" fmla="*/ 1119475 w 6096001"/>
              <a:gd name="connsiteY961" fmla="*/ 4923 h 6858000"/>
              <a:gd name="connsiteX962" fmla="*/ 0 w 6096001"/>
              <a:gd name="connsiteY962" fmla="*/ 1124398 h 6858000"/>
              <a:gd name="connsiteX963" fmla="*/ 0 w 6096001"/>
              <a:gd name="connsiteY963" fmla="*/ 1114553 h 6858000"/>
              <a:gd name="connsiteX964" fmla="*/ 1065320 w 6096001"/>
              <a:gd name="connsiteY964" fmla="*/ 0 h 6858000"/>
              <a:gd name="connsiteX965" fmla="*/ 1070243 w 6096001"/>
              <a:gd name="connsiteY965" fmla="*/ 4923 h 6858000"/>
              <a:gd name="connsiteX966" fmla="*/ 0 w 6096001"/>
              <a:gd name="connsiteY966" fmla="*/ 1075166 h 6858000"/>
              <a:gd name="connsiteX967" fmla="*/ 0 w 6096001"/>
              <a:gd name="connsiteY967" fmla="*/ 1065320 h 6858000"/>
              <a:gd name="connsiteX968" fmla="*/ 1016088 w 6096001"/>
              <a:gd name="connsiteY968" fmla="*/ 0 h 6858000"/>
              <a:gd name="connsiteX969" fmla="*/ 1021012 w 6096001"/>
              <a:gd name="connsiteY969" fmla="*/ 4923 h 6858000"/>
              <a:gd name="connsiteX970" fmla="*/ 0 w 6096001"/>
              <a:gd name="connsiteY970" fmla="*/ 1025936 h 6858000"/>
              <a:gd name="connsiteX971" fmla="*/ 0 w 6096001"/>
              <a:gd name="connsiteY971" fmla="*/ 1016088 h 6858000"/>
              <a:gd name="connsiteX972" fmla="*/ 966856 w 6096001"/>
              <a:gd name="connsiteY972" fmla="*/ 0 h 6858000"/>
              <a:gd name="connsiteX973" fmla="*/ 971779 w 6096001"/>
              <a:gd name="connsiteY973" fmla="*/ 4923 h 6858000"/>
              <a:gd name="connsiteX974" fmla="*/ 0 w 6096001"/>
              <a:gd name="connsiteY974" fmla="*/ 976702 h 6858000"/>
              <a:gd name="connsiteX975" fmla="*/ 0 w 6096001"/>
              <a:gd name="connsiteY975" fmla="*/ 966856 h 6858000"/>
              <a:gd name="connsiteX976" fmla="*/ 917624 w 6096001"/>
              <a:gd name="connsiteY976" fmla="*/ 0 h 6858000"/>
              <a:gd name="connsiteX977" fmla="*/ 922547 w 6096001"/>
              <a:gd name="connsiteY977" fmla="*/ 4923 h 6858000"/>
              <a:gd name="connsiteX978" fmla="*/ 0 w 6096001"/>
              <a:gd name="connsiteY978" fmla="*/ 927471 h 6858000"/>
              <a:gd name="connsiteX979" fmla="*/ 0 w 6096001"/>
              <a:gd name="connsiteY979" fmla="*/ 917624 h 6858000"/>
              <a:gd name="connsiteX980" fmla="*/ 868392 w 6096001"/>
              <a:gd name="connsiteY980" fmla="*/ 0 h 6858000"/>
              <a:gd name="connsiteX981" fmla="*/ 873315 w 6096001"/>
              <a:gd name="connsiteY981" fmla="*/ 4923 h 6858000"/>
              <a:gd name="connsiteX982" fmla="*/ 0 w 6096001"/>
              <a:gd name="connsiteY982" fmla="*/ 878239 h 6858000"/>
              <a:gd name="connsiteX983" fmla="*/ 0 w 6096001"/>
              <a:gd name="connsiteY983" fmla="*/ 868392 h 6858000"/>
              <a:gd name="connsiteX984" fmla="*/ 819162 w 6096001"/>
              <a:gd name="connsiteY984" fmla="*/ 0 h 6858000"/>
              <a:gd name="connsiteX985" fmla="*/ 824084 w 6096001"/>
              <a:gd name="connsiteY985" fmla="*/ 4923 h 6858000"/>
              <a:gd name="connsiteX986" fmla="*/ 0 w 6096001"/>
              <a:gd name="connsiteY986" fmla="*/ 829007 h 6858000"/>
              <a:gd name="connsiteX987" fmla="*/ 0 w 6096001"/>
              <a:gd name="connsiteY987" fmla="*/ 819162 h 6858000"/>
              <a:gd name="connsiteX988" fmla="*/ 769930 w 6096001"/>
              <a:gd name="connsiteY988" fmla="*/ 0 h 6858000"/>
              <a:gd name="connsiteX989" fmla="*/ 774852 w 6096001"/>
              <a:gd name="connsiteY989" fmla="*/ 4923 h 6858000"/>
              <a:gd name="connsiteX990" fmla="*/ 0 w 6096001"/>
              <a:gd name="connsiteY990" fmla="*/ 779775 h 6858000"/>
              <a:gd name="connsiteX991" fmla="*/ 0 w 6096001"/>
              <a:gd name="connsiteY991" fmla="*/ 769930 h 6858000"/>
              <a:gd name="connsiteX992" fmla="*/ 720697 w 6096001"/>
              <a:gd name="connsiteY992" fmla="*/ 0 h 6858000"/>
              <a:gd name="connsiteX993" fmla="*/ 725621 w 6096001"/>
              <a:gd name="connsiteY993" fmla="*/ 4923 h 6858000"/>
              <a:gd name="connsiteX994" fmla="*/ 0 w 6096001"/>
              <a:gd name="connsiteY994" fmla="*/ 730544 h 6858000"/>
              <a:gd name="connsiteX995" fmla="*/ 0 w 6096001"/>
              <a:gd name="connsiteY995" fmla="*/ 720697 h 6858000"/>
              <a:gd name="connsiteX996" fmla="*/ 671465 w 6096001"/>
              <a:gd name="connsiteY996" fmla="*/ 0 h 6858000"/>
              <a:gd name="connsiteX997" fmla="*/ 676389 w 6096001"/>
              <a:gd name="connsiteY997" fmla="*/ 4923 h 6858000"/>
              <a:gd name="connsiteX998" fmla="*/ 0 w 6096001"/>
              <a:gd name="connsiteY998" fmla="*/ 681312 h 6858000"/>
              <a:gd name="connsiteX999" fmla="*/ 0 w 6096001"/>
              <a:gd name="connsiteY999" fmla="*/ 671465 h 6858000"/>
              <a:gd name="connsiteX1000" fmla="*/ 622233 w 6096001"/>
              <a:gd name="connsiteY1000" fmla="*/ 0 h 6858000"/>
              <a:gd name="connsiteX1001" fmla="*/ 627156 w 6096001"/>
              <a:gd name="connsiteY1001" fmla="*/ 4923 h 6858000"/>
              <a:gd name="connsiteX1002" fmla="*/ 0 w 6096001"/>
              <a:gd name="connsiteY1002" fmla="*/ 632079 h 6858000"/>
              <a:gd name="connsiteX1003" fmla="*/ 0 w 6096001"/>
              <a:gd name="connsiteY1003" fmla="*/ 622233 h 6858000"/>
              <a:gd name="connsiteX1004" fmla="*/ 573001 w 6096001"/>
              <a:gd name="connsiteY1004" fmla="*/ 0 h 6858000"/>
              <a:gd name="connsiteX1005" fmla="*/ 577925 w 6096001"/>
              <a:gd name="connsiteY1005" fmla="*/ 4923 h 6858000"/>
              <a:gd name="connsiteX1006" fmla="*/ 0 w 6096001"/>
              <a:gd name="connsiteY1006" fmla="*/ 582847 h 6858000"/>
              <a:gd name="connsiteX1007" fmla="*/ 0 w 6096001"/>
              <a:gd name="connsiteY1007" fmla="*/ 573001 h 6858000"/>
              <a:gd name="connsiteX1008" fmla="*/ 523770 w 6096001"/>
              <a:gd name="connsiteY1008" fmla="*/ 0 h 6858000"/>
              <a:gd name="connsiteX1009" fmla="*/ 528692 w 6096001"/>
              <a:gd name="connsiteY1009" fmla="*/ 4923 h 6858000"/>
              <a:gd name="connsiteX1010" fmla="*/ 0 w 6096001"/>
              <a:gd name="connsiteY1010" fmla="*/ 533616 h 6858000"/>
              <a:gd name="connsiteX1011" fmla="*/ 0 w 6096001"/>
              <a:gd name="connsiteY1011" fmla="*/ 523771 h 6858000"/>
              <a:gd name="connsiteX1012" fmla="*/ 474539 w 6096001"/>
              <a:gd name="connsiteY1012" fmla="*/ 0 h 6858000"/>
              <a:gd name="connsiteX1013" fmla="*/ 479461 w 6096001"/>
              <a:gd name="connsiteY1013" fmla="*/ 4923 h 6858000"/>
              <a:gd name="connsiteX1014" fmla="*/ 0 w 6096001"/>
              <a:gd name="connsiteY1014" fmla="*/ 484384 h 6858000"/>
              <a:gd name="connsiteX1015" fmla="*/ 0 w 6096001"/>
              <a:gd name="connsiteY1015" fmla="*/ 474539 h 6858000"/>
              <a:gd name="connsiteX1016" fmla="*/ 425305 w 6096001"/>
              <a:gd name="connsiteY1016" fmla="*/ 0 h 6858000"/>
              <a:gd name="connsiteX1017" fmla="*/ 430230 w 6096001"/>
              <a:gd name="connsiteY1017" fmla="*/ 4923 h 6858000"/>
              <a:gd name="connsiteX1018" fmla="*/ 0 w 6096001"/>
              <a:gd name="connsiteY1018" fmla="*/ 435153 h 6858000"/>
              <a:gd name="connsiteX1019" fmla="*/ 0 w 6096001"/>
              <a:gd name="connsiteY1019" fmla="*/ 425306 h 6858000"/>
              <a:gd name="connsiteX1020" fmla="*/ 376074 w 6096001"/>
              <a:gd name="connsiteY1020" fmla="*/ 0 h 6858000"/>
              <a:gd name="connsiteX1021" fmla="*/ 380997 w 6096001"/>
              <a:gd name="connsiteY1021" fmla="*/ 4923 h 6858000"/>
              <a:gd name="connsiteX1022" fmla="*/ 0 w 6096001"/>
              <a:gd name="connsiteY1022" fmla="*/ 385920 h 6858000"/>
              <a:gd name="connsiteX1023" fmla="*/ 0 w 6096001"/>
              <a:gd name="connsiteY1023" fmla="*/ 376074 h 6858000"/>
              <a:gd name="connsiteX1024" fmla="*/ 326842 w 6096001"/>
              <a:gd name="connsiteY1024" fmla="*/ 0 h 6858000"/>
              <a:gd name="connsiteX1025" fmla="*/ 331765 w 6096001"/>
              <a:gd name="connsiteY1025" fmla="*/ 4923 h 6858000"/>
              <a:gd name="connsiteX1026" fmla="*/ 0 w 6096001"/>
              <a:gd name="connsiteY1026" fmla="*/ 336688 h 6858000"/>
              <a:gd name="connsiteX1027" fmla="*/ 0 w 6096001"/>
              <a:gd name="connsiteY1027" fmla="*/ 326842 h 6858000"/>
              <a:gd name="connsiteX1028" fmla="*/ 277610 w 6096001"/>
              <a:gd name="connsiteY1028" fmla="*/ 0 h 6858000"/>
              <a:gd name="connsiteX1029" fmla="*/ 282533 w 6096001"/>
              <a:gd name="connsiteY1029" fmla="*/ 4923 h 6858000"/>
              <a:gd name="connsiteX1030" fmla="*/ 0 w 6096001"/>
              <a:gd name="connsiteY1030" fmla="*/ 287456 h 6858000"/>
              <a:gd name="connsiteX1031" fmla="*/ 0 w 6096001"/>
              <a:gd name="connsiteY1031" fmla="*/ 277610 h 6858000"/>
              <a:gd name="connsiteX1032" fmla="*/ 228378 w 6096001"/>
              <a:gd name="connsiteY1032" fmla="*/ 0 h 6858000"/>
              <a:gd name="connsiteX1033" fmla="*/ 233301 w 6096001"/>
              <a:gd name="connsiteY1033" fmla="*/ 4923 h 6858000"/>
              <a:gd name="connsiteX1034" fmla="*/ 0 w 6096001"/>
              <a:gd name="connsiteY1034" fmla="*/ 238224 h 6858000"/>
              <a:gd name="connsiteX1035" fmla="*/ 0 w 6096001"/>
              <a:gd name="connsiteY1035" fmla="*/ 228378 h 6858000"/>
              <a:gd name="connsiteX1036" fmla="*/ 179146 w 6096001"/>
              <a:gd name="connsiteY1036" fmla="*/ 0 h 6858000"/>
              <a:gd name="connsiteX1037" fmla="*/ 184069 w 6096001"/>
              <a:gd name="connsiteY1037" fmla="*/ 4923 h 6858000"/>
              <a:gd name="connsiteX1038" fmla="*/ 0 w 6096001"/>
              <a:gd name="connsiteY1038" fmla="*/ 188992 h 6858000"/>
              <a:gd name="connsiteX1039" fmla="*/ 0 w 6096001"/>
              <a:gd name="connsiteY1039" fmla="*/ 179146 h 6858000"/>
              <a:gd name="connsiteX1040" fmla="*/ 129914 w 6096001"/>
              <a:gd name="connsiteY1040" fmla="*/ 0 h 6858000"/>
              <a:gd name="connsiteX1041" fmla="*/ 134837 w 6096001"/>
              <a:gd name="connsiteY1041" fmla="*/ 4923 h 6858000"/>
              <a:gd name="connsiteX1042" fmla="*/ 0 w 6096001"/>
              <a:gd name="connsiteY1042" fmla="*/ 139761 h 6858000"/>
              <a:gd name="connsiteX1043" fmla="*/ 0 w 6096001"/>
              <a:gd name="connsiteY1043" fmla="*/ 129914 h 6858000"/>
              <a:gd name="connsiteX1044" fmla="*/ 80682 w 6096001"/>
              <a:gd name="connsiteY1044" fmla="*/ 0 h 6858000"/>
              <a:gd name="connsiteX1045" fmla="*/ 85606 w 6096001"/>
              <a:gd name="connsiteY1045" fmla="*/ 4923 h 6858000"/>
              <a:gd name="connsiteX1046" fmla="*/ 0 w 6096001"/>
              <a:gd name="connsiteY1046" fmla="*/ 90529 h 6858000"/>
              <a:gd name="connsiteX1047" fmla="*/ 0 w 6096001"/>
              <a:gd name="connsiteY1047" fmla="*/ 80682 h 6858000"/>
              <a:gd name="connsiteX1048" fmla="*/ 31451 w 6096001"/>
              <a:gd name="connsiteY1048" fmla="*/ 0 h 6858000"/>
              <a:gd name="connsiteX1049" fmla="*/ 36374 w 6096001"/>
              <a:gd name="connsiteY1049" fmla="*/ 4923 h 6858000"/>
              <a:gd name="connsiteX1050" fmla="*/ 0 w 6096001"/>
              <a:gd name="connsiteY1050" fmla="*/ 41297 h 6858000"/>
              <a:gd name="connsiteX1051" fmla="*/ 0 w 6096001"/>
              <a:gd name="connsiteY1051" fmla="*/ 31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Lst>
            <a:rect l="l" t="t" r="r" b="b"/>
            <a:pathLst>
              <a:path w="6096001" h="6858000">
                <a:moveTo>
                  <a:pt x="6096001" y="6839121"/>
                </a:moveTo>
                <a:lnTo>
                  <a:pt x="6096001" y="6848970"/>
                </a:lnTo>
                <a:lnTo>
                  <a:pt x="6086972" y="6858000"/>
                </a:lnTo>
                <a:lnTo>
                  <a:pt x="6082047" y="6853077"/>
                </a:lnTo>
                <a:close/>
                <a:moveTo>
                  <a:pt x="6096001" y="6789880"/>
                </a:moveTo>
                <a:lnTo>
                  <a:pt x="6096001" y="6799729"/>
                </a:lnTo>
                <a:lnTo>
                  <a:pt x="6037740" y="6858000"/>
                </a:lnTo>
                <a:lnTo>
                  <a:pt x="6032815" y="6853077"/>
                </a:lnTo>
                <a:close/>
                <a:moveTo>
                  <a:pt x="6096001" y="6740639"/>
                </a:moveTo>
                <a:lnTo>
                  <a:pt x="6096001" y="6750488"/>
                </a:lnTo>
                <a:lnTo>
                  <a:pt x="5988508" y="6858000"/>
                </a:lnTo>
                <a:lnTo>
                  <a:pt x="5983583" y="6853077"/>
                </a:lnTo>
                <a:close/>
                <a:moveTo>
                  <a:pt x="6096001" y="6691398"/>
                </a:moveTo>
                <a:lnTo>
                  <a:pt x="6096001" y="6701246"/>
                </a:lnTo>
                <a:lnTo>
                  <a:pt x="5939275" y="6858000"/>
                </a:lnTo>
                <a:lnTo>
                  <a:pt x="5934351" y="6853077"/>
                </a:lnTo>
                <a:close/>
                <a:moveTo>
                  <a:pt x="6096001" y="6642158"/>
                </a:moveTo>
                <a:lnTo>
                  <a:pt x="6096001" y="6652006"/>
                </a:lnTo>
                <a:lnTo>
                  <a:pt x="5890043" y="6858000"/>
                </a:lnTo>
                <a:lnTo>
                  <a:pt x="5885119" y="6853077"/>
                </a:lnTo>
                <a:close/>
                <a:moveTo>
                  <a:pt x="6096001" y="6592918"/>
                </a:moveTo>
                <a:lnTo>
                  <a:pt x="6096001" y="6602767"/>
                </a:lnTo>
                <a:lnTo>
                  <a:pt x="5840813" y="6858000"/>
                </a:lnTo>
                <a:lnTo>
                  <a:pt x="5835888" y="6853077"/>
                </a:lnTo>
                <a:close/>
                <a:moveTo>
                  <a:pt x="6096001" y="6543677"/>
                </a:moveTo>
                <a:lnTo>
                  <a:pt x="6096001" y="6553526"/>
                </a:lnTo>
                <a:lnTo>
                  <a:pt x="5791581" y="6858000"/>
                </a:lnTo>
                <a:lnTo>
                  <a:pt x="5786656" y="6853077"/>
                </a:lnTo>
                <a:close/>
                <a:moveTo>
                  <a:pt x="6096001" y="6494372"/>
                </a:moveTo>
                <a:lnTo>
                  <a:pt x="6096001" y="6504222"/>
                </a:lnTo>
                <a:lnTo>
                  <a:pt x="5742349" y="6858000"/>
                </a:lnTo>
                <a:lnTo>
                  <a:pt x="5737424" y="6853077"/>
                </a:lnTo>
                <a:close/>
                <a:moveTo>
                  <a:pt x="6096001" y="6445123"/>
                </a:moveTo>
                <a:lnTo>
                  <a:pt x="6096001" y="6454972"/>
                </a:lnTo>
                <a:lnTo>
                  <a:pt x="5693117" y="6858000"/>
                </a:lnTo>
                <a:lnTo>
                  <a:pt x="5688193" y="6853077"/>
                </a:lnTo>
                <a:close/>
                <a:moveTo>
                  <a:pt x="6096001" y="6395872"/>
                </a:moveTo>
                <a:lnTo>
                  <a:pt x="6096001" y="6405722"/>
                </a:lnTo>
                <a:lnTo>
                  <a:pt x="5643885" y="6858000"/>
                </a:lnTo>
                <a:lnTo>
                  <a:pt x="5638959" y="6853077"/>
                </a:lnTo>
                <a:close/>
                <a:moveTo>
                  <a:pt x="6096001" y="6346622"/>
                </a:moveTo>
                <a:lnTo>
                  <a:pt x="6096001" y="6356472"/>
                </a:lnTo>
                <a:lnTo>
                  <a:pt x="5594652" y="6858000"/>
                </a:lnTo>
                <a:lnTo>
                  <a:pt x="5589727" y="6853077"/>
                </a:lnTo>
                <a:close/>
                <a:moveTo>
                  <a:pt x="6096001" y="6297374"/>
                </a:moveTo>
                <a:lnTo>
                  <a:pt x="6096001" y="6307222"/>
                </a:lnTo>
                <a:lnTo>
                  <a:pt x="5545420" y="6858000"/>
                </a:lnTo>
                <a:lnTo>
                  <a:pt x="5540497" y="6853077"/>
                </a:lnTo>
                <a:close/>
                <a:moveTo>
                  <a:pt x="6096001" y="6248125"/>
                </a:moveTo>
                <a:lnTo>
                  <a:pt x="6096001" y="6257973"/>
                </a:lnTo>
                <a:lnTo>
                  <a:pt x="5496189" y="6858000"/>
                </a:lnTo>
                <a:lnTo>
                  <a:pt x="5491265" y="6853077"/>
                </a:lnTo>
                <a:close/>
                <a:moveTo>
                  <a:pt x="6096001" y="6198875"/>
                </a:moveTo>
                <a:lnTo>
                  <a:pt x="6096001" y="6208724"/>
                </a:lnTo>
                <a:lnTo>
                  <a:pt x="5446957" y="6858000"/>
                </a:lnTo>
                <a:lnTo>
                  <a:pt x="5442033" y="6853077"/>
                </a:lnTo>
                <a:close/>
                <a:moveTo>
                  <a:pt x="6096001" y="6149625"/>
                </a:moveTo>
                <a:lnTo>
                  <a:pt x="6096001" y="6159474"/>
                </a:lnTo>
                <a:lnTo>
                  <a:pt x="5397725" y="6858000"/>
                </a:lnTo>
                <a:lnTo>
                  <a:pt x="5392801" y="6853077"/>
                </a:lnTo>
                <a:close/>
                <a:moveTo>
                  <a:pt x="6096001" y="6100376"/>
                </a:moveTo>
                <a:lnTo>
                  <a:pt x="6096001" y="6110224"/>
                </a:lnTo>
                <a:lnTo>
                  <a:pt x="5348493" y="6858000"/>
                </a:lnTo>
                <a:lnTo>
                  <a:pt x="5343569" y="6853077"/>
                </a:lnTo>
                <a:close/>
                <a:moveTo>
                  <a:pt x="6096001" y="6051125"/>
                </a:moveTo>
                <a:lnTo>
                  <a:pt x="6096001" y="6060974"/>
                </a:lnTo>
                <a:lnTo>
                  <a:pt x="5299261" y="6858000"/>
                </a:lnTo>
                <a:lnTo>
                  <a:pt x="5294336" y="6853077"/>
                </a:lnTo>
                <a:close/>
                <a:moveTo>
                  <a:pt x="6096001" y="6001875"/>
                </a:moveTo>
                <a:lnTo>
                  <a:pt x="6096001" y="6011725"/>
                </a:lnTo>
                <a:lnTo>
                  <a:pt x="5250029" y="6858000"/>
                </a:lnTo>
                <a:lnTo>
                  <a:pt x="5245104" y="6853077"/>
                </a:lnTo>
                <a:close/>
                <a:moveTo>
                  <a:pt x="6096001" y="5952627"/>
                </a:moveTo>
                <a:lnTo>
                  <a:pt x="6096001" y="5962476"/>
                </a:lnTo>
                <a:lnTo>
                  <a:pt x="5200798" y="6858000"/>
                </a:lnTo>
                <a:lnTo>
                  <a:pt x="5195873" y="6853077"/>
                </a:lnTo>
                <a:close/>
                <a:moveTo>
                  <a:pt x="6096001" y="5903377"/>
                </a:moveTo>
                <a:lnTo>
                  <a:pt x="6096001" y="5913226"/>
                </a:lnTo>
                <a:lnTo>
                  <a:pt x="5151566" y="6858000"/>
                </a:lnTo>
                <a:lnTo>
                  <a:pt x="5146641" y="6853077"/>
                </a:lnTo>
                <a:close/>
                <a:moveTo>
                  <a:pt x="6096001" y="5854128"/>
                </a:moveTo>
                <a:lnTo>
                  <a:pt x="6096001" y="5863977"/>
                </a:lnTo>
                <a:lnTo>
                  <a:pt x="5102335" y="6858000"/>
                </a:lnTo>
                <a:lnTo>
                  <a:pt x="5097410" y="6853077"/>
                </a:lnTo>
                <a:close/>
                <a:moveTo>
                  <a:pt x="6096001" y="5804878"/>
                </a:moveTo>
                <a:lnTo>
                  <a:pt x="6096001" y="5814728"/>
                </a:lnTo>
                <a:lnTo>
                  <a:pt x="5053103" y="6858000"/>
                </a:lnTo>
                <a:lnTo>
                  <a:pt x="5048178" y="6853077"/>
                </a:lnTo>
                <a:close/>
                <a:moveTo>
                  <a:pt x="6096001" y="5755628"/>
                </a:moveTo>
                <a:lnTo>
                  <a:pt x="6096001" y="5765476"/>
                </a:lnTo>
                <a:lnTo>
                  <a:pt x="5003869" y="6858000"/>
                </a:lnTo>
                <a:lnTo>
                  <a:pt x="4998945" y="6853077"/>
                </a:lnTo>
                <a:close/>
                <a:moveTo>
                  <a:pt x="6096001" y="5706378"/>
                </a:moveTo>
                <a:lnTo>
                  <a:pt x="6096001" y="5716227"/>
                </a:lnTo>
                <a:lnTo>
                  <a:pt x="4954637" y="6858000"/>
                </a:lnTo>
                <a:lnTo>
                  <a:pt x="4949713" y="6853077"/>
                </a:lnTo>
                <a:close/>
                <a:moveTo>
                  <a:pt x="6096001" y="5657130"/>
                </a:moveTo>
                <a:lnTo>
                  <a:pt x="6096001" y="5666978"/>
                </a:lnTo>
                <a:lnTo>
                  <a:pt x="4905407" y="6858000"/>
                </a:lnTo>
                <a:lnTo>
                  <a:pt x="4900483" y="6853077"/>
                </a:lnTo>
                <a:close/>
                <a:moveTo>
                  <a:pt x="6096001" y="5607880"/>
                </a:moveTo>
                <a:lnTo>
                  <a:pt x="6096001" y="5617729"/>
                </a:lnTo>
                <a:lnTo>
                  <a:pt x="4856175" y="6858000"/>
                </a:lnTo>
                <a:lnTo>
                  <a:pt x="4851251" y="6853077"/>
                </a:lnTo>
                <a:close/>
                <a:moveTo>
                  <a:pt x="6096001" y="5558631"/>
                </a:moveTo>
                <a:lnTo>
                  <a:pt x="6096001" y="5568479"/>
                </a:lnTo>
                <a:lnTo>
                  <a:pt x="4806943" y="6858000"/>
                </a:lnTo>
                <a:lnTo>
                  <a:pt x="4802019" y="6853077"/>
                </a:lnTo>
                <a:close/>
                <a:moveTo>
                  <a:pt x="6096001" y="5509381"/>
                </a:moveTo>
                <a:lnTo>
                  <a:pt x="6096001" y="5519230"/>
                </a:lnTo>
                <a:lnTo>
                  <a:pt x="4757711" y="6858000"/>
                </a:lnTo>
                <a:lnTo>
                  <a:pt x="4752787" y="6853077"/>
                </a:lnTo>
                <a:close/>
                <a:moveTo>
                  <a:pt x="6096001" y="5460130"/>
                </a:moveTo>
                <a:lnTo>
                  <a:pt x="6096001" y="5469980"/>
                </a:lnTo>
                <a:lnTo>
                  <a:pt x="4708479" y="6858000"/>
                </a:lnTo>
                <a:lnTo>
                  <a:pt x="4703553" y="6853077"/>
                </a:lnTo>
                <a:close/>
                <a:moveTo>
                  <a:pt x="6096001" y="5410880"/>
                </a:moveTo>
                <a:lnTo>
                  <a:pt x="6096001" y="5420730"/>
                </a:lnTo>
                <a:lnTo>
                  <a:pt x="4659246" y="6858000"/>
                </a:lnTo>
                <a:lnTo>
                  <a:pt x="4654321" y="6853077"/>
                </a:lnTo>
                <a:close/>
                <a:moveTo>
                  <a:pt x="6096001" y="5361631"/>
                </a:moveTo>
                <a:lnTo>
                  <a:pt x="6096001" y="5371480"/>
                </a:lnTo>
                <a:lnTo>
                  <a:pt x="4610015" y="6858000"/>
                </a:lnTo>
                <a:lnTo>
                  <a:pt x="4605090" y="6853077"/>
                </a:lnTo>
                <a:close/>
                <a:moveTo>
                  <a:pt x="6096001" y="5312382"/>
                </a:moveTo>
                <a:lnTo>
                  <a:pt x="6096001" y="5322232"/>
                </a:lnTo>
                <a:lnTo>
                  <a:pt x="4560784" y="6858000"/>
                </a:lnTo>
                <a:lnTo>
                  <a:pt x="4555859" y="6853077"/>
                </a:lnTo>
                <a:close/>
                <a:moveTo>
                  <a:pt x="6096001" y="5263132"/>
                </a:moveTo>
                <a:lnTo>
                  <a:pt x="6096001" y="5272982"/>
                </a:lnTo>
                <a:lnTo>
                  <a:pt x="4511552" y="6858000"/>
                </a:lnTo>
                <a:lnTo>
                  <a:pt x="4506627" y="6853077"/>
                </a:lnTo>
                <a:close/>
                <a:moveTo>
                  <a:pt x="6096001" y="5213883"/>
                </a:moveTo>
                <a:lnTo>
                  <a:pt x="6096001" y="5223732"/>
                </a:lnTo>
                <a:lnTo>
                  <a:pt x="4462320" y="6858000"/>
                </a:lnTo>
                <a:lnTo>
                  <a:pt x="4457395" y="6853077"/>
                </a:lnTo>
                <a:close/>
                <a:moveTo>
                  <a:pt x="6096001" y="5164634"/>
                </a:moveTo>
                <a:lnTo>
                  <a:pt x="6096001" y="5174483"/>
                </a:lnTo>
                <a:lnTo>
                  <a:pt x="4413088" y="6858000"/>
                </a:lnTo>
                <a:lnTo>
                  <a:pt x="4408163" y="6853077"/>
                </a:lnTo>
                <a:close/>
                <a:moveTo>
                  <a:pt x="6096001" y="5115384"/>
                </a:moveTo>
                <a:lnTo>
                  <a:pt x="6096001" y="5125232"/>
                </a:lnTo>
                <a:lnTo>
                  <a:pt x="4363855" y="6858000"/>
                </a:lnTo>
                <a:lnTo>
                  <a:pt x="4358931" y="6853077"/>
                </a:lnTo>
                <a:close/>
                <a:moveTo>
                  <a:pt x="6096001" y="5066134"/>
                </a:moveTo>
                <a:lnTo>
                  <a:pt x="6096001" y="5075982"/>
                </a:lnTo>
                <a:lnTo>
                  <a:pt x="4314623" y="6858000"/>
                </a:lnTo>
                <a:lnTo>
                  <a:pt x="4309699" y="6853077"/>
                </a:lnTo>
                <a:close/>
                <a:moveTo>
                  <a:pt x="6096001" y="5016885"/>
                </a:moveTo>
                <a:lnTo>
                  <a:pt x="6096001" y="5026734"/>
                </a:lnTo>
                <a:lnTo>
                  <a:pt x="4265393" y="6858000"/>
                </a:lnTo>
                <a:lnTo>
                  <a:pt x="4260468" y="6853077"/>
                </a:lnTo>
                <a:close/>
                <a:moveTo>
                  <a:pt x="6096001" y="4967636"/>
                </a:moveTo>
                <a:lnTo>
                  <a:pt x="6096001" y="4977484"/>
                </a:lnTo>
                <a:lnTo>
                  <a:pt x="4216161" y="6858000"/>
                </a:lnTo>
                <a:lnTo>
                  <a:pt x="4211236" y="6853077"/>
                </a:lnTo>
                <a:close/>
                <a:moveTo>
                  <a:pt x="6096001" y="4918386"/>
                </a:moveTo>
                <a:lnTo>
                  <a:pt x="6096001" y="4928235"/>
                </a:lnTo>
                <a:lnTo>
                  <a:pt x="4166929" y="6858000"/>
                </a:lnTo>
                <a:lnTo>
                  <a:pt x="4162004" y="6853077"/>
                </a:lnTo>
                <a:close/>
                <a:moveTo>
                  <a:pt x="6096001" y="4869137"/>
                </a:moveTo>
                <a:lnTo>
                  <a:pt x="6096001" y="4878985"/>
                </a:lnTo>
                <a:lnTo>
                  <a:pt x="4117697" y="6858000"/>
                </a:lnTo>
                <a:lnTo>
                  <a:pt x="4112773" y="6853077"/>
                </a:lnTo>
                <a:close/>
                <a:moveTo>
                  <a:pt x="6096001" y="4819886"/>
                </a:moveTo>
                <a:lnTo>
                  <a:pt x="6096001" y="4829735"/>
                </a:lnTo>
                <a:lnTo>
                  <a:pt x="4068465" y="6858000"/>
                </a:lnTo>
                <a:lnTo>
                  <a:pt x="4063539" y="6853077"/>
                </a:lnTo>
                <a:close/>
                <a:moveTo>
                  <a:pt x="6096001" y="4770637"/>
                </a:moveTo>
                <a:lnTo>
                  <a:pt x="6096001" y="4780485"/>
                </a:lnTo>
                <a:lnTo>
                  <a:pt x="4019232" y="6858000"/>
                </a:lnTo>
                <a:lnTo>
                  <a:pt x="4014307" y="6853077"/>
                </a:lnTo>
                <a:close/>
                <a:moveTo>
                  <a:pt x="6096001" y="4721388"/>
                </a:moveTo>
                <a:lnTo>
                  <a:pt x="6096001" y="4731235"/>
                </a:lnTo>
                <a:lnTo>
                  <a:pt x="3970000" y="6858000"/>
                </a:lnTo>
                <a:lnTo>
                  <a:pt x="3965077" y="6853077"/>
                </a:lnTo>
                <a:close/>
                <a:moveTo>
                  <a:pt x="6096001" y="4672139"/>
                </a:moveTo>
                <a:lnTo>
                  <a:pt x="6096001" y="4681986"/>
                </a:lnTo>
                <a:lnTo>
                  <a:pt x="3920769" y="6858000"/>
                </a:lnTo>
                <a:lnTo>
                  <a:pt x="3915845" y="6853077"/>
                </a:lnTo>
                <a:close/>
                <a:moveTo>
                  <a:pt x="6096001" y="4622889"/>
                </a:moveTo>
                <a:lnTo>
                  <a:pt x="6096001" y="4632736"/>
                </a:lnTo>
                <a:lnTo>
                  <a:pt x="3871537" y="6858000"/>
                </a:lnTo>
                <a:lnTo>
                  <a:pt x="3866613" y="6853077"/>
                </a:lnTo>
                <a:close/>
                <a:moveTo>
                  <a:pt x="6096001" y="4573639"/>
                </a:moveTo>
                <a:lnTo>
                  <a:pt x="6096001" y="4583488"/>
                </a:lnTo>
                <a:lnTo>
                  <a:pt x="3822306" y="6858000"/>
                </a:lnTo>
                <a:lnTo>
                  <a:pt x="3817381" y="6853077"/>
                </a:lnTo>
                <a:close/>
                <a:moveTo>
                  <a:pt x="6096001" y="4524389"/>
                </a:moveTo>
                <a:lnTo>
                  <a:pt x="6096001" y="4534238"/>
                </a:lnTo>
                <a:lnTo>
                  <a:pt x="3773074" y="6858000"/>
                </a:lnTo>
                <a:lnTo>
                  <a:pt x="3768149" y="6853077"/>
                </a:lnTo>
                <a:close/>
                <a:moveTo>
                  <a:pt x="6096001" y="4475141"/>
                </a:moveTo>
                <a:lnTo>
                  <a:pt x="6096001" y="4484988"/>
                </a:lnTo>
                <a:lnTo>
                  <a:pt x="3723841" y="6858000"/>
                </a:lnTo>
                <a:lnTo>
                  <a:pt x="3718919" y="6853077"/>
                </a:lnTo>
                <a:close/>
                <a:moveTo>
                  <a:pt x="6096001" y="4425892"/>
                </a:moveTo>
                <a:lnTo>
                  <a:pt x="6096001" y="4435738"/>
                </a:lnTo>
                <a:lnTo>
                  <a:pt x="3674609" y="6858000"/>
                </a:lnTo>
                <a:lnTo>
                  <a:pt x="3669687" y="6853077"/>
                </a:lnTo>
                <a:close/>
                <a:moveTo>
                  <a:pt x="6096001" y="4376642"/>
                </a:moveTo>
                <a:lnTo>
                  <a:pt x="6096001" y="4386489"/>
                </a:lnTo>
                <a:lnTo>
                  <a:pt x="3625378" y="6858000"/>
                </a:lnTo>
                <a:lnTo>
                  <a:pt x="3620455" y="6853077"/>
                </a:lnTo>
                <a:close/>
                <a:moveTo>
                  <a:pt x="6096001" y="4327392"/>
                </a:moveTo>
                <a:lnTo>
                  <a:pt x="6096001" y="4337239"/>
                </a:lnTo>
                <a:lnTo>
                  <a:pt x="3576146" y="6858000"/>
                </a:lnTo>
                <a:lnTo>
                  <a:pt x="3571223" y="6853077"/>
                </a:lnTo>
                <a:close/>
                <a:moveTo>
                  <a:pt x="6096001" y="4278142"/>
                </a:moveTo>
                <a:lnTo>
                  <a:pt x="6096001" y="4287990"/>
                </a:lnTo>
                <a:lnTo>
                  <a:pt x="3526915" y="6858000"/>
                </a:lnTo>
                <a:lnTo>
                  <a:pt x="3521990" y="6853077"/>
                </a:lnTo>
                <a:close/>
                <a:moveTo>
                  <a:pt x="6096001" y="4228892"/>
                </a:moveTo>
                <a:lnTo>
                  <a:pt x="6096001" y="4238741"/>
                </a:lnTo>
                <a:lnTo>
                  <a:pt x="3477683" y="6858000"/>
                </a:lnTo>
                <a:lnTo>
                  <a:pt x="3472758" y="6853077"/>
                </a:lnTo>
                <a:close/>
                <a:moveTo>
                  <a:pt x="6096001" y="4179643"/>
                </a:moveTo>
                <a:lnTo>
                  <a:pt x="6096001" y="4189490"/>
                </a:lnTo>
                <a:lnTo>
                  <a:pt x="3428449" y="6858000"/>
                </a:lnTo>
                <a:lnTo>
                  <a:pt x="3423527" y="6853077"/>
                </a:lnTo>
                <a:close/>
                <a:moveTo>
                  <a:pt x="6096001" y="4130394"/>
                </a:moveTo>
                <a:lnTo>
                  <a:pt x="6096001" y="4140240"/>
                </a:lnTo>
                <a:lnTo>
                  <a:pt x="3379217" y="6858000"/>
                </a:lnTo>
                <a:lnTo>
                  <a:pt x="3374296" y="6853077"/>
                </a:lnTo>
                <a:close/>
                <a:moveTo>
                  <a:pt x="6096001" y="4081144"/>
                </a:moveTo>
                <a:lnTo>
                  <a:pt x="6096001" y="4090992"/>
                </a:lnTo>
                <a:lnTo>
                  <a:pt x="3329987" y="6858000"/>
                </a:lnTo>
                <a:lnTo>
                  <a:pt x="3325064" y="6853077"/>
                </a:lnTo>
                <a:close/>
                <a:moveTo>
                  <a:pt x="6096001" y="4031895"/>
                </a:moveTo>
                <a:lnTo>
                  <a:pt x="6096001" y="4041742"/>
                </a:lnTo>
                <a:lnTo>
                  <a:pt x="3280755" y="6858000"/>
                </a:lnTo>
                <a:lnTo>
                  <a:pt x="3275832" y="6853077"/>
                </a:lnTo>
                <a:close/>
                <a:moveTo>
                  <a:pt x="6096001" y="3982645"/>
                </a:moveTo>
                <a:lnTo>
                  <a:pt x="6096001" y="3992492"/>
                </a:lnTo>
                <a:lnTo>
                  <a:pt x="3231523" y="6858000"/>
                </a:lnTo>
                <a:lnTo>
                  <a:pt x="3226600" y="6853077"/>
                </a:lnTo>
                <a:close/>
                <a:moveTo>
                  <a:pt x="6096001" y="3933395"/>
                </a:moveTo>
                <a:lnTo>
                  <a:pt x="6096001" y="3943243"/>
                </a:lnTo>
                <a:lnTo>
                  <a:pt x="3182291" y="6858000"/>
                </a:lnTo>
                <a:lnTo>
                  <a:pt x="3177367" y="6853077"/>
                </a:lnTo>
                <a:close/>
                <a:moveTo>
                  <a:pt x="6096001" y="3884145"/>
                </a:moveTo>
                <a:lnTo>
                  <a:pt x="6096001" y="3893993"/>
                </a:lnTo>
                <a:lnTo>
                  <a:pt x="3133058" y="6858000"/>
                </a:lnTo>
                <a:lnTo>
                  <a:pt x="3128135" y="6853077"/>
                </a:lnTo>
                <a:close/>
                <a:moveTo>
                  <a:pt x="6096001" y="3834897"/>
                </a:moveTo>
                <a:lnTo>
                  <a:pt x="6096001" y="3844743"/>
                </a:lnTo>
                <a:lnTo>
                  <a:pt x="3083826" y="6858000"/>
                </a:lnTo>
                <a:lnTo>
                  <a:pt x="3078905" y="6853077"/>
                </a:lnTo>
                <a:close/>
                <a:moveTo>
                  <a:pt x="6096001" y="3785646"/>
                </a:moveTo>
                <a:lnTo>
                  <a:pt x="6096001" y="3795494"/>
                </a:lnTo>
                <a:lnTo>
                  <a:pt x="3034595" y="6858000"/>
                </a:lnTo>
                <a:lnTo>
                  <a:pt x="3029671" y="6853077"/>
                </a:lnTo>
                <a:close/>
                <a:moveTo>
                  <a:pt x="6096001" y="3736396"/>
                </a:moveTo>
                <a:lnTo>
                  <a:pt x="6096001" y="3746244"/>
                </a:lnTo>
                <a:lnTo>
                  <a:pt x="2985364" y="6858000"/>
                </a:lnTo>
                <a:lnTo>
                  <a:pt x="2980439" y="6853077"/>
                </a:lnTo>
                <a:close/>
                <a:moveTo>
                  <a:pt x="6096001" y="3687146"/>
                </a:moveTo>
                <a:lnTo>
                  <a:pt x="6096001" y="3696994"/>
                </a:lnTo>
                <a:lnTo>
                  <a:pt x="2936131" y="6858000"/>
                </a:lnTo>
                <a:lnTo>
                  <a:pt x="2931207" y="6853077"/>
                </a:lnTo>
                <a:close/>
                <a:moveTo>
                  <a:pt x="6096001" y="3637898"/>
                </a:moveTo>
                <a:lnTo>
                  <a:pt x="6096001" y="3647745"/>
                </a:lnTo>
                <a:lnTo>
                  <a:pt x="2886899" y="6858000"/>
                </a:lnTo>
                <a:lnTo>
                  <a:pt x="2881976" y="6853077"/>
                </a:lnTo>
                <a:close/>
                <a:moveTo>
                  <a:pt x="6096001" y="3588648"/>
                </a:moveTo>
                <a:lnTo>
                  <a:pt x="6096001" y="3598495"/>
                </a:lnTo>
                <a:lnTo>
                  <a:pt x="2837667" y="6858000"/>
                </a:lnTo>
                <a:lnTo>
                  <a:pt x="2832744" y="6853077"/>
                </a:lnTo>
                <a:close/>
                <a:moveTo>
                  <a:pt x="6096001" y="3539399"/>
                </a:moveTo>
                <a:lnTo>
                  <a:pt x="6096001" y="3549246"/>
                </a:lnTo>
                <a:lnTo>
                  <a:pt x="2788435" y="6858000"/>
                </a:lnTo>
                <a:lnTo>
                  <a:pt x="2783513" y="6853077"/>
                </a:lnTo>
                <a:close/>
                <a:moveTo>
                  <a:pt x="6096001" y="3489522"/>
                </a:moveTo>
                <a:lnTo>
                  <a:pt x="6096001" y="3499368"/>
                </a:lnTo>
                <a:lnTo>
                  <a:pt x="2737972" y="6858000"/>
                </a:lnTo>
                <a:lnTo>
                  <a:pt x="2733050" y="6853077"/>
                </a:lnTo>
                <a:close/>
                <a:moveTo>
                  <a:pt x="6096001" y="3440280"/>
                </a:moveTo>
                <a:lnTo>
                  <a:pt x="6096001" y="3450127"/>
                </a:lnTo>
                <a:lnTo>
                  <a:pt x="2688741" y="6858000"/>
                </a:lnTo>
                <a:lnTo>
                  <a:pt x="2683817" y="6853077"/>
                </a:lnTo>
                <a:close/>
                <a:moveTo>
                  <a:pt x="6096001" y="3391040"/>
                </a:moveTo>
                <a:lnTo>
                  <a:pt x="6096001" y="3400887"/>
                </a:lnTo>
                <a:lnTo>
                  <a:pt x="2639509" y="6858000"/>
                </a:lnTo>
                <a:lnTo>
                  <a:pt x="2634585" y="6853077"/>
                </a:lnTo>
                <a:close/>
                <a:moveTo>
                  <a:pt x="6096001" y="3341799"/>
                </a:moveTo>
                <a:lnTo>
                  <a:pt x="6096001" y="3351645"/>
                </a:lnTo>
                <a:lnTo>
                  <a:pt x="2590276" y="6858000"/>
                </a:lnTo>
                <a:lnTo>
                  <a:pt x="2585353" y="6853077"/>
                </a:lnTo>
                <a:close/>
                <a:moveTo>
                  <a:pt x="6096001" y="3292559"/>
                </a:moveTo>
                <a:lnTo>
                  <a:pt x="6096001" y="3302404"/>
                </a:lnTo>
                <a:lnTo>
                  <a:pt x="2541044" y="6858000"/>
                </a:lnTo>
                <a:lnTo>
                  <a:pt x="2536121" y="6853077"/>
                </a:lnTo>
                <a:close/>
                <a:moveTo>
                  <a:pt x="6096001" y="3243318"/>
                </a:moveTo>
                <a:lnTo>
                  <a:pt x="6096001" y="3253165"/>
                </a:lnTo>
                <a:lnTo>
                  <a:pt x="2491813" y="6858000"/>
                </a:lnTo>
                <a:lnTo>
                  <a:pt x="2486889" y="6853077"/>
                </a:lnTo>
                <a:close/>
                <a:moveTo>
                  <a:pt x="6096001" y="3194078"/>
                </a:moveTo>
                <a:lnTo>
                  <a:pt x="6096001" y="3203924"/>
                </a:lnTo>
                <a:lnTo>
                  <a:pt x="2442581" y="6858000"/>
                </a:lnTo>
                <a:lnTo>
                  <a:pt x="2437659" y="6853077"/>
                </a:lnTo>
                <a:close/>
                <a:moveTo>
                  <a:pt x="6096001" y="3144836"/>
                </a:moveTo>
                <a:lnTo>
                  <a:pt x="6096001" y="3154683"/>
                </a:lnTo>
                <a:lnTo>
                  <a:pt x="2393349" y="6858000"/>
                </a:lnTo>
                <a:lnTo>
                  <a:pt x="2388425" y="6853077"/>
                </a:lnTo>
                <a:close/>
                <a:moveTo>
                  <a:pt x="6096001" y="3095595"/>
                </a:moveTo>
                <a:lnTo>
                  <a:pt x="6096001" y="3105443"/>
                </a:lnTo>
                <a:lnTo>
                  <a:pt x="2344118" y="6858000"/>
                </a:lnTo>
                <a:lnTo>
                  <a:pt x="2339193" y="6853077"/>
                </a:lnTo>
                <a:close/>
                <a:moveTo>
                  <a:pt x="6096001" y="3046355"/>
                </a:moveTo>
                <a:lnTo>
                  <a:pt x="6096001" y="3056201"/>
                </a:lnTo>
                <a:lnTo>
                  <a:pt x="2294885" y="6858000"/>
                </a:lnTo>
                <a:lnTo>
                  <a:pt x="2289962" y="6853077"/>
                </a:lnTo>
                <a:close/>
                <a:moveTo>
                  <a:pt x="6096001" y="2997114"/>
                </a:moveTo>
                <a:lnTo>
                  <a:pt x="6096001" y="3006960"/>
                </a:lnTo>
                <a:lnTo>
                  <a:pt x="2245654" y="6858000"/>
                </a:lnTo>
                <a:lnTo>
                  <a:pt x="2240730" y="6853077"/>
                </a:lnTo>
                <a:close/>
                <a:moveTo>
                  <a:pt x="6096001" y="2947873"/>
                </a:moveTo>
                <a:lnTo>
                  <a:pt x="6096001" y="2957719"/>
                </a:lnTo>
                <a:lnTo>
                  <a:pt x="2196421" y="6858000"/>
                </a:lnTo>
                <a:lnTo>
                  <a:pt x="2191499" y="6853077"/>
                </a:lnTo>
                <a:close/>
                <a:moveTo>
                  <a:pt x="6096001" y="2898633"/>
                </a:moveTo>
                <a:lnTo>
                  <a:pt x="6096001" y="2908479"/>
                </a:lnTo>
                <a:lnTo>
                  <a:pt x="2147189" y="6858000"/>
                </a:lnTo>
                <a:lnTo>
                  <a:pt x="2142268" y="6853077"/>
                </a:lnTo>
                <a:close/>
                <a:moveTo>
                  <a:pt x="6096001" y="2849393"/>
                </a:moveTo>
                <a:lnTo>
                  <a:pt x="6096001" y="2859239"/>
                </a:lnTo>
                <a:lnTo>
                  <a:pt x="2097958" y="6858000"/>
                </a:lnTo>
                <a:lnTo>
                  <a:pt x="2093036" y="6853077"/>
                </a:lnTo>
                <a:close/>
                <a:moveTo>
                  <a:pt x="6096001" y="2800151"/>
                </a:moveTo>
                <a:lnTo>
                  <a:pt x="6096001" y="2809998"/>
                </a:lnTo>
                <a:lnTo>
                  <a:pt x="2048727" y="6858000"/>
                </a:lnTo>
                <a:lnTo>
                  <a:pt x="2043803" y="6853077"/>
                </a:lnTo>
                <a:close/>
                <a:moveTo>
                  <a:pt x="6096001" y="2750911"/>
                </a:moveTo>
                <a:lnTo>
                  <a:pt x="6096001" y="2760757"/>
                </a:lnTo>
                <a:lnTo>
                  <a:pt x="1999495" y="6858000"/>
                </a:lnTo>
                <a:lnTo>
                  <a:pt x="1994571" y="6853077"/>
                </a:lnTo>
                <a:close/>
                <a:moveTo>
                  <a:pt x="6096001" y="2701670"/>
                </a:moveTo>
                <a:lnTo>
                  <a:pt x="6096001" y="2711516"/>
                </a:lnTo>
                <a:lnTo>
                  <a:pt x="1950262" y="6858000"/>
                </a:lnTo>
                <a:lnTo>
                  <a:pt x="1945339" y="6853077"/>
                </a:lnTo>
                <a:close/>
                <a:moveTo>
                  <a:pt x="6096001" y="2652429"/>
                </a:moveTo>
                <a:lnTo>
                  <a:pt x="6096001" y="2662275"/>
                </a:lnTo>
                <a:lnTo>
                  <a:pt x="1901030" y="6858000"/>
                </a:lnTo>
                <a:lnTo>
                  <a:pt x="1896107" y="6853077"/>
                </a:lnTo>
                <a:close/>
                <a:moveTo>
                  <a:pt x="6096001" y="2603189"/>
                </a:moveTo>
                <a:lnTo>
                  <a:pt x="6096001" y="2613035"/>
                </a:lnTo>
                <a:lnTo>
                  <a:pt x="1851798" y="6858000"/>
                </a:lnTo>
                <a:lnTo>
                  <a:pt x="1846876" y="6853077"/>
                </a:lnTo>
                <a:close/>
                <a:moveTo>
                  <a:pt x="6096001" y="2553948"/>
                </a:moveTo>
                <a:lnTo>
                  <a:pt x="6096001" y="2563794"/>
                </a:lnTo>
                <a:lnTo>
                  <a:pt x="1802566" y="6858000"/>
                </a:lnTo>
                <a:lnTo>
                  <a:pt x="1797644" y="6853077"/>
                </a:lnTo>
                <a:close/>
                <a:moveTo>
                  <a:pt x="6096001" y="2504707"/>
                </a:moveTo>
                <a:lnTo>
                  <a:pt x="6096001" y="2514553"/>
                </a:lnTo>
                <a:lnTo>
                  <a:pt x="1753336" y="6858000"/>
                </a:lnTo>
                <a:lnTo>
                  <a:pt x="1748411" y="6853077"/>
                </a:lnTo>
                <a:close/>
                <a:moveTo>
                  <a:pt x="6096001" y="2455466"/>
                </a:moveTo>
                <a:lnTo>
                  <a:pt x="6096001" y="2465313"/>
                </a:lnTo>
                <a:lnTo>
                  <a:pt x="1704104" y="6858000"/>
                </a:lnTo>
                <a:lnTo>
                  <a:pt x="1699180" y="6853077"/>
                </a:lnTo>
                <a:close/>
                <a:moveTo>
                  <a:pt x="6096001" y="2406226"/>
                </a:moveTo>
                <a:lnTo>
                  <a:pt x="6096001" y="2416072"/>
                </a:lnTo>
                <a:lnTo>
                  <a:pt x="1654871" y="6858000"/>
                </a:lnTo>
                <a:lnTo>
                  <a:pt x="1649948" y="6853077"/>
                </a:lnTo>
                <a:close/>
                <a:moveTo>
                  <a:pt x="6096001" y="2356985"/>
                </a:moveTo>
                <a:lnTo>
                  <a:pt x="6096001" y="2366831"/>
                </a:lnTo>
                <a:lnTo>
                  <a:pt x="1605639" y="6858000"/>
                </a:lnTo>
                <a:lnTo>
                  <a:pt x="1600716" y="6853077"/>
                </a:lnTo>
                <a:close/>
                <a:moveTo>
                  <a:pt x="6096001" y="2307744"/>
                </a:moveTo>
                <a:lnTo>
                  <a:pt x="6096001" y="2317590"/>
                </a:lnTo>
                <a:lnTo>
                  <a:pt x="1556407" y="6858000"/>
                </a:lnTo>
                <a:lnTo>
                  <a:pt x="1551484" y="6853077"/>
                </a:lnTo>
                <a:close/>
                <a:moveTo>
                  <a:pt x="6096001" y="2258503"/>
                </a:moveTo>
                <a:lnTo>
                  <a:pt x="6096001" y="2268349"/>
                </a:lnTo>
                <a:lnTo>
                  <a:pt x="1507175" y="6858000"/>
                </a:lnTo>
                <a:lnTo>
                  <a:pt x="1502253" y="6853077"/>
                </a:lnTo>
                <a:close/>
                <a:moveTo>
                  <a:pt x="6096001" y="2209263"/>
                </a:moveTo>
                <a:lnTo>
                  <a:pt x="6096001" y="2219109"/>
                </a:lnTo>
                <a:lnTo>
                  <a:pt x="1457943" y="6858000"/>
                </a:lnTo>
                <a:lnTo>
                  <a:pt x="1453020" y="6853077"/>
                </a:lnTo>
                <a:close/>
                <a:moveTo>
                  <a:pt x="6096001" y="2160022"/>
                </a:moveTo>
                <a:lnTo>
                  <a:pt x="6096001" y="2169869"/>
                </a:lnTo>
                <a:lnTo>
                  <a:pt x="1408713" y="6858000"/>
                </a:lnTo>
                <a:lnTo>
                  <a:pt x="1403788" y="6853077"/>
                </a:lnTo>
                <a:close/>
                <a:moveTo>
                  <a:pt x="6096001" y="2110781"/>
                </a:moveTo>
                <a:lnTo>
                  <a:pt x="6096001" y="2120628"/>
                </a:lnTo>
                <a:lnTo>
                  <a:pt x="1359480" y="6858000"/>
                </a:lnTo>
                <a:lnTo>
                  <a:pt x="1354556" y="6853077"/>
                </a:lnTo>
                <a:close/>
                <a:moveTo>
                  <a:pt x="6096001" y="2061540"/>
                </a:moveTo>
                <a:lnTo>
                  <a:pt x="6096001" y="2071387"/>
                </a:lnTo>
                <a:lnTo>
                  <a:pt x="1310248" y="6858000"/>
                </a:lnTo>
                <a:lnTo>
                  <a:pt x="1305324" y="6853077"/>
                </a:lnTo>
                <a:close/>
                <a:moveTo>
                  <a:pt x="6096001" y="2012300"/>
                </a:moveTo>
                <a:lnTo>
                  <a:pt x="6096001" y="2022146"/>
                </a:lnTo>
                <a:lnTo>
                  <a:pt x="1261016" y="6858000"/>
                </a:lnTo>
                <a:lnTo>
                  <a:pt x="1256093" y="6853077"/>
                </a:lnTo>
                <a:close/>
                <a:moveTo>
                  <a:pt x="6096001" y="1963059"/>
                </a:moveTo>
                <a:lnTo>
                  <a:pt x="6096001" y="1972905"/>
                </a:lnTo>
                <a:lnTo>
                  <a:pt x="1211784" y="6858000"/>
                </a:lnTo>
                <a:lnTo>
                  <a:pt x="1206862" y="6853077"/>
                </a:lnTo>
                <a:close/>
                <a:moveTo>
                  <a:pt x="6096001" y="1913819"/>
                </a:moveTo>
                <a:lnTo>
                  <a:pt x="6096001" y="1923665"/>
                </a:lnTo>
                <a:lnTo>
                  <a:pt x="1162552" y="6858000"/>
                </a:lnTo>
                <a:lnTo>
                  <a:pt x="1157630" y="6853077"/>
                </a:lnTo>
                <a:close/>
                <a:moveTo>
                  <a:pt x="6096001" y="1864577"/>
                </a:moveTo>
                <a:lnTo>
                  <a:pt x="6096001" y="1874424"/>
                </a:lnTo>
                <a:lnTo>
                  <a:pt x="1113321" y="6858000"/>
                </a:lnTo>
                <a:lnTo>
                  <a:pt x="1108397" y="6853077"/>
                </a:lnTo>
                <a:close/>
                <a:moveTo>
                  <a:pt x="6096001" y="1815337"/>
                </a:moveTo>
                <a:lnTo>
                  <a:pt x="6096001" y="1825183"/>
                </a:lnTo>
                <a:lnTo>
                  <a:pt x="1064090" y="6858000"/>
                </a:lnTo>
                <a:lnTo>
                  <a:pt x="1059165" y="6853077"/>
                </a:lnTo>
                <a:close/>
                <a:moveTo>
                  <a:pt x="6096001" y="1766096"/>
                </a:moveTo>
                <a:lnTo>
                  <a:pt x="6096001" y="1775942"/>
                </a:lnTo>
                <a:lnTo>
                  <a:pt x="1014857" y="6858000"/>
                </a:lnTo>
                <a:lnTo>
                  <a:pt x="1009933" y="6853077"/>
                </a:lnTo>
                <a:close/>
                <a:moveTo>
                  <a:pt x="6096001" y="1716855"/>
                </a:moveTo>
                <a:lnTo>
                  <a:pt x="6096001" y="1726701"/>
                </a:lnTo>
                <a:lnTo>
                  <a:pt x="965625" y="6858000"/>
                </a:lnTo>
                <a:lnTo>
                  <a:pt x="960701" y="6853077"/>
                </a:lnTo>
                <a:close/>
                <a:moveTo>
                  <a:pt x="6096001" y="1667614"/>
                </a:moveTo>
                <a:lnTo>
                  <a:pt x="6096001" y="1677460"/>
                </a:lnTo>
                <a:lnTo>
                  <a:pt x="916393" y="6858000"/>
                </a:lnTo>
                <a:lnTo>
                  <a:pt x="911471" y="6853077"/>
                </a:lnTo>
                <a:close/>
                <a:moveTo>
                  <a:pt x="6096001" y="1618374"/>
                </a:moveTo>
                <a:lnTo>
                  <a:pt x="6096001" y="1628220"/>
                </a:lnTo>
                <a:lnTo>
                  <a:pt x="867161" y="6858000"/>
                </a:lnTo>
                <a:lnTo>
                  <a:pt x="862239" y="6853077"/>
                </a:lnTo>
                <a:close/>
                <a:moveTo>
                  <a:pt x="6096001" y="1569133"/>
                </a:moveTo>
                <a:lnTo>
                  <a:pt x="6096001" y="1578980"/>
                </a:lnTo>
                <a:lnTo>
                  <a:pt x="817930" y="6858000"/>
                </a:lnTo>
                <a:lnTo>
                  <a:pt x="813006" y="6853077"/>
                </a:lnTo>
                <a:close/>
                <a:moveTo>
                  <a:pt x="6096001" y="1519892"/>
                </a:moveTo>
                <a:lnTo>
                  <a:pt x="6096001" y="1529739"/>
                </a:lnTo>
                <a:lnTo>
                  <a:pt x="768698" y="6858000"/>
                </a:lnTo>
                <a:lnTo>
                  <a:pt x="763774" y="6853077"/>
                </a:lnTo>
                <a:close/>
                <a:moveTo>
                  <a:pt x="6096001" y="1470652"/>
                </a:moveTo>
                <a:lnTo>
                  <a:pt x="6096001" y="1480498"/>
                </a:lnTo>
                <a:lnTo>
                  <a:pt x="719465" y="6858000"/>
                </a:lnTo>
                <a:lnTo>
                  <a:pt x="714542" y="6853077"/>
                </a:lnTo>
                <a:close/>
                <a:moveTo>
                  <a:pt x="6096001" y="1421412"/>
                </a:moveTo>
                <a:lnTo>
                  <a:pt x="6096001" y="1431258"/>
                </a:lnTo>
                <a:lnTo>
                  <a:pt x="670233" y="6858000"/>
                </a:lnTo>
                <a:lnTo>
                  <a:pt x="665310" y="6853077"/>
                </a:lnTo>
                <a:close/>
                <a:moveTo>
                  <a:pt x="6096001" y="1372171"/>
                </a:moveTo>
                <a:lnTo>
                  <a:pt x="6096001" y="1382017"/>
                </a:lnTo>
                <a:lnTo>
                  <a:pt x="621001" y="6858000"/>
                </a:lnTo>
                <a:lnTo>
                  <a:pt x="616078" y="6853077"/>
                </a:lnTo>
                <a:close/>
                <a:moveTo>
                  <a:pt x="6096001" y="1322930"/>
                </a:moveTo>
                <a:lnTo>
                  <a:pt x="6096001" y="1332776"/>
                </a:lnTo>
                <a:lnTo>
                  <a:pt x="571770" y="6858000"/>
                </a:lnTo>
                <a:lnTo>
                  <a:pt x="566848" y="6853077"/>
                </a:lnTo>
                <a:close/>
                <a:moveTo>
                  <a:pt x="6096001" y="1272686"/>
                </a:moveTo>
                <a:lnTo>
                  <a:pt x="6096001" y="1282535"/>
                </a:lnTo>
                <a:lnTo>
                  <a:pt x="522538" y="6858000"/>
                </a:lnTo>
                <a:lnTo>
                  <a:pt x="517615" y="6853077"/>
                </a:lnTo>
                <a:close/>
                <a:moveTo>
                  <a:pt x="6096001" y="1223436"/>
                </a:moveTo>
                <a:lnTo>
                  <a:pt x="6096001" y="1233285"/>
                </a:lnTo>
                <a:lnTo>
                  <a:pt x="473307" y="6858000"/>
                </a:lnTo>
                <a:lnTo>
                  <a:pt x="468383" y="6853077"/>
                </a:lnTo>
                <a:close/>
                <a:moveTo>
                  <a:pt x="6096001" y="1174187"/>
                </a:moveTo>
                <a:lnTo>
                  <a:pt x="6096001" y="1184035"/>
                </a:lnTo>
                <a:lnTo>
                  <a:pt x="424074" y="6858000"/>
                </a:lnTo>
                <a:lnTo>
                  <a:pt x="419151" y="6853077"/>
                </a:lnTo>
                <a:close/>
                <a:moveTo>
                  <a:pt x="6096001" y="1124937"/>
                </a:moveTo>
                <a:lnTo>
                  <a:pt x="6096001" y="1134786"/>
                </a:lnTo>
                <a:lnTo>
                  <a:pt x="374842" y="6858000"/>
                </a:lnTo>
                <a:lnTo>
                  <a:pt x="369919" y="6853077"/>
                </a:lnTo>
                <a:close/>
                <a:moveTo>
                  <a:pt x="6096001" y="1075688"/>
                </a:moveTo>
                <a:lnTo>
                  <a:pt x="6096001" y="1085536"/>
                </a:lnTo>
                <a:lnTo>
                  <a:pt x="325610" y="6858000"/>
                </a:lnTo>
                <a:lnTo>
                  <a:pt x="320687" y="6853077"/>
                </a:lnTo>
                <a:close/>
                <a:moveTo>
                  <a:pt x="6096001" y="1026438"/>
                </a:moveTo>
                <a:lnTo>
                  <a:pt x="6096001" y="1036286"/>
                </a:lnTo>
                <a:lnTo>
                  <a:pt x="276378" y="6858000"/>
                </a:lnTo>
                <a:lnTo>
                  <a:pt x="271455" y="6853077"/>
                </a:lnTo>
                <a:close/>
                <a:moveTo>
                  <a:pt x="6096001" y="977189"/>
                </a:moveTo>
                <a:lnTo>
                  <a:pt x="6096001" y="987037"/>
                </a:lnTo>
                <a:lnTo>
                  <a:pt x="227147" y="6858000"/>
                </a:lnTo>
                <a:lnTo>
                  <a:pt x="222223" y="6853077"/>
                </a:lnTo>
                <a:close/>
                <a:moveTo>
                  <a:pt x="6096001" y="927939"/>
                </a:moveTo>
                <a:lnTo>
                  <a:pt x="6096001" y="937787"/>
                </a:lnTo>
                <a:lnTo>
                  <a:pt x="177915" y="6858000"/>
                </a:lnTo>
                <a:lnTo>
                  <a:pt x="172991" y="6853077"/>
                </a:lnTo>
                <a:close/>
                <a:moveTo>
                  <a:pt x="6096001" y="878690"/>
                </a:moveTo>
                <a:lnTo>
                  <a:pt x="6096001" y="888537"/>
                </a:lnTo>
                <a:lnTo>
                  <a:pt x="128683" y="6858000"/>
                </a:lnTo>
                <a:lnTo>
                  <a:pt x="123760" y="6853077"/>
                </a:lnTo>
                <a:close/>
                <a:moveTo>
                  <a:pt x="6096001" y="829441"/>
                </a:moveTo>
                <a:lnTo>
                  <a:pt x="6096001" y="839288"/>
                </a:lnTo>
                <a:lnTo>
                  <a:pt x="79451" y="6858000"/>
                </a:lnTo>
                <a:lnTo>
                  <a:pt x="74528" y="6853077"/>
                </a:lnTo>
                <a:close/>
                <a:moveTo>
                  <a:pt x="6096001" y="780191"/>
                </a:moveTo>
                <a:lnTo>
                  <a:pt x="6096001" y="790039"/>
                </a:lnTo>
                <a:lnTo>
                  <a:pt x="30219" y="6858000"/>
                </a:lnTo>
                <a:lnTo>
                  <a:pt x="25296" y="6853077"/>
                </a:lnTo>
                <a:close/>
                <a:moveTo>
                  <a:pt x="6096001" y="730941"/>
                </a:moveTo>
                <a:lnTo>
                  <a:pt x="6096001" y="740789"/>
                </a:lnTo>
                <a:lnTo>
                  <a:pt x="0" y="6838981"/>
                </a:lnTo>
                <a:lnTo>
                  <a:pt x="0" y="6829134"/>
                </a:lnTo>
                <a:close/>
                <a:moveTo>
                  <a:pt x="6096001" y="681692"/>
                </a:moveTo>
                <a:lnTo>
                  <a:pt x="6096001" y="691539"/>
                </a:lnTo>
                <a:lnTo>
                  <a:pt x="0" y="6789731"/>
                </a:lnTo>
                <a:lnTo>
                  <a:pt x="0" y="6779883"/>
                </a:lnTo>
                <a:close/>
                <a:moveTo>
                  <a:pt x="6096001" y="632442"/>
                </a:moveTo>
                <a:lnTo>
                  <a:pt x="6096001" y="642290"/>
                </a:lnTo>
                <a:lnTo>
                  <a:pt x="0" y="6740483"/>
                </a:lnTo>
                <a:lnTo>
                  <a:pt x="0" y="6730633"/>
                </a:lnTo>
                <a:close/>
                <a:moveTo>
                  <a:pt x="6096001" y="583192"/>
                </a:moveTo>
                <a:lnTo>
                  <a:pt x="6096001" y="593041"/>
                </a:lnTo>
                <a:lnTo>
                  <a:pt x="0" y="6691232"/>
                </a:lnTo>
                <a:lnTo>
                  <a:pt x="0" y="6681383"/>
                </a:lnTo>
                <a:close/>
                <a:moveTo>
                  <a:pt x="6096001" y="533942"/>
                </a:moveTo>
                <a:lnTo>
                  <a:pt x="6096001" y="543791"/>
                </a:lnTo>
                <a:lnTo>
                  <a:pt x="0" y="6641982"/>
                </a:lnTo>
                <a:lnTo>
                  <a:pt x="0" y="6632134"/>
                </a:lnTo>
                <a:close/>
                <a:moveTo>
                  <a:pt x="6096001" y="484693"/>
                </a:moveTo>
                <a:lnTo>
                  <a:pt x="6096001" y="494542"/>
                </a:lnTo>
                <a:lnTo>
                  <a:pt x="0" y="6592732"/>
                </a:lnTo>
                <a:lnTo>
                  <a:pt x="0" y="6582885"/>
                </a:lnTo>
                <a:close/>
                <a:moveTo>
                  <a:pt x="6096001" y="435443"/>
                </a:moveTo>
                <a:lnTo>
                  <a:pt x="6096001" y="445292"/>
                </a:lnTo>
                <a:lnTo>
                  <a:pt x="0" y="6543484"/>
                </a:lnTo>
                <a:lnTo>
                  <a:pt x="0" y="6533635"/>
                </a:lnTo>
                <a:close/>
                <a:moveTo>
                  <a:pt x="6096001" y="386193"/>
                </a:moveTo>
                <a:lnTo>
                  <a:pt x="6096001" y="396042"/>
                </a:lnTo>
                <a:lnTo>
                  <a:pt x="0" y="6494234"/>
                </a:lnTo>
                <a:lnTo>
                  <a:pt x="0" y="6484386"/>
                </a:lnTo>
                <a:close/>
                <a:moveTo>
                  <a:pt x="6096001" y="336945"/>
                </a:moveTo>
                <a:lnTo>
                  <a:pt x="6096001" y="346793"/>
                </a:lnTo>
                <a:lnTo>
                  <a:pt x="0" y="6444984"/>
                </a:lnTo>
                <a:lnTo>
                  <a:pt x="0" y="6435136"/>
                </a:lnTo>
                <a:close/>
                <a:moveTo>
                  <a:pt x="6096001" y="287695"/>
                </a:moveTo>
                <a:lnTo>
                  <a:pt x="6096001" y="297543"/>
                </a:lnTo>
                <a:lnTo>
                  <a:pt x="0" y="6395735"/>
                </a:lnTo>
                <a:lnTo>
                  <a:pt x="0" y="6385886"/>
                </a:lnTo>
                <a:close/>
                <a:moveTo>
                  <a:pt x="6096001" y="238445"/>
                </a:moveTo>
                <a:lnTo>
                  <a:pt x="6096001" y="248293"/>
                </a:lnTo>
                <a:lnTo>
                  <a:pt x="0" y="6346485"/>
                </a:lnTo>
                <a:lnTo>
                  <a:pt x="0" y="6336636"/>
                </a:lnTo>
                <a:close/>
                <a:moveTo>
                  <a:pt x="6096001" y="189196"/>
                </a:moveTo>
                <a:lnTo>
                  <a:pt x="6096001" y="199043"/>
                </a:lnTo>
                <a:lnTo>
                  <a:pt x="0" y="6297235"/>
                </a:lnTo>
                <a:lnTo>
                  <a:pt x="0" y="6287387"/>
                </a:lnTo>
                <a:close/>
                <a:moveTo>
                  <a:pt x="6096001" y="139946"/>
                </a:moveTo>
                <a:lnTo>
                  <a:pt x="6096001" y="149795"/>
                </a:lnTo>
                <a:lnTo>
                  <a:pt x="0" y="6247986"/>
                </a:lnTo>
                <a:lnTo>
                  <a:pt x="0" y="6238137"/>
                </a:lnTo>
                <a:close/>
                <a:moveTo>
                  <a:pt x="6096001" y="90697"/>
                </a:moveTo>
                <a:lnTo>
                  <a:pt x="6096001" y="100546"/>
                </a:lnTo>
                <a:lnTo>
                  <a:pt x="0" y="6198736"/>
                </a:lnTo>
                <a:lnTo>
                  <a:pt x="0" y="6188889"/>
                </a:lnTo>
                <a:close/>
                <a:moveTo>
                  <a:pt x="6096001" y="41447"/>
                </a:moveTo>
                <a:lnTo>
                  <a:pt x="6096001" y="51296"/>
                </a:lnTo>
                <a:lnTo>
                  <a:pt x="0" y="6149486"/>
                </a:lnTo>
                <a:lnTo>
                  <a:pt x="0" y="6139639"/>
                </a:lnTo>
                <a:close/>
                <a:moveTo>
                  <a:pt x="6088202" y="0"/>
                </a:moveTo>
                <a:lnTo>
                  <a:pt x="6093124" y="4923"/>
                </a:lnTo>
                <a:lnTo>
                  <a:pt x="0" y="6100238"/>
                </a:lnTo>
                <a:lnTo>
                  <a:pt x="0" y="6090389"/>
                </a:lnTo>
                <a:close/>
                <a:moveTo>
                  <a:pt x="6038970" y="0"/>
                </a:moveTo>
                <a:lnTo>
                  <a:pt x="6043892" y="4923"/>
                </a:lnTo>
                <a:lnTo>
                  <a:pt x="0" y="6050988"/>
                </a:lnTo>
                <a:lnTo>
                  <a:pt x="0" y="6041139"/>
                </a:lnTo>
                <a:close/>
                <a:moveTo>
                  <a:pt x="5989738" y="0"/>
                </a:moveTo>
                <a:lnTo>
                  <a:pt x="5994661" y="4923"/>
                </a:lnTo>
                <a:lnTo>
                  <a:pt x="0" y="6001738"/>
                </a:lnTo>
                <a:lnTo>
                  <a:pt x="0" y="5991890"/>
                </a:lnTo>
                <a:close/>
                <a:moveTo>
                  <a:pt x="5940507" y="0"/>
                </a:moveTo>
                <a:lnTo>
                  <a:pt x="5945429" y="4923"/>
                </a:lnTo>
                <a:lnTo>
                  <a:pt x="0" y="5952489"/>
                </a:lnTo>
                <a:lnTo>
                  <a:pt x="0" y="5942640"/>
                </a:lnTo>
                <a:close/>
                <a:moveTo>
                  <a:pt x="5891275" y="0"/>
                </a:moveTo>
                <a:lnTo>
                  <a:pt x="5896197" y="4923"/>
                </a:lnTo>
                <a:lnTo>
                  <a:pt x="0" y="5903239"/>
                </a:lnTo>
                <a:lnTo>
                  <a:pt x="0" y="5893391"/>
                </a:lnTo>
                <a:close/>
                <a:moveTo>
                  <a:pt x="5842041" y="0"/>
                </a:moveTo>
                <a:lnTo>
                  <a:pt x="5846966" y="4923"/>
                </a:lnTo>
                <a:lnTo>
                  <a:pt x="0" y="5853989"/>
                </a:lnTo>
                <a:lnTo>
                  <a:pt x="0" y="5844142"/>
                </a:lnTo>
                <a:close/>
                <a:moveTo>
                  <a:pt x="5792809" y="0"/>
                </a:moveTo>
                <a:lnTo>
                  <a:pt x="5797734" y="4923"/>
                </a:lnTo>
                <a:lnTo>
                  <a:pt x="0" y="5804741"/>
                </a:lnTo>
                <a:lnTo>
                  <a:pt x="0" y="5794892"/>
                </a:lnTo>
                <a:close/>
                <a:moveTo>
                  <a:pt x="5743579" y="0"/>
                </a:moveTo>
                <a:lnTo>
                  <a:pt x="5748501" y="4923"/>
                </a:lnTo>
                <a:lnTo>
                  <a:pt x="0" y="5755491"/>
                </a:lnTo>
                <a:lnTo>
                  <a:pt x="0" y="5745642"/>
                </a:lnTo>
                <a:close/>
                <a:moveTo>
                  <a:pt x="5694347" y="0"/>
                </a:moveTo>
                <a:lnTo>
                  <a:pt x="5699269" y="4923"/>
                </a:lnTo>
                <a:lnTo>
                  <a:pt x="0" y="5706241"/>
                </a:lnTo>
                <a:lnTo>
                  <a:pt x="0" y="5696393"/>
                </a:lnTo>
                <a:close/>
                <a:moveTo>
                  <a:pt x="5645115" y="0"/>
                </a:moveTo>
                <a:lnTo>
                  <a:pt x="5650039" y="4923"/>
                </a:lnTo>
                <a:lnTo>
                  <a:pt x="0" y="5656991"/>
                </a:lnTo>
                <a:lnTo>
                  <a:pt x="0" y="5647143"/>
                </a:lnTo>
                <a:close/>
                <a:moveTo>
                  <a:pt x="5595883" y="0"/>
                </a:moveTo>
                <a:lnTo>
                  <a:pt x="5600807" y="4923"/>
                </a:lnTo>
                <a:lnTo>
                  <a:pt x="0" y="5607742"/>
                </a:lnTo>
                <a:lnTo>
                  <a:pt x="0" y="5597893"/>
                </a:lnTo>
                <a:close/>
                <a:moveTo>
                  <a:pt x="5546650" y="0"/>
                </a:moveTo>
                <a:lnTo>
                  <a:pt x="5551575" y="4923"/>
                </a:lnTo>
                <a:lnTo>
                  <a:pt x="0" y="5558492"/>
                </a:lnTo>
                <a:lnTo>
                  <a:pt x="0" y="5548644"/>
                </a:lnTo>
                <a:close/>
                <a:moveTo>
                  <a:pt x="5497418" y="0"/>
                </a:moveTo>
                <a:lnTo>
                  <a:pt x="5502343" y="4923"/>
                </a:lnTo>
                <a:lnTo>
                  <a:pt x="0" y="5509242"/>
                </a:lnTo>
                <a:lnTo>
                  <a:pt x="0" y="5499394"/>
                </a:lnTo>
                <a:close/>
                <a:moveTo>
                  <a:pt x="5448187" y="0"/>
                </a:moveTo>
                <a:lnTo>
                  <a:pt x="5453109" y="4923"/>
                </a:lnTo>
                <a:lnTo>
                  <a:pt x="0" y="5459993"/>
                </a:lnTo>
                <a:lnTo>
                  <a:pt x="0" y="5450144"/>
                </a:lnTo>
                <a:close/>
                <a:moveTo>
                  <a:pt x="5398955" y="0"/>
                </a:moveTo>
                <a:lnTo>
                  <a:pt x="5403877" y="4923"/>
                </a:lnTo>
                <a:lnTo>
                  <a:pt x="0" y="5408803"/>
                </a:lnTo>
                <a:lnTo>
                  <a:pt x="0" y="5398956"/>
                </a:lnTo>
                <a:close/>
                <a:moveTo>
                  <a:pt x="5349724" y="0"/>
                </a:moveTo>
                <a:lnTo>
                  <a:pt x="5354647" y="4923"/>
                </a:lnTo>
                <a:lnTo>
                  <a:pt x="0" y="5359571"/>
                </a:lnTo>
                <a:lnTo>
                  <a:pt x="0" y="5349724"/>
                </a:lnTo>
                <a:close/>
                <a:moveTo>
                  <a:pt x="5300492" y="0"/>
                </a:moveTo>
                <a:lnTo>
                  <a:pt x="5305415" y="4923"/>
                </a:lnTo>
                <a:lnTo>
                  <a:pt x="0" y="5310339"/>
                </a:lnTo>
                <a:lnTo>
                  <a:pt x="0" y="5300492"/>
                </a:lnTo>
                <a:close/>
                <a:moveTo>
                  <a:pt x="5251259" y="0"/>
                </a:moveTo>
                <a:lnTo>
                  <a:pt x="5256183" y="4923"/>
                </a:lnTo>
                <a:lnTo>
                  <a:pt x="0" y="5261107"/>
                </a:lnTo>
                <a:lnTo>
                  <a:pt x="0" y="5251261"/>
                </a:lnTo>
                <a:close/>
                <a:moveTo>
                  <a:pt x="5202027" y="0"/>
                </a:moveTo>
                <a:lnTo>
                  <a:pt x="5206951" y="4923"/>
                </a:lnTo>
                <a:lnTo>
                  <a:pt x="0" y="5211875"/>
                </a:lnTo>
                <a:lnTo>
                  <a:pt x="0" y="5202029"/>
                </a:lnTo>
                <a:close/>
                <a:moveTo>
                  <a:pt x="5152797" y="0"/>
                </a:moveTo>
                <a:lnTo>
                  <a:pt x="5157719" y="4923"/>
                </a:lnTo>
                <a:lnTo>
                  <a:pt x="0" y="5162643"/>
                </a:lnTo>
                <a:lnTo>
                  <a:pt x="0" y="5152797"/>
                </a:lnTo>
                <a:close/>
                <a:moveTo>
                  <a:pt x="5103565" y="0"/>
                </a:moveTo>
                <a:lnTo>
                  <a:pt x="5108487" y="4923"/>
                </a:lnTo>
                <a:lnTo>
                  <a:pt x="0" y="5113411"/>
                </a:lnTo>
                <a:lnTo>
                  <a:pt x="0" y="5103565"/>
                </a:lnTo>
                <a:close/>
                <a:moveTo>
                  <a:pt x="5054333" y="0"/>
                </a:moveTo>
                <a:lnTo>
                  <a:pt x="5059256" y="4923"/>
                </a:lnTo>
                <a:lnTo>
                  <a:pt x="0" y="5064179"/>
                </a:lnTo>
                <a:lnTo>
                  <a:pt x="0" y="5054333"/>
                </a:lnTo>
                <a:close/>
                <a:moveTo>
                  <a:pt x="5005101" y="0"/>
                </a:moveTo>
                <a:lnTo>
                  <a:pt x="5010024" y="4923"/>
                </a:lnTo>
                <a:lnTo>
                  <a:pt x="0" y="5014948"/>
                </a:lnTo>
                <a:lnTo>
                  <a:pt x="0" y="5005101"/>
                </a:lnTo>
                <a:close/>
                <a:moveTo>
                  <a:pt x="4955869" y="0"/>
                </a:moveTo>
                <a:lnTo>
                  <a:pt x="4960792" y="4923"/>
                </a:lnTo>
                <a:lnTo>
                  <a:pt x="0" y="4965716"/>
                </a:lnTo>
                <a:lnTo>
                  <a:pt x="0" y="4955869"/>
                </a:lnTo>
                <a:close/>
                <a:moveTo>
                  <a:pt x="4906635" y="0"/>
                </a:moveTo>
                <a:lnTo>
                  <a:pt x="4911560" y="4923"/>
                </a:lnTo>
                <a:lnTo>
                  <a:pt x="0" y="4916484"/>
                </a:lnTo>
                <a:lnTo>
                  <a:pt x="0" y="4906637"/>
                </a:lnTo>
                <a:close/>
                <a:moveTo>
                  <a:pt x="4857404" y="0"/>
                </a:moveTo>
                <a:lnTo>
                  <a:pt x="4862329" y="4923"/>
                </a:lnTo>
                <a:lnTo>
                  <a:pt x="0" y="4867252"/>
                </a:lnTo>
                <a:lnTo>
                  <a:pt x="0" y="4857406"/>
                </a:lnTo>
                <a:close/>
                <a:moveTo>
                  <a:pt x="4808173" y="0"/>
                </a:moveTo>
                <a:lnTo>
                  <a:pt x="4813095" y="4923"/>
                </a:lnTo>
                <a:lnTo>
                  <a:pt x="0" y="4818020"/>
                </a:lnTo>
                <a:lnTo>
                  <a:pt x="0" y="4808174"/>
                </a:lnTo>
                <a:close/>
                <a:moveTo>
                  <a:pt x="4758941" y="0"/>
                </a:moveTo>
                <a:lnTo>
                  <a:pt x="4763863" y="4923"/>
                </a:lnTo>
                <a:lnTo>
                  <a:pt x="0" y="4768788"/>
                </a:lnTo>
                <a:lnTo>
                  <a:pt x="0" y="4758942"/>
                </a:lnTo>
                <a:close/>
                <a:moveTo>
                  <a:pt x="4709709" y="0"/>
                </a:moveTo>
                <a:lnTo>
                  <a:pt x="4714633" y="4923"/>
                </a:lnTo>
                <a:lnTo>
                  <a:pt x="0" y="4719556"/>
                </a:lnTo>
                <a:lnTo>
                  <a:pt x="0" y="4709710"/>
                </a:lnTo>
                <a:close/>
                <a:moveTo>
                  <a:pt x="4660477" y="0"/>
                </a:moveTo>
                <a:lnTo>
                  <a:pt x="4665401" y="4923"/>
                </a:lnTo>
                <a:lnTo>
                  <a:pt x="0" y="4670324"/>
                </a:lnTo>
                <a:lnTo>
                  <a:pt x="0" y="4660478"/>
                </a:lnTo>
                <a:close/>
                <a:moveTo>
                  <a:pt x="4611245" y="0"/>
                </a:moveTo>
                <a:lnTo>
                  <a:pt x="4616169" y="4923"/>
                </a:lnTo>
                <a:lnTo>
                  <a:pt x="0" y="4621093"/>
                </a:lnTo>
                <a:lnTo>
                  <a:pt x="0" y="4611246"/>
                </a:lnTo>
                <a:close/>
                <a:moveTo>
                  <a:pt x="4562013" y="0"/>
                </a:moveTo>
                <a:lnTo>
                  <a:pt x="4566937" y="4923"/>
                </a:lnTo>
                <a:lnTo>
                  <a:pt x="0" y="4571861"/>
                </a:lnTo>
                <a:lnTo>
                  <a:pt x="0" y="4562014"/>
                </a:lnTo>
                <a:close/>
                <a:moveTo>
                  <a:pt x="4512782" y="0"/>
                </a:moveTo>
                <a:lnTo>
                  <a:pt x="4517704" y="4923"/>
                </a:lnTo>
                <a:lnTo>
                  <a:pt x="0" y="4522629"/>
                </a:lnTo>
                <a:lnTo>
                  <a:pt x="0" y="4512782"/>
                </a:lnTo>
                <a:close/>
                <a:moveTo>
                  <a:pt x="4463550" y="0"/>
                </a:moveTo>
                <a:lnTo>
                  <a:pt x="4468472" y="4923"/>
                </a:lnTo>
                <a:lnTo>
                  <a:pt x="0" y="4473397"/>
                </a:lnTo>
                <a:lnTo>
                  <a:pt x="0" y="4463551"/>
                </a:lnTo>
                <a:close/>
                <a:moveTo>
                  <a:pt x="4414319" y="0"/>
                </a:moveTo>
                <a:lnTo>
                  <a:pt x="4419241" y="4923"/>
                </a:lnTo>
                <a:lnTo>
                  <a:pt x="0" y="4424165"/>
                </a:lnTo>
                <a:lnTo>
                  <a:pt x="0" y="4414319"/>
                </a:lnTo>
                <a:close/>
                <a:moveTo>
                  <a:pt x="4365087" y="0"/>
                </a:moveTo>
                <a:lnTo>
                  <a:pt x="4370009" y="4923"/>
                </a:lnTo>
                <a:lnTo>
                  <a:pt x="0" y="4374933"/>
                </a:lnTo>
                <a:lnTo>
                  <a:pt x="0" y="4365087"/>
                </a:lnTo>
                <a:close/>
                <a:moveTo>
                  <a:pt x="4315855" y="0"/>
                </a:moveTo>
                <a:lnTo>
                  <a:pt x="4320777" y="4923"/>
                </a:lnTo>
                <a:lnTo>
                  <a:pt x="0" y="4325701"/>
                </a:lnTo>
                <a:lnTo>
                  <a:pt x="0" y="4315855"/>
                </a:lnTo>
                <a:close/>
                <a:moveTo>
                  <a:pt x="4266621" y="0"/>
                </a:moveTo>
                <a:lnTo>
                  <a:pt x="4271546" y="4923"/>
                </a:lnTo>
                <a:lnTo>
                  <a:pt x="0" y="4276469"/>
                </a:lnTo>
                <a:lnTo>
                  <a:pt x="0" y="4266623"/>
                </a:lnTo>
                <a:close/>
                <a:moveTo>
                  <a:pt x="4217389" y="0"/>
                </a:moveTo>
                <a:lnTo>
                  <a:pt x="4222314" y="4923"/>
                </a:lnTo>
                <a:lnTo>
                  <a:pt x="0" y="4227238"/>
                </a:lnTo>
                <a:lnTo>
                  <a:pt x="0" y="4217391"/>
                </a:lnTo>
                <a:close/>
                <a:moveTo>
                  <a:pt x="4168159" y="0"/>
                </a:moveTo>
                <a:lnTo>
                  <a:pt x="4173081" y="4923"/>
                </a:lnTo>
                <a:lnTo>
                  <a:pt x="0" y="4178006"/>
                </a:lnTo>
                <a:lnTo>
                  <a:pt x="0" y="4168159"/>
                </a:lnTo>
                <a:close/>
                <a:moveTo>
                  <a:pt x="4118927" y="0"/>
                </a:moveTo>
                <a:lnTo>
                  <a:pt x="4123849" y="4923"/>
                </a:lnTo>
                <a:lnTo>
                  <a:pt x="0" y="4128774"/>
                </a:lnTo>
                <a:lnTo>
                  <a:pt x="0" y="4118927"/>
                </a:lnTo>
                <a:close/>
                <a:moveTo>
                  <a:pt x="4069695" y="0"/>
                </a:moveTo>
                <a:lnTo>
                  <a:pt x="4074619" y="4923"/>
                </a:lnTo>
                <a:lnTo>
                  <a:pt x="0" y="4079542"/>
                </a:lnTo>
                <a:lnTo>
                  <a:pt x="0" y="4069695"/>
                </a:lnTo>
                <a:close/>
                <a:moveTo>
                  <a:pt x="4020463" y="0"/>
                </a:moveTo>
                <a:lnTo>
                  <a:pt x="4025387" y="4923"/>
                </a:lnTo>
                <a:lnTo>
                  <a:pt x="0" y="4030310"/>
                </a:lnTo>
                <a:lnTo>
                  <a:pt x="0" y="4020464"/>
                </a:lnTo>
                <a:close/>
                <a:moveTo>
                  <a:pt x="3971230" y="0"/>
                </a:moveTo>
                <a:lnTo>
                  <a:pt x="3976155" y="4923"/>
                </a:lnTo>
                <a:lnTo>
                  <a:pt x="0" y="3981078"/>
                </a:lnTo>
                <a:lnTo>
                  <a:pt x="0" y="3971232"/>
                </a:lnTo>
                <a:close/>
                <a:moveTo>
                  <a:pt x="3921998" y="0"/>
                </a:moveTo>
                <a:lnTo>
                  <a:pt x="3926923" y="4923"/>
                </a:lnTo>
                <a:lnTo>
                  <a:pt x="0" y="3931846"/>
                </a:lnTo>
                <a:lnTo>
                  <a:pt x="0" y="3922000"/>
                </a:lnTo>
                <a:close/>
                <a:moveTo>
                  <a:pt x="3872768" y="0"/>
                </a:moveTo>
                <a:lnTo>
                  <a:pt x="3877689" y="4923"/>
                </a:lnTo>
                <a:lnTo>
                  <a:pt x="0" y="3882614"/>
                </a:lnTo>
                <a:lnTo>
                  <a:pt x="0" y="3872768"/>
                </a:lnTo>
                <a:close/>
                <a:moveTo>
                  <a:pt x="3823536" y="0"/>
                </a:moveTo>
                <a:lnTo>
                  <a:pt x="3828458" y="4923"/>
                </a:lnTo>
                <a:lnTo>
                  <a:pt x="0" y="3833382"/>
                </a:lnTo>
                <a:lnTo>
                  <a:pt x="0" y="3823536"/>
                </a:lnTo>
                <a:close/>
                <a:moveTo>
                  <a:pt x="3774304" y="0"/>
                </a:moveTo>
                <a:lnTo>
                  <a:pt x="3779227" y="4923"/>
                </a:lnTo>
                <a:lnTo>
                  <a:pt x="0" y="3784151"/>
                </a:lnTo>
                <a:lnTo>
                  <a:pt x="0" y="3774304"/>
                </a:lnTo>
                <a:close/>
                <a:moveTo>
                  <a:pt x="3725072" y="0"/>
                </a:moveTo>
                <a:lnTo>
                  <a:pt x="3729995" y="4923"/>
                </a:lnTo>
                <a:lnTo>
                  <a:pt x="0" y="3734919"/>
                </a:lnTo>
                <a:lnTo>
                  <a:pt x="0" y="3725073"/>
                </a:lnTo>
                <a:close/>
                <a:moveTo>
                  <a:pt x="3675839" y="0"/>
                </a:moveTo>
                <a:lnTo>
                  <a:pt x="3680763" y="4923"/>
                </a:lnTo>
                <a:lnTo>
                  <a:pt x="0" y="3685687"/>
                </a:lnTo>
                <a:lnTo>
                  <a:pt x="0" y="3675841"/>
                </a:lnTo>
                <a:close/>
                <a:moveTo>
                  <a:pt x="3626607" y="0"/>
                </a:moveTo>
                <a:lnTo>
                  <a:pt x="3631531" y="4923"/>
                </a:lnTo>
                <a:lnTo>
                  <a:pt x="0" y="3636455"/>
                </a:lnTo>
                <a:lnTo>
                  <a:pt x="0" y="3626608"/>
                </a:lnTo>
                <a:close/>
                <a:moveTo>
                  <a:pt x="3577377" y="0"/>
                </a:moveTo>
                <a:lnTo>
                  <a:pt x="3582298" y="4923"/>
                </a:lnTo>
                <a:lnTo>
                  <a:pt x="0" y="3587222"/>
                </a:lnTo>
                <a:lnTo>
                  <a:pt x="0" y="3577377"/>
                </a:lnTo>
                <a:close/>
                <a:moveTo>
                  <a:pt x="3528145" y="0"/>
                </a:moveTo>
                <a:lnTo>
                  <a:pt x="3533067" y="4923"/>
                </a:lnTo>
                <a:lnTo>
                  <a:pt x="0" y="3537990"/>
                </a:lnTo>
                <a:lnTo>
                  <a:pt x="0" y="3528145"/>
                </a:lnTo>
                <a:close/>
                <a:moveTo>
                  <a:pt x="3478913" y="0"/>
                </a:moveTo>
                <a:lnTo>
                  <a:pt x="3483836" y="4923"/>
                </a:lnTo>
                <a:lnTo>
                  <a:pt x="0" y="3488760"/>
                </a:lnTo>
                <a:lnTo>
                  <a:pt x="0" y="3478913"/>
                </a:lnTo>
                <a:close/>
                <a:moveTo>
                  <a:pt x="3429681" y="0"/>
                </a:moveTo>
                <a:lnTo>
                  <a:pt x="3434604" y="4923"/>
                </a:lnTo>
                <a:lnTo>
                  <a:pt x="0" y="3439527"/>
                </a:lnTo>
                <a:lnTo>
                  <a:pt x="0" y="3429681"/>
                </a:lnTo>
                <a:close/>
                <a:moveTo>
                  <a:pt x="3380449" y="0"/>
                </a:moveTo>
                <a:lnTo>
                  <a:pt x="3385372" y="4923"/>
                </a:lnTo>
                <a:lnTo>
                  <a:pt x="0" y="3390296"/>
                </a:lnTo>
                <a:lnTo>
                  <a:pt x="0" y="3380449"/>
                </a:lnTo>
                <a:close/>
                <a:moveTo>
                  <a:pt x="3331216" y="0"/>
                </a:moveTo>
                <a:lnTo>
                  <a:pt x="3336140" y="4923"/>
                </a:lnTo>
                <a:lnTo>
                  <a:pt x="0" y="3341064"/>
                </a:lnTo>
                <a:lnTo>
                  <a:pt x="0" y="3331216"/>
                </a:lnTo>
                <a:close/>
                <a:moveTo>
                  <a:pt x="3281984" y="0"/>
                </a:moveTo>
                <a:lnTo>
                  <a:pt x="3286909" y="4923"/>
                </a:lnTo>
                <a:lnTo>
                  <a:pt x="0" y="3291832"/>
                </a:lnTo>
                <a:lnTo>
                  <a:pt x="0" y="3281984"/>
                </a:lnTo>
                <a:close/>
                <a:moveTo>
                  <a:pt x="3232753" y="0"/>
                </a:moveTo>
                <a:lnTo>
                  <a:pt x="3237675" y="4923"/>
                </a:lnTo>
                <a:lnTo>
                  <a:pt x="0" y="3242599"/>
                </a:lnTo>
                <a:lnTo>
                  <a:pt x="0" y="3232754"/>
                </a:lnTo>
                <a:close/>
                <a:moveTo>
                  <a:pt x="3183521" y="0"/>
                </a:moveTo>
                <a:lnTo>
                  <a:pt x="3188443" y="4923"/>
                </a:lnTo>
                <a:lnTo>
                  <a:pt x="0" y="3193367"/>
                </a:lnTo>
                <a:lnTo>
                  <a:pt x="0" y="3183522"/>
                </a:lnTo>
                <a:close/>
                <a:moveTo>
                  <a:pt x="3134288" y="0"/>
                </a:moveTo>
                <a:lnTo>
                  <a:pt x="3139213" y="4923"/>
                </a:lnTo>
                <a:lnTo>
                  <a:pt x="0" y="3144136"/>
                </a:lnTo>
                <a:lnTo>
                  <a:pt x="0" y="3134290"/>
                </a:lnTo>
                <a:close/>
                <a:moveTo>
                  <a:pt x="3085057" y="0"/>
                </a:moveTo>
                <a:lnTo>
                  <a:pt x="3089980" y="4923"/>
                </a:lnTo>
                <a:lnTo>
                  <a:pt x="0" y="3094903"/>
                </a:lnTo>
                <a:lnTo>
                  <a:pt x="0" y="3085057"/>
                </a:lnTo>
                <a:close/>
                <a:moveTo>
                  <a:pt x="3035825" y="0"/>
                </a:moveTo>
                <a:lnTo>
                  <a:pt x="3040748" y="4923"/>
                </a:lnTo>
                <a:lnTo>
                  <a:pt x="0" y="3045672"/>
                </a:lnTo>
                <a:lnTo>
                  <a:pt x="0" y="3035825"/>
                </a:lnTo>
                <a:close/>
                <a:moveTo>
                  <a:pt x="2986593" y="0"/>
                </a:moveTo>
                <a:lnTo>
                  <a:pt x="2991516" y="4923"/>
                </a:lnTo>
                <a:lnTo>
                  <a:pt x="0" y="2996440"/>
                </a:lnTo>
                <a:lnTo>
                  <a:pt x="0" y="2986593"/>
                </a:lnTo>
                <a:close/>
                <a:moveTo>
                  <a:pt x="2937362" y="0"/>
                </a:moveTo>
                <a:lnTo>
                  <a:pt x="2942284" y="4923"/>
                </a:lnTo>
                <a:lnTo>
                  <a:pt x="0" y="2947207"/>
                </a:lnTo>
                <a:lnTo>
                  <a:pt x="0" y="2937363"/>
                </a:lnTo>
                <a:close/>
                <a:moveTo>
                  <a:pt x="2888130" y="0"/>
                </a:moveTo>
                <a:lnTo>
                  <a:pt x="2893052" y="4923"/>
                </a:lnTo>
                <a:lnTo>
                  <a:pt x="0" y="2897976"/>
                </a:lnTo>
                <a:lnTo>
                  <a:pt x="0" y="2888131"/>
                </a:lnTo>
                <a:close/>
                <a:moveTo>
                  <a:pt x="2838897" y="0"/>
                </a:moveTo>
                <a:lnTo>
                  <a:pt x="2843821" y="4923"/>
                </a:lnTo>
                <a:lnTo>
                  <a:pt x="0" y="2848745"/>
                </a:lnTo>
                <a:lnTo>
                  <a:pt x="0" y="2838898"/>
                </a:lnTo>
                <a:close/>
                <a:moveTo>
                  <a:pt x="2789665" y="0"/>
                </a:moveTo>
                <a:lnTo>
                  <a:pt x="2794590" y="4923"/>
                </a:lnTo>
                <a:lnTo>
                  <a:pt x="0" y="2799513"/>
                </a:lnTo>
                <a:lnTo>
                  <a:pt x="0" y="2789666"/>
                </a:lnTo>
                <a:close/>
                <a:moveTo>
                  <a:pt x="2740433" y="0"/>
                </a:moveTo>
                <a:lnTo>
                  <a:pt x="2745357" y="4923"/>
                </a:lnTo>
                <a:lnTo>
                  <a:pt x="0" y="2750280"/>
                </a:lnTo>
                <a:lnTo>
                  <a:pt x="0" y="2740434"/>
                </a:lnTo>
                <a:close/>
                <a:moveTo>
                  <a:pt x="2691201" y="0"/>
                </a:moveTo>
                <a:lnTo>
                  <a:pt x="2696125" y="4923"/>
                </a:lnTo>
                <a:lnTo>
                  <a:pt x="0" y="2701048"/>
                </a:lnTo>
                <a:lnTo>
                  <a:pt x="0" y="2691202"/>
                </a:lnTo>
                <a:close/>
                <a:moveTo>
                  <a:pt x="2641971" y="0"/>
                </a:moveTo>
                <a:lnTo>
                  <a:pt x="2646893" y="4923"/>
                </a:lnTo>
                <a:lnTo>
                  <a:pt x="0" y="2651816"/>
                </a:lnTo>
                <a:lnTo>
                  <a:pt x="0" y="2641971"/>
                </a:lnTo>
                <a:close/>
                <a:moveTo>
                  <a:pt x="2592739" y="0"/>
                </a:moveTo>
                <a:lnTo>
                  <a:pt x="2597661" y="4923"/>
                </a:lnTo>
                <a:lnTo>
                  <a:pt x="0" y="2602584"/>
                </a:lnTo>
                <a:lnTo>
                  <a:pt x="0" y="2592739"/>
                </a:lnTo>
                <a:close/>
                <a:moveTo>
                  <a:pt x="2543506" y="0"/>
                </a:moveTo>
                <a:lnTo>
                  <a:pt x="2548430" y="4923"/>
                </a:lnTo>
                <a:lnTo>
                  <a:pt x="0" y="2553354"/>
                </a:lnTo>
                <a:lnTo>
                  <a:pt x="0" y="2543506"/>
                </a:lnTo>
                <a:close/>
                <a:moveTo>
                  <a:pt x="2494274" y="0"/>
                </a:moveTo>
                <a:lnTo>
                  <a:pt x="2499199" y="4923"/>
                </a:lnTo>
                <a:lnTo>
                  <a:pt x="0" y="2504122"/>
                </a:lnTo>
                <a:lnTo>
                  <a:pt x="0" y="2494274"/>
                </a:lnTo>
                <a:close/>
                <a:moveTo>
                  <a:pt x="2445042" y="0"/>
                </a:moveTo>
                <a:lnTo>
                  <a:pt x="2449965" y="4923"/>
                </a:lnTo>
                <a:lnTo>
                  <a:pt x="0" y="2454889"/>
                </a:lnTo>
                <a:lnTo>
                  <a:pt x="0" y="2445043"/>
                </a:lnTo>
                <a:close/>
                <a:moveTo>
                  <a:pt x="2395810" y="0"/>
                </a:moveTo>
                <a:lnTo>
                  <a:pt x="2400733" y="4923"/>
                </a:lnTo>
                <a:lnTo>
                  <a:pt x="0" y="2405657"/>
                </a:lnTo>
                <a:lnTo>
                  <a:pt x="0" y="2395811"/>
                </a:lnTo>
                <a:close/>
                <a:moveTo>
                  <a:pt x="2346579" y="0"/>
                </a:moveTo>
                <a:lnTo>
                  <a:pt x="2351501" y="4923"/>
                </a:lnTo>
                <a:lnTo>
                  <a:pt x="0" y="2356425"/>
                </a:lnTo>
                <a:lnTo>
                  <a:pt x="0" y="2346579"/>
                </a:lnTo>
                <a:close/>
                <a:moveTo>
                  <a:pt x="2297348" y="0"/>
                </a:moveTo>
                <a:lnTo>
                  <a:pt x="2302270" y="4923"/>
                </a:lnTo>
                <a:lnTo>
                  <a:pt x="0" y="2307193"/>
                </a:lnTo>
                <a:lnTo>
                  <a:pt x="0" y="2297348"/>
                </a:lnTo>
                <a:close/>
                <a:moveTo>
                  <a:pt x="2248115" y="0"/>
                </a:moveTo>
                <a:lnTo>
                  <a:pt x="2253038" y="4923"/>
                </a:lnTo>
                <a:lnTo>
                  <a:pt x="0" y="2257961"/>
                </a:lnTo>
                <a:lnTo>
                  <a:pt x="0" y="2248115"/>
                </a:lnTo>
                <a:close/>
                <a:moveTo>
                  <a:pt x="2198883" y="0"/>
                </a:moveTo>
                <a:lnTo>
                  <a:pt x="2203807" y="4923"/>
                </a:lnTo>
                <a:lnTo>
                  <a:pt x="0" y="2208731"/>
                </a:lnTo>
                <a:lnTo>
                  <a:pt x="0" y="2198885"/>
                </a:lnTo>
                <a:close/>
                <a:moveTo>
                  <a:pt x="2148421" y="0"/>
                </a:moveTo>
                <a:lnTo>
                  <a:pt x="2153344" y="4923"/>
                </a:lnTo>
                <a:lnTo>
                  <a:pt x="0" y="2158268"/>
                </a:lnTo>
                <a:lnTo>
                  <a:pt x="0" y="2148421"/>
                </a:lnTo>
                <a:close/>
                <a:moveTo>
                  <a:pt x="2099189" y="0"/>
                </a:moveTo>
                <a:lnTo>
                  <a:pt x="2104112" y="4923"/>
                </a:lnTo>
                <a:lnTo>
                  <a:pt x="0" y="2109036"/>
                </a:lnTo>
                <a:lnTo>
                  <a:pt x="0" y="2099189"/>
                </a:lnTo>
                <a:close/>
                <a:moveTo>
                  <a:pt x="2049958" y="0"/>
                </a:moveTo>
                <a:lnTo>
                  <a:pt x="2054880" y="4923"/>
                </a:lnTo>
                <a:lnTo>
                  <a:pt x="0" y="2059804"/>
                </a:lnTo>
                <a:lnTo>
                  <a:pt x="0" y="2049959"/>
                </a:lnTo>
                <a:close/>
                <a:moveTo>
                  <a:pt x="2000725" y="0"/>
                </a:moveTo>
                <a:lnTo>
                  <a:pt x="2005649" y="4923"/>
                </a:lnTo>
                <a:lnTo>
                  <a:pt x="0" y="2010572"/>
                </a:lnTo>
                <a:lnTo>
                  <a:pt x="0" y="2000725"/>
                </a:lnTo>
                <a:close/>
                <a:moveTo>
                  <a:pt x="1951493" y="0"/>
                </a:moveTo>
                <a:lnTo>
                  <a:pt x="1956418" y="4923"/>
                </a:lnTo>
                <a:lnTo>
                  <a:pt x="0" y="1961341"/>
                </a:lnTo>
                <a:lnTo>
                  <a:pt x="0" y="1951494"/>
                </a:lnTo>
                <a:close/>
                <a:moveTo>
                  <a:pt x="1902262" y="0"/>
                </a:moveTo>
                <a:lnTo>
                  <a:pt x="1907185" y="4923"/>
                </a:lnTo>
                <a:lnTo>
                  <a:pt x="0" y="1912108"/>
                </a:lnTo>
                <a:lnTo>
                  <a:pt x="0" y="1902262"/>
                </a:lnTo>
                <a:close/>
                <a:moveTo>
                  <a:pt x="1853030" y="0"/>
                </a:moveTo>
                <a:lnTo>
                  <a:pt x="1857953" y="4923"/>
                </a:lnTo>
                <a:lnTo>
                  <a:pt x="0" y="1862876"/>
                </a:lnTo>
                <a:lnTo>
                  <a:pt x="0" y="1853030"/>
                </a:lnTo>
                <a:close/>
                <a:moveTo>
                  <a:pt x="1803798" y="0"/>
                </a:moveTo>
                <a:lnTo>
                  <a:pt x="1808722" y="4923"/>
                </a:lnTo>
                <a:lnTo>
                  <a:pt x="0" y="1813644"/>
                </a:lnTo>
                <a:lnTo>
                  <a:pt x="0" y="1803798"/>
                </a:lnTo>
                <a:close/>
                <a:moveTo>
                  <a:pt x="1754567" y="0"/>
                </a:moveTo>
                <a:lnTo>
                  <a:pt x="1759489" y="4923"/>
                </a:lnTo>
                <a:lnTo>
                  <a:pt x="0" y="1764413"/>
                </a:lnTo>
                <a:lnTo>
                  <a:pt x="0" y="1754567"/>
                </a:lnTo>
                <a:close/>
                <a:moveTo>
                  <a:pt x="1705335" y="0"/>
                </a:moveTo>
                <a:lnTo>
                  <a:pt x="1710257" y="4923"/>
                </a:lnTo>
                <a:lnTo>
                  <a:pt x="0" y="1715181"/>
                </a:lnTo>
                <a:lnTo>
                  <a:pt x="0" y="1705336"/>
                </a:lnTo>
                <a:close/>
                <a:moveTo>
                  <a:pt x="1656102" y="0"/>
                </a:moveTo>
                <a:lnTo>
                  <a:pt x="1661027" y="4923"/>
                </a:lnTo>
                <a:lnTo>
                  <a:pt x="0" y="1665950"/>
                </a:lnTo>
                <a:lnTo>
                  <a:pt x="0" y="1656102"/>
                </a:lnTo>
                <a:close/>
                <a:moveTo>
                  <a:pt x="1606870" y="0"/>
                </a:moveTo>
                <a:lnTo>
                  <a:pt x="1611795" y="4923"/>
                </a:lnTo>
                <a:lnTo>
                  <a:pt x="0" y="1616718"/>
                </a:lnTo>
                <a:lnTo>
                  <a:pt x="0" y="1606870"/>
                </a:lnTo>
                <a:close/>
                <a:moveTo>
                  <a:pt x="1557638" y="0"/>
                </a:moveTo>
                <a:lnTo>
                  <a:pt x="1562562" y="4923"/>
                </a:lnTo>
                <a:lnTo>
                  <a:pt x="0" y="1567485"/>
                </a:lnTo>
                <a:lnTo>
                  <a:pt x="0" y="1557639"/>
                </a:lnTo>
                <a:close/>
                <a:moveTo>
                  <a:pt x="1508407" y="0"/>
                </a:moveTo>
                <a:lnTo>
                  <a:pt x="1513330" y="4923"/>
                </a:lnTo>
                <a:lnTo>
                  <a:pt x="0" y="1518253"/>
                </a:lnTo>
                <a:lnTo>
                  <a:pt x="0" y="1508407"/>
                </a:lnTo>
                <a:close/>
                <a:moveTo>
                  <a:pt x="1459176" y="0"/>
                </a:moveTo>
                <a:lnTo>
                  <a:pt x="1464098" y="4923"/>
                </a:lnTo>
                <a:lnTo>
                  <a:pt x="0" y="1469021"/>
                </a:lnTo>
                <a:lnTo>
                  <a:pt x="0" y="1459176"/>
                </a:lnTo>
                <a:close/>
                <a:moveTo>
                  <a:pt x="1409944" y="0"/>
                </a:moveTo>
                <a:lnTo>
                  <a:pt x="1414866" y="4923"/>
                </a:lnTo>
                <a:lnTo>
                  <a:pt x="0" y="1419789"/>
                </a:lnTo>
                <a:lnTo>
                  <a:pt x="0" y="1409944"/>
                </a:lnTo>
                <a:close/>
                <a:moveTo>
                  <a:pt x="1360711" y="0"/>
                </a:moveTo>
                <a:lnTo>
                  <a:pt x="1365635" y="4923"/>
                </a:lnTo>
                <a:lnTo>
                  <a:pt x="0" y="1370559"/>
                </a:lnTo>
                <a:lnTo>
                  <a:pt x="0" y="1360711"/>
                </a:lnTo>
                <a:close/>
                <a:moveTo>
                  <a:pt x="1311479" y="0"/>
                </a:moveTo>
                <a:lnTo>
                  <a:pt x="1316404" y="4923"/>
                </a:lnTo>
                <a:lnTo>
                  <a:pt x="0" y="1321327"/>
                </a:lnTo>
                <a:lnTo>
                  <a:pt x="0" y="1311479"/>
                </a:lnTo>
                <a:close/>
                <a:moveTo>
                  <a:pt x="1262248" y="0"/>
                </a:moveTo>
                <a:lnTo>
                  <a:pt x="1267170" y="4923"/>
                </a:lnTo>
                <a:lnTo>
                  <a:pt x="0" y="1272094"/>
                </a:lnTo>
                <a:lnTo>
                  <a:pt x="0" y="1262247"/>
                </a:lnTo>
                <a:close/>
                <a:moveTo>
                  <a:pt x="1213015" y="0"/>
                </a:moveTo>
                <a:lnTo>
                  <a:pt x="1217939" y="4923"/>
                </a:lnTo>
                <a:lnTo>
                  <a:pt x="0" y="1222862"/>
                </a:lnTo>
                <a:lnTo>
                  <a:pt x="0" y="1213016"/>
                </a:lnTo>
                <a:close/>
                <a:moveTo>
                  <a:pt x="1163783" y="0"/>
                </a:moveTo>
                <a:lnTo>
                  <a:pt x="1168707" y="4923"/>
                </a:lnTo>
                <a:lnTo>
                  <a:pt x="0" y="1173630"/>
                </a:lnTo>
                <a:lnTo>
                  <a:pt x="0" y="1163784"/>
                </a:lnTo>
                <a:close/>
                <a:moveTo>
                  <a:pt x="1114553" y="0"/>
                </a:moveTo>
                <a:lnTo>
                  <a:pt x="1119475" y="4923"/>
                </a:lnTo>
                <a:lnTo>
                  <a:pt x="0" y="1124398"/>
                </a:lnTo>
                <a:lnTo>
                  <a:pt x="0" y="1114553"/>
                </a:lnTo>
                <a:close/>
                <a:moveTo>
                  <a:pt x="1065320" y="0"/>
                </a:moveTo>
                <a:lnTo>
                  <a:pt x="1070243" y="4923"/>
                </a:lnTo>
                <a:lnTo>
                  <a:pt x="0" y="1075166"/>
                </a:lnTo>
                <a:lnTo>
                  <a:pt x="0" y="1065320"/>
                </a:lnTo>
                <a:close/>
                <a:moveTo>
                  <a:pt x="1016088" y="0"/>
                </a:moveTo>
                <a:lnTo>
                  <a:pt x="1021012" y="4923"/>
                </a:lnTo>
                <a:lnTo>
                  <a:pt x="0" y="1025936"/>
                </a:lnTo>
                <a:lnTo>
                  <a:pt x="0" y="1016088"/>
                </a:lnTo>
                <a:close/>
                <a:moveTo>
                  <a:pt x="966856" y="0"/>
                </a:moveTo>
                <a:lnTo>
                  <a:pt x="971779" y="4923"/>
                </a:lnTo>
                <a:lnTo>
                  <a:pt x="0" y="976702"/>
                </a:lnTo>
                <a:lnTo>
                  <a:pt x="0" y="966856"/>
                </a:lnTo>
                <a:close/>
                <a:moveTo>
                  <a:pt x="917624" y="0"/>
                </a:moveTo>
                <a:lnTo>
                  <a:pt x="922547" y="4923"/>
                </a:lnTo>
                <a:lnTo>
                  <a:pt x="0" y="927471"/>
                </a:lnTo>
                <a:lnTo>
                  <a:pt x="0" y="917624"/>
                </a:lnTo>
                <a:close/>
                <a:moveTo>
                  <a:pt x="868392" y="0"/>
                </a:moveTo>
                <a:lnTo>
                  <a:pt x="873315" y="4923"/>
                </a:lnTo>
                <a:lnTo>
                  <a:pt x="0" y="878239"/>
                </a:lnTo>
                <a:lnTo>
                  <a:pt x="0" y="868392"/>
                </a:lnTo>
                <a:close/>
                <a:moveTo>
                  <a:pt x="819162" y="0"/>
                </a:moveTo>
                <a:lnTo>
                  <a:pt x="824084" y="4923"/>
                </a:lnTo>
                <a:lnTo>
                  <a:pt x="0" y="829007"/>
                </a:lnTo>
                <a:lnTo>
                  <a:pt x="0" y="819162"/>
                </a:lnTo>
                <a:close/>
                <a:moveTo>
                  <a:pt x="769930" y="0"/>
                </a:moveTo>
                <a:lnTo>
                  <a:pt x="774852" y="4923"/>
                </a:lnTo>
                <a:lnTo>
                  <a:pt x="0" y="779775"/>
                </a:lnTo>
                <a:lnTo>
                  <a:pt x="0" y="769930"/>
                </a:lnTo>
                <a:close/>
                <a:moveTo>
                  <a:pt x="720697" y="0"/>
                </a:moveTo>
                <a:lnTo>
                  <a:pt x="725621" y="4923"/>
                </a:lnTo>
                <a:lnTo>
                  <a:pt x="0" y="730544"/>
                </a:lnTo>
                <a:lnTo>
                  <a:pt x="0" y="720697"/>
                </a:lnTo>
                <a:close/>
                <a:moveTo>
                  <a:pt x="671465" y="0"/>
                </a:moveTo>
                <a:lnTo>
                  <a:pt x="676389" y="4923"/>
                </a:lnTo>
                <a:lnTo>
                  <a:pt x="0" y="681312"/>
                </a:lnTo>
                <a:lnTo>
                  <a:pt x="0" y="671465"/>
                </a:lnTo>
                <a:close/>
                <a:moveTo>
                  <a:pt x="622233" y="0"/>
                </a:moveTo>
                <a:lnTo>
                  <a:pt x="627156" y="4923"/>
                </a:lnTo>
                <a:lnTo>
                  <a:pt x="0" y="632079"/>
                </a:lnTo>
                <a:lnTo>
                  <a:pt x="0" y="622233"/>
                </a:lnTo>
                <a:close/>
                <a:moveTo>
                  <a:pt x="573001" y="0"/>
                </a:moveTo>
                <a:lnTo>
                  <a:pt x="577925" y="4923"/>
                </a:lnTo>
                <a:lnTo>
                  <a:pt x="0" y="582847"/>
                </a:lnTo>
                <a:lnTo>
                  <a:pt x="0" y="573001"/>
                </a:lnTo>
                <a:close/>
                <a:moveTo>
                  <a:pt x="523770" y="0"/>
                </a:moveTo>
                <a:lnTo>
                  <a:pt x="528692" y="4923"/>
                </a:lnTo>
                <a:lnTo>
                  <a:pt x="0" y="533616"/>
                </a:lnTo>
                <a:lnTo>
                  <a:pt x="0" y="523771"/>
                </a:lnTo>
                <a:close/>
                <a:moveTo>
                  <a:pt x="474539" y="0"/>
                </a:moveTo>
                <a:lnTo>
                  <a:pt x="479461" y="4923"/>
                </a:lnTo>
                <a:lnTo>
                  <a:pt x="0" y="484384"/>
                </a:lnTo>
                <a:lnTo>
                  <a:pt x="0" y="474539"/>
                </a:lnTo>
                <a:close/>
                <a:moveTo>
                  <a:pt x="425305" y="0"/>
                </a:moveTo>
                <a:lnTo>
                  <a:pt x="430230" y="4923"/>
                </a:lnTo>
                <a:lnTo>
                  <a:pt x="0" y="435153"/>
                </a:lnTo>
                <a:lnTo>
                  <a:pt x="0" y="425306"/>
                </a:lnTo>
                <a:close/>
                <a:moveTo>
                  <a:pt x="376074" y="0"/>
                </a:moveTo>
                <a:lnTo>
                  <a:pt x="380997" y="4923"/>
                </a:lnTo>
                <a:lnTo>
                  <a:pt x="0" y="385920"/>
                </a:lnTo>
                <a:lnTo>
                  <a:pt x="0" y="376074"/>
                </a:lnTo>
                <a:close/>
                <a:moveTo>
                  <a:pt x="326842" y="0"/>
                </a:moveTo>
                <a:lnTo>
                  <a:pt x="331765" y="4923"/>
                </a:lnTo>
                <a:lnTo>
                  <a:pt x="0" y="336688"/>
                </a:lnTo>
                <a:lnTo>
                  <a:pt x="0" y="326842"/>
                </a:lnTo>
                <a:close/>
                <a:moveTo>
                  <a:pt x="277610" y="0"/>
                </a:moveTo>
                <a:lnTo>
                  <a:pt x="282533" y="4923"/>
                </a:lnTo>
                <a:lnTo>
                  <a:pt x="0" y="287456"/>
                </a:lnTo>
                <a:lnTo>
                  <a:pt x="0" y="277610"/>
                </a:lnTo>
                <a:close/>
                <a:moveTo>
                  <a:pt x="228378" y="0"/>
                </a:moveTo>
                <a:lnTo>
                  <a:pt x="233301" y="4923"/>
                </a:lnTo>
                <a:lnTo>
                  <a:pt x="0" y="238224"/>
                </a:lnTo>
                <a:lnTo>
                  <a:pt x="0" y="228378"/>
                </a:lnTo>
                <a:close/>
                <a:moveTo>
                  <a:pt x="179146" y="0"/>
                </a:moveTo>
                <a:lnTo>
                  <a:pt x="184069" y="4923"/>
                </a:lnTo>
                <a:lnTo>
                  <a:pt x="0" y="188992"/>
                </a:lnTo>
                <a:lnTo>
                  <a:pt x="0" y="179146"/>
                </a:lnTo>
                <a:close/>
                <a:moveTo>
                  <a:pt x="129914" y="0"/>
                </a:moveTo>
                <a:lnTo>
                  <a:pt x="134837" y="4923"/>
                </a:lnTo>
                <a:lnTo>
                  <a:pt x="0" y="139761"/>
                </a:lnTo>
                <a:lnTo>
                  <a:pt x="0" y="129914"/>
                </a:lnTo>
                <a:close/>
                <a:moveTo>
                  <a:pt x="80682" y="0"/>
                </a:moveTo>
                <a:lnTo>
                  <a:pt x="85606" y="4923"/>
                </a:lnTo>
                <a:lnTo>
                  <a:pt x="0" y="90529"/>
                </a:lnTo>
                <a:lnTo>
                  <a:pt x="0" y="80682"/>
                </a:lnTo>
                <a:close/>
                <a:moveTo>
                  <a:pt x="31451" y="0"/>
                </a:moveTo>
                <a:lnTo>
                  <a:pt x="36374" y="4923"/>
                </a:lnTo>
                <a:lnTo>
                  <a:pt x="0" y="41297"/>
                </a:lnTo>
                <a:lnTo>
                  <a:pt x="0" y="31451"/>
                </a:lnTo>
                <a:close/>
              </a:path>
            </a:pathLst>
          </a:custGeom>
          <a:solidFill>
            <a:schemeClr val="tx2"/>
          </a:solidFill>
          <a:ln w="9525" cap="flat">
            <a:noFill/>
            <a:prstDash val="solid"/>
            <a:miter/>
          </a:ln>
        </p:spPr>
        <p:txBody>
          <a:bodyPr wrap="square" rtlCol="0" anchor="ctr">
            <a:noAutofit/>
          </a:bodyPr>
          <a:lstStyle/>
          <a:p>
            <a:endParaRPr lang="en-GB" sz="1350"/>
          </a:p>
        </p:txBody>
      </p:sp>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PRESENTATIE</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79" name="Tijdelijke aanduiding voor afbeelding 177">
            <a:extLst>
              <a:ext uri="{FF2B5EF4-FFF2-40B4-BE49-F238E27FC236}">
                <a16:creationId xmlns:a16="http://schemas.microsoft.com/office/drawing/2014/main" id="{D930B51B-BE6B-0142-8CCB-06E90F53DBD3}"/>
              </a:ext>
            </a:extLst>
          </p:cNvPr>
          <p:cNvSpPr>
            <a:spLocks noGrp="1"/>
          </p:cNvSpPr>
          <p:nvPr>
            <p:ph type="pic" sz="quarter" idx="16"/>
          </p:nvPr>
        </p:nvSpPr>
        <p:spPr>
          <a:xfrm>
            <a:off x="2590801" y="2663107"/>
            <a:ext cx="9601201" cy="4194895"/>
          </a:xfrm>
          <a:custGeom>
            <a:avLst/>
            <a:gdLst>
              <a:gd name="connsiteX0" fmla="*/ 3505201 w 9601201"/>
              <a:gd name="connsiteY0" fmla="*/ 0 h 4194895"/>
              <a:gd name="connsiteX1" fmla="*/ 3532606 w 9601201"/>
              <a:gd name="connsiteY1" fmla="*/ 0 h 4194895"/>
              <a:gd name="connsiteX2" fmla="*/ 3505200 w 9601201"/>
              <a:gd name="connsiteY2" fmla="*/ 27406 h 4194895"/>
              <a:gd name="connsiteX3" fmla="*/ 3505200 w 9601201"/>
              <a:gd name="connsiteY3" fmla="*/ 37252 h 4194895"/>
              <a:gd name="connsiteX4" fmla="*/ 3542452 w 9601201"/>
              <a:gd name="connsiteY4" fmla="*/ 0 h 4194895"/>
              <a:gd name="connsiteX5" fmla="*/ 3581838 w 9601201"/>
              <a:gd name="connsiteY5" fmla="*/ 0 h 4194895"/>
              <a:gd name="connsiteX6" fmla="*/ 3505200 w 9601201"/>
              <a:gd name="connsiteY6" fmla="*/ 76638 h 4194895"/>
              <a:gd name="connsiteX7" fmla="*/ 3505200 w 9601201"/>
              <a:gd name="connsiteY7" fmla="*/ 86484 h 4194895"/>
              <a:gd name="connsiteX8" fmla="*/ 3591684 w 9601201"/>
              <a:gd name="connsiteY8" fmla="*/ 0 h 4194895"/>
              <a:gd name="connsiteX9" fmla="*/ 3631070 w 9601201"/>
              <a:gd name="connsiteY9" fmla="*/ 0 h 4194895"/>
              <a:gd name="connsiteX10" fmla="*/ 3505200 w 9601201"/>
              <a:gd name="connsiteY10" fmla="*/ 125870 h 4194895"/>
              <a:gd name="connsiteX11" fmla="*/ 3505200 w 9601201"/>
              <a:gd name="connsiteY11" fmla="*/ 135717 h 4194895"/>
              <a:gd name="connsiteX12" fmla="*/ 3640917 w 9601201"/>
              <a:gd name="connsiteY12" fmla="*/ 0 h 4194895"/>
              <a:gd name="connsiteX13" fmla="*/ 3680302 w 9601201"/>
              <a:gd name="connsiteY13" fmla="*/ 0 h 4194895"/>
              <a:gd name="connsiteX14" fmla="*/ 3505200 w 9601201"/>
              <a:gd name="connsiteY14" fmla="*/ 175102 h 4194895"/>
              <a:gd name="connsiteX15" fmla="*/ 3505200 w 9601201"/>
              <a:gd name="connsiteY15" fmla="*/ 184949 h 4194895"/>
              <a:gd name="connsiteX16" fmla="*/ 3690149 w 9601201"/>
              <a:gd name="connsiteY16" fmla="*/ 0 h 4194895"/>
              <a:gd name="connsiteX17" fmla="*/ 3729535 w 9601201"/>
              <a:gd name="connsiteY17" fmla="*/ 0 h 4194895"/>
              <a:gd name="connsiteX18" fmla="*/ 3505200 w 9601201"/>
              <a:gd name="connsiteY18" fmla="*/ 224335 h 4194895"/>
              <a:gd name="connsiteX19" fmla="*/ 3505200 w 9601201"/>
              <a:gd name="connsiteY19" fmla="*/ 234180 h 4194895"/>
              <a:gd name="connsiteX20" fmla="*/ 3739380 w 9601201"/>
              <a:gd name="connsiteY20" fmla="*/ 0 h 4194895"/>
              <a:gd name="connsiteX21" fmla="*/ 3778767 w 9601201"/>
              <a:gd name="connsiteY21" fmla="*/ 0 h 4194895"/>
              <a:gd name="connsiteX22" fmla="*/ 3505200 w 9601201"/>
              <a:gd name="connsiteY22" fmla="*/ 273567 h 4194895"/>
              <a:gd name="connsiteX23" fmla="*/ 3505200 w 9601201"/>
              <a:gd name="connsiteY23" fmla="*/ 283411 h 4194895"/>
              <a:gd name="connsiteX24" fmla="*/ 3788611 w 9601201"/>
              <a:gd name="connsiteY24" fmla="*/ 0 h 4194895"/>
              <a:gd name="connsiteX25" fmla="*/ 3827997 w 9601201"/>
              <a:gd name="connsiteY25" fmla="*/ 0 h 4194895"/>
              <a:gd name="connsiteX26" fmla="*/ 3505200 w 9601201"/>
              <a:gd name="connsiteY26" fmla="*/ 322797 h 4194895"/>
              <a:gd name="connsiteX27" fmla="*/ 3505200 w 9601201"/>
              <a:gd name="connsiteY27" fmla="*/ 332644 h 4194895"/>
              <a:gd name="connsiteX28" fmla="*/ 3837844 w 9601201"/>
              <a:gd name="connsiteY28" fmla="*/ 0 h 4194895"/>
              <a:gd name="connsiteX29" fmla="*/ 3877229 w 9601201"/>
              <a:gd name="connsiteY29" fmla="*/ 0 h 4194895"/>
              <a:gd name="connsiteX30" fmla="*/ 3505200 w 9601201"/>
              <a:gd name="connsiteY30" fmla="*/ 372029 h 4194895"/>
              <a:gd name="connsiteX31" fmla="*/ 3505200 w 9601201"/>
              <a:gd name="connsiteY31" fmla="*/ 381876 h 4194895"/>
              <a:gd name="connsiteX32" fmla="*/ 3887076 w 9601201"/>
              <a:gd name="connsiteY32" fmla="*/ 0 h 4194895"/>
              <a:gd name="connsiteX33" fmla="*/ 3926461 w 9601201"/>
              <a:gd name="connsiteY33" fmla="*/ 0 h 4194895"/>
              <a:gd name="connsiteX34" fmla="*/ 3505200 w 9601201"/>
              <a:gd name="connsiteY34" fmla="*/ 421261 h 4194895"/>
              <a:gd name="connsiteX35" fmla="*/ 3505200 w 9601201"/>
              <a:gd name="connsiteY35" fmla="*/ 431107 h 4194895"/>
              <a:gd name="connsiteX36" fmla="*/ 3936307 w 9601201"/>
              <a:gd name="connsiteY36" fmla="*/ 0 h 4194895"/>
              <a:gd name="connsiteX37" fmla="*/ 3975694 w 9601201"/>
              <a:gd name="connsiteY37" fmla="*/ 0 h 4194895"/>
              <a:gd name="connsiteX38" fmla="*/ 3505200 w 9601201"/>
              <a:gd name="connsiteY38" fmla="*/ 470494 h 4194895"/>
              <a:gd name="connsiteX39" fmla="*/ 3505200 w 9601201"/>
              <a:gd name="connsiteY39" fmla="*/ 480340 h 4194895"/>
              <a:gd name="connsiteX40" fmla="*/ 3985540 w 9601201"/>
              <a:gd name="connsiteY40" fmla="*/ 0 h 4194895"/>
              <a:gd name="connsiteX41" fmla="*/ 4024926 w 9601201"/>
              <a:gd name="connsiteY41" fmla="*/ 0 h 4194895"/>
              <a:gd name="connsiteX42" fmla="*/ 3505200 w 9601201"/>
              <a:gd name="connsiteY42" fmla="*/ 519726 h 4194895"/>
              <a:gd name="connsiteX43" fmla="*/ 3505200 w 9601201"/>
              <a:gd name="connsiteY43" fmla="*/ 529571 h 4194895"/>
              <a:gd name="connsiteX44" fmla="*/ 4034771 w 9601201"/>
              <a:gd name="connsiteY44" fmla="*/ 0 h 4194895"/>
              <a:gd name="connsiteX45" fmla="*/ 4074158 w 9601201"/>
              <a:gd name="connsiteY45" fmla="*/ 0 h 4194895"/>
              <a:gd name="connsiteX46" fmla="*/ 3505200 w 9601201"/>
              <a:gd name="connsiteY46" fmla="*/ 568958 h 4194895"/>
              <a:gd name="connsiteX47" fmla="*/ 3505200 w 9601201"/>
              <a:gd name="connsiteY47" fmla="*/ 578803 h 4194895"/>
              <a:gd name="connsiteX48" fmla="*/ 4084003 w 9601201"/>
              <a:gd name="connsiteY48" fmla="*/ 0 h 4194895"/>
              <a:gd name="connsiteX49" fmla="*/ 4123388 w 9601201"/>
              <a:gd name="connsiteY49" fmla="*/ 0 h 4194895"/>
              <a:gd name="connsiteX50" fmla="*/ 3505200 w 9601201"/>
              <a:gd name="connsiteY50" fmla="*/ 618188 h 4194895"/>
              <a:gd name="connsiteX51" fmla="*/ 3505200 w 9601201"/>
              <a:gd name="connsiteY51" fmla="*/ 628036 h 4194895"/>
              <a:gd name="connsiteX52" fmla="*/ 4133236 w 9601201"/>
              <a:gd name="connsiteY52" fmla="*/ 0 h 4194895"/>
              <a:gd name="connsiteX53" fmla="*/ 4172620 w 9601201"/>
              <a:gd name="connsiteY53" fmla="*/ 0 h 4194895"/>
              <a:gd name="connsiteX54" fmla="*/ 3505200 w 9601201"/>
              <a:gd name="connsiteY54" fmla="*/ 667420 h 4194895"/>
              <a:gd name="connsiteX55" fmla="*/ 3505200 w 9601201"/>
              <a:gd name="connsiteY55" fmla="*/ 677268 h 4194895"/>
              <a:gd name="connsiteX56" fmla="*/ 4182468 w 9601201"/>
              <a:gd name="connsiteY56" fmla="*/ 0 h 4194895"/>
              <a:gd name="connsiteX57" fmla="*/ 4221853 w 9601201"/>
              <a:gd name="connsiteY57" fmla="*/ 0 h 4194895"/>
              <a:gd name="connsiteX58" fmla="*/ 3505200 w 9601201"/>
              <a:gd name="connsiteY58" fmla="*/ 716653 h 4194895"/>
              <a:gd name="connsiteX59" fmla="*/ 3505200 w 9601201"/>
              <a:gd name="connsiteY59" fmla="*/ 726500 h 4194895"/>
              <a:gd name="connsiteX60" fmla="*/ 4231700 w 9601201"/>
              <a:gd name="connsiteY60" fmla="*/ 0 h 4194895"/>
              <a:gd name="connsiteX61" fmla="*/ 4271085 w 9601201"/>
              <a:gd name="connsiteY61" fmla="*/ 0 h 4194895"/>
              <a:gd name="connsiteX62" fmla="*/ 3505200 w 9601201"/>
              <a:gd name="connsiteY62" fmla="*/ 765885 h 4194895"/>
              <a:gd name="connsiteX63" fmla="*/ 3505200 w 9601201"/>
              <a:gd name="connsiteY63" fmla="*/ 775731 h 4194895"/>
              <a:gd name="connsiteX64" fmla="*/ 4280931 w 9601201"/>
              <a:gd name="connsiteY64" fmla="*/ 0 h 4194895"/>
              <a:gd name="connsiteX65" fmla="*/ 4320317 w 9601201"/>
              <a:gd name="connsiteY65" fmla="*/ 0 h 4194895"/>
              <a:gd name="connsiteX66" fmla="*/ 3505200 w 9601201"/>
              <a:gd name="connsiteY66" fmla="*/ 815117 h 4194895"/>
              <a:gd name="connsiteX67" fmla="*/ 3505200 w 9601201"/>
              <a:gd name="connsiteY67" fmla="*/ 824964 h 4194895"/>
              <a:gd name="connsiteX68" fmla="*/ 4330164 w 9601201"/>
              <a:gd name="connsiteY68" fmla="*/ 0 h 4194895"/>
              <a:gd name="connsiteX69" fmla="*/ 4369549 w 9601201"/>
              <a:gd name="connsiteY69" fmla="*/ 0 h 4194895"/>
              <a:gd name="connsiteX70" fmla="*/ 3505200 w 9601201"/>
              <a:gd name="connsiteY70" fmla="*/ 864349 h 4194895"/>
              <a:gd name="connsiteX71" fmla="*/ 3505200 w 9601201"/>
              <a:gd name="connsiteY71" fmla="*/ 874194 h 4194895"/>
              <a:gd name="connsiteX72" fmla="*/ 4379394 w 9601201"/>
              <a:gd name="connsiteY72" fmla="*/ 0 h 4194895"/>
              <a:gd name="connsiteX73" fmla="*/ 4418781 w 9601201"/>
              <a:gd name="connsiteY73" fmla="*/ 0 h 4194895"/>
              <a:gd name="connsiteX74" fmla="*/ 3505200 w 9601201"/>
              <a:gd name="connsiteY74" fmla="*/ 913581 h 4194895"/>
              <a:gd name="connsiteX75" fmla="*/ 3505200 w 9601201"/>
              <a:gd name="connsiteY75" fmla="*/ 923426 h 4194895"/>
              <a:gd name="connsiteX76" fmla="*/ 4428626 w 9601201"/>
              <a:gd name="connsiteY76" fmla="*/ 0 h 4194895"/>
              <a:gd name="connsiteX77" fmla="*/ 4468012 w 9601201"/>
              <a:gd name="connsiteY77" fmla="*/ 0 h 4194895"/>
              <a:gd name="connsiteX78" fmla="*/ 3505200 w 9601201"/>
              <a:gd name="connsiteY78" fmla="*/ 962812 h 4194895"/>
              <a:gd name="connsiteX79" fmla="*/ 3505200 w 9601201"/>
              <a:gd name="connsiteY79" fmla="*/ 972659 h 4194895"/>
              <a:gd name="connsiteX80" fmla="*/ 4477859 w 9601201"/>
              <a:gd name="connsiteY80" fmla="*/ 0 h 4194895"/>
              <a:gd name="connsiteX81" fmla="*/ 4517245 w 9601201"/>
              <a:gd name="connsiteY81" fmla="*/ 0 h 4194895"/>
              <a:gd name="connsiteX82" fmla="*/ 3505200 w 9601201"/>
              <a:gd name="connsiteY82" fmla="*/ 1012045 h 4194895"/>
              <a:gd name="connsiteX83" fmla="*/ 3505200 w 9601201"/>
              <a:gd name="connsiteY83" fmla="*/ 1021891 h 4194895"/>
              <a:gd name="connsiteX84" fmla="*/ 4527091 w 9601201"/>
              <a:gd name="connsiteY84" fmla="*/ 0 h 4194895"/>
              <a:gd name="connsiteX85" fmla="*/ 4566477 w 9601201"/>
              <a:gd name="connsiteY85" fmla="*/ 0 h 4194895"/>
              <a:gd name="connsiteX86" fmla="*/ 3505200 w 9601201"/>
              <a:gd name="connsiteY86" fmla="*/ 1061277 h 4194895"/>
              <a:gd name="connsiteX87" fmla="*/ 3505200 w 9601201"/>
              <a:gd name="connsiteY87" fmla="*/ 1071123 h 4194895"/>
              <a:gd name="connsiteX88" fmla="*/ 4576323 w 9601201"/>
              <a:gd name="connsiteY88" fmla="*/ 0 h 4194895"/>
              <a:gd name="connsiteX89" fmla="*/ 4615708 w 9601201"/>
              <a:gd name="connsiteY89" fmla="*/ 0 h 4194895"/>
              <a:gd name="connsiteX90" fmla="*/ 3505200 w 9601201"/>
              <a:gd name="connsiteY90" fmla="*/ 1110508 h 4194895"/>
              <a:gd name="connsiteX91" fmla="*/ 3505200 w 9601201"/>
              <a:gd name="connsiteY91" fmla="*/ 1120355 h 4194895"/>
              <a:gd name="connsiteX92" fmla="*/ 4625555 w 9601201"/>
              <a:gd name="connsiteY92" fmla="*/ 0 h 4194895"/>
              <a:gd name="connsiteX93" fmla="*/ 4664940 w 9601201"/>
              <a:gd name="connsiteY93" fmla="*/ 0 h 4194895"/>
              <a:gd name="connsiteX94" fmla="*/ 3505200 w 9601201"/>
              <a:gd name="connsiteY94" fmla="*/ 1159740 h 4194895"/>
              <a:gd name="connsiteX95" fmla="*/ 3505200 w 9601201"/>
              <a:gd name="connsiteY95" fmla="*/ 1169586 h 4194895"/>
              <a:gd name="connsiteX96" fmla="*/ 4674786 w 9601201"/>
              <a:gd name="connsiteY96" fmla="*/ 0 h 4194895"/>
              <a:gd name="connsiteX97" fmla="*/ 4714172 w 9601201"/>
              <a:gd name="connsiteY97" fmla="*/ 0 h 4194895"/>
              <a:gd name="connsiteX98" fmla="*/ 3505200 w 9601201"/>
              <a:gd name="connsiteY98" fmla="*/ 1208972 h 4194895"/>
              <a:gd name="connsiteX99" fmla="*/ 3505200 w 9601201"/>
              <a:gd name="connsiteY99" fmla="*/ 1218818 h 4194895"/>
              <a:gd name="connsiteX100" fmla="*/ 4724018 w 9601201"/>
              <a:gd name="connsiteY100" fmla="*/ 0 h 4194895"/>
              <a:gd name="connsiteX101" fmla="*/ 4763404 w 9601201"/>
              <a:gd name="connsiteY101" fmla="*/ 0 h 4194895"/>
              <a:gd name="connsiteX102" fmla="*/ 3505200 w 9601201"/>
              <a:gd name="connsiteY102" fmla="*/ 1258204 h 4194895"/>
              <a:gd name="connsiteX103" fmla="*/ 3505200 w 9601201"/>
              <a:gd name="connsiteY103" fmla="*/ 1268050 h 4194895"/>
              <a:gd name="connsiteX104" fmla="*/ 4773250 w 9601201"/>
              <a:gd name="connsiteY104" fmla="*/ 0 h 4194895"/>
              <a:gd name="connsiteX105" fmla="*/ 4812636 w 9601201"/>
              <a:gd name="connsiteY105" fmla="*/ 0 h 4194895"/>
              <a:gd name="connsiteX106" fmla="*/ 3505200 w 9601201"/>
              <a:gd name="connsiteY106" fmla="*/ 1307436 h 4194895"/>
              <a:gd name="connsiteX107" fmla="*/ 3505200 w 9601201"/>
              <a:gd name="connsiteY107" fmla="*/ 1317282 h 4194895"/>
              <a:gd name="connsiteX108" fmla="*/ 4822482 w 9601201"/>
              <a:gd name="connsiteY108" fmla="*/ 0 h 4194895"/>
              <a:gd name="connsiteX109" fmla="*/ 4861868 w 9601201"/>
              <a:gd name="connsiteY109" fmla="*/ 0 h 4194895"/>
              <a:gd name="connsiteX110" fmla="*/ 3505200 w 9601201"/>
              <a:gd name="connsiteY110" fmla="*/ 1356668 h 4194895"/>
              <a:gd name="connsiteX111" fmla="*/ 3505200 w 9601201"/>
              <a:gd name="connsiteY111" fmla="*/ 1366514 h 4194895"/>
              <a:gd name="connsiteX112" fmla="*/ 4871714 w 9601201"/>
              <a:gd name="connsiteY112" fmla="*/ 0 h 4194895"/>
              <a:gd name="connsiteX113" fmla="*/ 4911099 w 9601201"/>
              <a:gd name="connsiteY113" fmla="*/ 0 h 4194895"/>
              <a:gd name="connsiteX114" fmla="*/ 3505200 w 9601201"/>
              <a:gd name="connsiteY114" fmla="*/ 1405899 h 4194895"/>
              <a:gd name="connsiteX115" fmla="*/ 3505200 w 9601201"/>
              <a:gd name="connsiteY115" fmla="*/ 1415746 h 4194895"/>
              <a:gd name="connsiteX116" fmla="*/ 4920946 w 9601201"/>
              <a:gd name="connsiteY116" fmla="*/ 0 h 4194895"/>
              <a:gd name="connsiteX117" fmla="*/ 4960331 w 9601201"/>
              <a:gd name="connsiteY117" fmla="*/ 0 h 4194895"/>
              <a:gd name="connsiteX118" fmla="*/ 3505200 w 9601201"/>
              <a:gd name="connsiteY118" fmla="*/ 1455131 h 4194895"/>
              <a:gd name="connsiteX119" fmla="*/ 3505200 w 9601201"/>
              <a:gd name="connsiteY119" fmla="*/ 1464978 h 4194895"/>
              <a:gd name="connsiteX120" fmla="*/ 4970177 w 9601201"/>
              <a:gd name="connsiteY120" fmla="*/ 0 h 4194895"/>
              <a:gd name="connsiteX121" fmla="*/ 5009563 w 9601201"/>
              <a:gd name="connsiteY121" fmla="*/ 0 h 4194895"/>
              <a:gd name="connsiteX122" fmla="*/ 3505200 w 9601201"/>
              <a:gd name="connsiteY122" fmla="*/ 1504363 h 4194895"/>
              <a:gd name="connsiteX123" fmla="*/ 3505200 w 9601201"/>
              <a:gd name="connsiteY123" fmla="*/ 1514210 h 4194895"/>
              <a:gd name="connsiteX124" fmla="*/ 5019410 w 9601201"/>
              <a:gd name="connsiteY124" fmla="*/ 0 h 4194895"/>
              <a:gd name="connsiteX125" fmla="*/ 5058794 w 9601201"/>
              <a:gd name="connsiteY125" fmla="*/ 0 h 4194895"/>
              <a:gd name="connsiteX126" fmla="*/ 3505200 w 9601201"/>
              <a:gd name="connsiteY126" fmla="*/ 1553595 h 4194895"/>
              <a:gd name="connsiteX127" fmla="*/ 3505200 w 9601201"/>
              <a:gd name="connsiteY127" fmla="*/ 1563442 h 4194895"/>
              <a:gd name="connsiteX128" fmla="*/ 5068642 w 9601201"/>
              <a:gd name="connsiteY128" fmla="*/ 0 h 4194895"/>
              <a:gd name="connsiteX129" fmla="*/ 5108026 w 9601201"/>
              <a:gd name="connsiteY129" fmla="*/ 0 h 4194895"/>
              <a:gd name="connsiteX130" fmla="*/ 3505200 w 9601201"/>
              <a:gd name="connsiteY130" fmla="*/ 1602827 h 4194895"/>
              <a:gd name="connsiteX131" fmla="*/ 3505200 w 9601201"/>
              <a:gd name="connsiteY131" fmla="*/ 1612673 h 4194895"/>
              <a:gd name="connsiteX132" fmla="*/ 5117873 w 9601201"/>
              <a:gd name="connsiteY132" fmla="*/ 0 h 4194895"/>
              <a:gd name="connsiteX133" fmla="*/ 5157259 w 9601201"/>
              <a:gd name="connsiteY133" fmla="*/ 0 h 4194895"/>
              <a:gd name="connsiteX134" fmla="*/ 3505200 w 9601201"/>
              <a:gd name="connsiteY134" fmla="*/ 1652059 h 4194895"/>
              <a:gd name="connsiteX135" fmla="*/ 3505200 w 9601201"/>
              <a:gd name="connsiteY135" fmla="*/ 1661905 h 4194895"/>
              <a:gd name="connsiteX136" fmla="*/ 5167105 w 9601201"/>
              <a:gd name="connsiteY136" fmla="*/ 0 h 4194895"/>
              <a:gd name="connsiteX137" fmla="*/ 5206491 w 9601201"/>
              <a:gd name="connsiteY137" fmla="*/ 0 h 4194895"/>
              <a:gd name="connsiteX138" fmla="*/ 3505200 w 9601201"/>
              <a:gd name="connsiteY138" fmla="*/ 1701291 h 4194895"/>
              <a:gd name="connsiteX139" fmla="*/ 3505200 w 9601201"/>
              <a:gd name="connsiteY139" fmla="*/ 1711137 h 4194895"/>
              <a:gd name="connsiteX140" fmla="*/ 5216337 w 9601201"/>
              <a:gd name="connsiteY140" fmla="*/ 0 h 4194895"/>
              <a:gd name="connsiteX141" fmla="*/ 5255723 w 9601201"/>
              <a:gd name="connsiteY141" fmla="*/ 0 h 4194895"/>
              <a:gd name="connsiteX142" fmla="*/ 3505200 w 9601201"/>
              <a:gd name="connsiteY142" fmla="*/ 1750523 h 4194895"/>
              <a:gd name="connsiteX143" fmla="*/ 3505200 w 9601201"/>
              <a:gd name="connsiteY143" fmla="*/ 1760369 h 4194895"/>
              <a:gd name="connsiteX144" fmla="*/ 5265569 w 9601201"/>
              <a:gd name="connsiteY144" fmla="*/ 0 h 4194895"/>
              <a:gd name="connsiteX145" fmla="*/ 5304955 w 9601201"/>
              <a:gd name="connsiteY145" fmla="*/ 0 h 4194895"/>
              <a:gd name="connsiteX146" fmla="*/ 3505200 w 9601201"/>
              <a:gd name="connsiteY146" fmla="*/ 1799755 h 4194895"/>
              <a:gd name="connsiteX147" fmla="*/ 3505200 w 9601201"/>
              <a:gd name="connsiteY147" fmla="*/ 1809601 h 4194895"/>
              <a:gd name="connsiteX148" fmla="*/ 5314800 w 9601201"/>
              <a:gd name="connsiteY148" fmla="*/ 0 h 4194895"/>
              <a:gd name="connsiteX149" fmla="*/ 5354186 w 9601201"/>
              <a:gd name="connsiteY149" fmla="*/ 0 h 4194895"/>
              <a:gd name="connsiteX150" fmla="*/ 3505200 w 9601201"/>
              <a:gd name="connsiteY150" fmla="*/ 1848986 h 4194895"/>
              <a:gd name="connsiteX151" fmla="*/ 3505200 w 9601201"/>
              <a:gd name="connsiteY151" fmla="*/ 1858833 h 4194895"/>
              <a:gd name="connsiteX152" fmla="*/ 5364032 w 9601201"/>
              <a:gd name="connsiteY152" fmla="*/ 0 h 4194895"/>
              <a:gd name="connsiteX153" fmla="*/ 5403418 w 9601201"/>
              <a:gd name="connsiteY153" fmla="*/ 0 h 4194895"/>
              <a:gd name="connsiteX154" fmla="*/ 3505200 w 9601201"/>
              <a:gd name="connsiteY154" fmla="*/ 1898218 h 4194895"/>
              <a:gd name="connsiteX155" fmla="*/ 3505200 w 9601201"/>
              <a:gd name="connsiteY155" fmla="*/ 1908065 h 4194895"/>
              <a:gd name="connsiteX156" fmla="*/ 5413265 w 9601201"/>
              <a:gd name="connsiteY156" fmla="*/ 0 h 4194895"/>
              <a:gd name="connsiteX157" fmla="*/ 5452650 w 9601201"/>
              <a:gd name="connsiteY157" fmla="*/ 0 h 4194895"/>
              <a:gd name="connsiteX158" fmla="*/ 3505200 w 9601201"/>
              <a:gd name="connsiteY158" fmla="*/ 1947450 h 4194895"/>
              <a:gd name="connsiteX159" fmla="*/ 3505200 w 9601201"/>
              <a:gd name="connsiteY159" fmla="*/ 1957297 h 4194895"/>
              <a:gd name="connsiteX160" fmla="*/ 5462497 w 9601201"/>
              <a:gd name="connsiteY160" fmla="*/ 0 h 4194895"/>
              <a:gd name="connsiteX161" fmla="*/ 5501882 w 9601201"/>
              <a:gd name="connsiteY161" fmla="*/ 0 h 4194895"/>
              <a:gd name="connsiteX162" fmla="*/ 3505200 w 9601201"/>
              <a:gd name="connsiteY162" fmla="*/ 1996682 h 4194895"/>
              <a:gd name="connsiteX163" fmla="*/ 3505200 w 9601201"/>
              <a:gd name="connsiteY163" fmla="*/ 2006528 h 4194895"/>
              <a:gd name="connsiteX164" fmla="*/ 5511728 w 9601201"/>
              <a:gd name="connsiteY164" fmla="*/ 0 h 4194895"/>
              <a:gd name="connsiteX165" fmla="*/ 5551114 w 9601201"/>
              <a:gd name="connsiteY165" fmla="*/ 0 h 4194895"/>
              <a:gd name="connsiteX166" fmla="*/ 3505200 w 9601201"/>
              <a:gd name="connsiteY166" fmla="*/ 2045914 h 4194895"/>
              <a:gd name="connsiteX167" fmla="*/ 3505200 w 9601201"/>
              <a:gd name="connsiteY167" fmla="*/ 2055760 h 4194895"/>
              <a:gd name="connsiteX168" fmla="*/ 5560960 w 9601201"/>
              <a:gd name="connsiteY168" fmla="*/ 0 h 4194895"/>
              <a:gd name="connsiteX169" fmla="*/ 5600346 w 9601201"/>
              <a:gd name="connsiteY169" fmla="*/ 0 h 4194895"/>
              <a:gd name="connsiteX170" fmla="*/ 3505200 w 9601201"/>
              <a:gd name="connsiteY170" fmla="*/ 2095146 h 4194895"/>
              <a:gd name="connsiteX171" fmla="*/ 3505200 w 9601201"/>
              <a:gd name="connsiteY171" fmla="*/ 2104992 h 4194895"/>
              <a:gd name="connsiteX172" fmla="*/ 5610191 w 9601201"/>
              <a:gd name="connsiteY172" fmla="*/ 0 h 4194895"/>
              <a:gd name="connsiteX173" fmla="*/ 5649578 w 9601201"/>
              <a:gd name="connsiteY173" fmla="*/ 0 h 4194895"/>
              <a:gd name="connsiteX174" fmla="*/ 3505200 w 9601201"/>
              <a:gd name="connsiteY174" fmla="*/ 2144378 h 4194895"/>
              <a:gd name="connsiteX175" fmla="*/ 3505200 w 9601201"/>
              <a:gd name="connsiteY175" fmla="*/ 2154224 h 4194895"/>
              <a:gd name="connsiteX176" fmla="*/ 5659423 w 9601201"/>
              <a:gd name="connsiteY176" fmla="*/ 0 h 4194895"/>
              <a:gd name="connsiteX177" fmla="*/ 5698809 w 9601201"/>
              <a:gd name="connsiteY177" fmla="*/ 0 h 4194895"/>
              <a:gd name="connsiteX178" fmla="*/ 3505200 w 9601201"/>
              <a:gd name="connsiteY178" fmla="*/ 2193610 h 4194895"/>
              <a:gd name="connsiteX179" fmla="*/ 3505200 w 9601201"/>
              <a:gd name="connsiteY179" fmla="*/ 2203456 h 4194895"/>
              <a:gd name="connsiteX180" fmla="*/ 5708656 w 9601201"/>
              <a:gd name="connsiteY180" fmla="*/ 0 h 4194895"/>
              <a:gd name="connsiteX181" fmla="*/ 5719764 w 9601201"/>
              <a:gd name="connsiteY181" fmla="*/ 0 h 4194895"/>
              <a:gd name="connsiteX182" fmla="*/ 5748040 w 9601201"/>
              <a:gd name="connsiteY182" fmla="*/ 0 h 4194895"/>
              <a:gd name="connsiteX183" fmla="*/ 3505200 w 9601201"/>
              <a:gd name="connsiteY183" fmla="*/ 2242841 h 4194895"/>
              <a:gd name="connsiteX184" fmla="*/ 3505200 w 9601201"/>
              <a:gd name="connsiteY184" fmla="*/ 2252688 h 4194895"/>
              <a:gd name="connsiteX185" fmla="*/ 5757888 w 9601201"/>
              <a:gd name="connsiteY185" fmla="*/ 0 h 4194895"/>
              <a:gd name="connsiteX186" fmla="*/ 5797273 w 9601201"/>
              <a:gd name="connsiteY186" fmla="*/ 0 h 4194895"/>
              <a:gd name="connsiteX187" fmla="*/ 3505200 w 9601201"/>
              <a:gd name="connsiteY187" fmla="*/ 2292073 h 4194895"/>
              <a:gd name="connsiteX188" fmla="*/ 3505200 w 9601201"/>
              <a:gd name="connsiteY188" fmla="*/ 2301920 h 4194895"/>
              <a:gd name="connsiteX189" fmla="*/ 5807119 w 9601201"/>
              <a:gd name="connsiteY189" fmla="*/ 0 h 4194895"/>
              <a:gd name="connsiteX190" fmla="*/ 5846505 w 9601201"/>
              <a:gd name="connsiteY190" fmla="*/ 0 h 4194895"/>
              <a:gd name="connsiteX191" fmla="*/ 3505200 w 9601201"/>
              <a:gd name="connsiteY191" fmla="*/ 2341305 h 4194895"/>
              <a:gd name="connsiteX192" fmla="*/ 3505200 w 9601201"/>
              <a:gd name="connsiteY192" fmla="*/ 2351152 h 4194895"/>
              <a:gd name="connsiteX193" fmla="*/ 5856351 w 9601201"/>
              <a:gd name="connsiteY193" fmla="*/ 0 h 4194895"/>
              <a:gd name="connsiteX194" fmla="*/ 5874887 w 9601201"/>
              <a:gd name="connsiteY194" fmla="*/ 0 h 4194895"/>
              <a:gd name="connsiteX195" fmla="*/ 5895737 w 9601201"/>
              <a:gd name="connsiteY195" fmla="*/ 0 h 4194895"/>
              <a:gd name="connsiteX196" fmla="*/ 3505200 w 9601201"/>
              <a:gd name="connsiteY196" fmla="*/ 2390537 h 4194895"/>
              <a:gd name="connsiteX197" fmla="*/ 3505200 w 9601201"/>
              <a:gd name="connsiteY197" fmla="*/ 2400383 h 4194895"/>
              <a:gd name="connsiteX198" fmla="*/ 5905583 w 9601201"/>
              <a:gd name="connsiteY198" fmla="*/ 0 h 4194895"/>
              <a:gd name="connsiteX199" fmla="*/ 5944969 w 9601201"/>
              <a:gd name="connsiteY199" fmla="*/ 0 h 4194895"/>
              <a:gd name="connsiteX200" fmla="*/ 3505200 w 9601201"/>
              <a:gd name="connsiteY200" fmla="*/ 2439769 h 4194895"/>
              <a:gd name="connsiteX201" fmla="*/ 3505200 w 9601201"/>
              <a:gd name="connsiteY201" fmla="*/ 2449615 h 4194895"/>
              <a:gd name="connsiteX202" fmla="*/ 5954815 w 9601201"/>
              <a:gd name="connsiteY202" fmla="*/ 0 h 4194895"/>
              <a:gd name="connsiteX203" fmla="*/ 5994201 w 9601201"/>
              <a:gd name="connsiteY203" fmla="*/ 0 h 4194895"/>
              <a:gd name="connsiteX204" fmla="*/ 3505200 w 9601201"/>
              <a:gd name="connsiteY204" fmla="*/ 2489001 h 4194895"/>
              <a:gd name="connsiteX205" fmla="*/ 3505200 w 9601201"/>
              <a:gd name="connsiteY205" fmla="*/ 2498847 h 4194895"/>
              <a:gd name="connsiteX206" fmla="*/ 6004046 w 9601201"/>
              <a:gd name="connsiteY206" fmla="*/ 0 h 4194895"/>
              <a:gd name="connsiteX207" fmla="*/ 6043432 w 9601201"/>
              <a:gd name="connsiteY207" fmla="*/ 0 h 4194895"/>
              <a:gd name="connsiteX208" fmla="*/ 3505200 w 9601201"/>
              <a:gd name="connsiteY208" fmla="*/ 2538233 h 4194895"/>
              <a:gd name="connsiteX209" fmla="*/ 3505200 w 9601201"/>
              <a:gd name="connsiteY209" fmla="*/ 2548079 h 4194895"/>
              <a:gd name="connsiteX210" fmla="*/ 6053278 w 9601201"/>
              <a:gd name="connsiteY210" fmla="*/ 0 h 4194895"/>
              <a:gd name="connsiteX211" fmla="*/ 6070389 w 9601201"/>
              <a:gd name="connsiteY211" fmla="*/ 0 h 4194895"/>
              <a:gd name="connsiteX212" fmla="*/ 6092664 w 9601201"/>
              <a:gd name="connsiteY212" fmla="*/ 0 h 4194895"/>
              <a:gd name="connsiteX213" fmla="*/ 3505200 w 9601201"/>
              <a:gd name="connsiteY213" fmla="*/ 2587465 h 4194895"/>
              <a:gd name="connsiteX214" fmla="*/ 3505200 w 9601201"/>
              <a:gd name="connsiteY214" fmla="*/ 2597311 h 4194895"/>
              <a:gd name="connsiteX215" fmla="*/ 6102510 w 9601201"/>
              <a:gd name="connsiteY215" fmla="*/ 0 h 4194895"/>
              <a:gd name="connsiteX216" fmla="*/ 6141896 w 9601201"/>
              <a:gd name="connsiteY216" fmla="*/ 0 h 4194895"/>
              <a:gd name="connsiteX217" fmla="*/ 3505200 w 9601201"/>
              <a:gd name="connsiteY217" fmla="*/ 2636696 h 4194895"/>
              <a:gd name="connsiteX218" fmla="*/ 3505200 w 9601201"/>
              <a:gd name="connsiteY218" fmla="*/ 2646543 h 4194895"/>
              <a:gd name="connsiteX219" fmla="*/ 6151742 w 9601201"/>
              <a:gd name="connsiteY219" fmla="*/ 0 h 4194895"/>
              <a:gd name="connsiteX220" fmla="*/ 6178809 w 9601201"/>
              <a:gd name="connsiteY220" fmla="*/ 0 h 4194895"/>
              <a:gd name="connsiteX221" fmla="*/ 6191128 w 9601201"/>
              <a:gd name="connsiteY221" fmla="*/ 0 h 4194895"/>
              <a:gd name="connsiteX222" fmla="*/ 3505200 w 9601201"/>
              <a:gd name="connsiteY222" fmla="*/ 2685928 h 4194895"/>
              <a:gd name="connsiteX223" fmla="*/ 3505200 w 9601201"/>
              <a:gd name="connsiteY223" fmla="*/ 2695775 h 4194895"/>
              <a:gd name="connsiteX224" fmla="*/ 6200974 w 9601201"/>
              <a:gd name="connsiteY224" fmla="*/ 0 h 4194895"/>
              <a:gd name="connsiteX225" fmla="*/ 6240359 w 9601201"/>
              <a:gd name="connsiteY225" fmla="*/ 0 h 4194895"/>
              <a:gd name="connsiteX226" fmla="*/ 3505200 w 9601201"/>
              <a:gd name="connsiteY226" fmla="*/ 2735160 h 4194895"/>
              <a:gd name="connsiteX227" fmla="*/ 3505200 w 9601201"/>
              <a:gd name="connsiteY227" fmla="*/ 2745007 h 4194895"/>
              <a:gd name="connsiteX228" fmla="*/ 6250205 w 9601201"/>
              <a:gd name="connsiteY228" fmla="*/ 0 h 4194895"/>
              <a:gd name="connsiteX229" fmla="*/ 6290547 w 9601201"/>
              <a:gd name="connsiteY229" fmla="*/ 0 h 4194895"/>
              <a:gd name="connsiteX230" fmla="*/ 3505200 w 9601201"/>
              <a:gd name="connsiteY230" fmla="*/ 2786348 h 4194895"/>
              <a:gd name="connsiteX231" fmla="*/ 3505200 w 9601201"/>
              <a:gd name="connsiteY231" fmla="*/ 2796197 h 4194895"/>
              <a:gd name="connsiteX232" fmla="*/ 6300392 w 9601201"/>
              <a:gd name="connsiteY232" fmla="*/ 0 h 4194895"/>
              <a:gd name="connsiteX233" fmla="*/ 6339779 w 9601201"/>
              <a:gd name="connsiteY233" fmla="*/ 0 h 4194895"/>
              <a:gd name="connsiteX234" fmla="*/ 3505200 w 9601201"/>
              <a:gd name="connsiteY234" fmla="*/ 2835598 h 4194895"/>
              <a:gd name="connsiteX235" fmla="*/ 3505200 w 9601201"/>
              <a:gd name="connsiteY235" fmla="*/ 2845446 h 4194895"/>
              <a:gd name="connsiteX236" fmla="*/ 6349624 w 9601201"/>
              <a:gd name="connsiteY236" fmla="*/ 0 h 4194895"/>
              <a:gd name="connsiteX237" fmla="*/ 6373169 w 9601201"/>
              <a:gd name="connsiteY237" fmla="*/ 0 h 4194895"/>
              <a:gd name="connsiteX238" fmla="*/ 6389011 w 9601201"/>
              <a:gd name="connsiteY238" fmla="*/ 0 h 4194895"/>
              <a:gd name="connsiteX239" fmla="*/ 3505200 w 9601201"/>
              <a:gd name="connsiteY239" fmla="*/ 2884848 h 4194895"/>
              <a:gd name="connsiteX240" fmla="*/ 3505200 w 9601201"/>
              <a:gd name="connsiteY240" fmla="*/ 2894696 h 4194895"/>
              <a:gd name="connsiteX241" fmla="*/ 6398857 w 9601201"/>
              <a:gd name="connsiteY241" fmla="*/ 0 h 4194895"/>
              <a:gd name="connsiteX242" fmla="*/ 6438243 w 9601201"/>
              <a:gd name="connsiteY242" fmla="*/ 0 h 4194895"/>
              <a:gd name="connsiteX243" fmla="*/ 3505200 w 9601201"/>
              <a:gd name="connsiteY243" fmla="*/ 2934097 h 4194895"/>
              <a:gd name="connsiteX244" fmla="*/ 3505200 w 9601201"/>
              <a:gd name="connsiteY244" fmla="*/ 2943946 h 4194895"/>
              <a:gd name="connsiteX245" fmla="*/ 6448089 w 9601201"/>
              <a:gd name="connsiteY245" fmla="*/ 0 h 4194895"/>
              <a:gd name="connsiteX246" fmla="*/ 6487476 w 9601201"/>
              <a:gd name="connsiteY246" fmla="*/ 0 h 4194895"/>
              <a:gd name="connsiteX247" fmla="*/ 3505200 w 9601201"/>
              <a:gd name="connsiteY247" fmla="*/ 2983347 h 4194895"/>
              <a:gd name="connsiteX248" fmla="*/ 3505200 w 9601201"/>
              <a:gd name="connsiteY248" fmla="*/ 2993195 h 4194895"/>
              <a:gd name="connsiteX249" fmla="*/ 6497320 w 9601201"/>
              <a:gd name="connsiteY249" fmla="*/ 0 h 4194895"/>
              <a:gd name="connsiteX250" fmla="*/ 6519680 w 9601201"/>
              <a:gd name="connsiteY250" fmla="*/ 0 h 4194895"/>
              <a:gd name="connsiteX251" fmla="*/ 6536708 w 9601201"/>
              <a:gd name="connsiteY251" fmla="*/ 0 h 4194895"/>
              <a:gd name="connsiteX252" fmla="*/ 3505200 w 9601201"/>
              <a:gd name="connsiteY252" fmla="*/ 3032597 h 4194895"/>
              <a:gd name="connsiteX253" fmla="*/ 3505200 w 9601201"/>
              <a:gd name="connsiteY253" fmla="*/ 3042445 h 4194895"/>
              <a:gd name="connsiteX254" fmla="*/ 6546552 w 9601201"/>
              <a:gd name="connsiteY254" fmla="*/ 0 h 4194895"/>
              <a:gd name="connsiteX255" fmla="*/ 6585939 w 9601201"/>
              <a:gd name="connsiteY255" fmla="*/ 0 h 4194895"/>
              <a:gd name="connsiteX256" fmla="*/ 3505200 w 9601201"/>
              <a:gd name="connsiteY256" fmla="*/ 3081846 h 4194895"/>
              <a:gd name="connsiteX257" fmla="*/ 3505200 w 9601201"/>
              <a:gd name="connsiteY257" fmla="*/ 3091695 h 4194895"/>
              <a:gd name="connsiteX258" fmla="*/ 6595784 w 9601201"/>
              <a:gd name="connsiteY258" fmla="*/ 0 h 4194895"/>
              <a:gd name="connsiteX259" fmla="*/ 6635171 w 9601201"/>
              <a:gd name="connsiteY259" fmla="*/ 0 h 4194895"/>
              <a:gd name="connsiteX260" fmla="*/ 3505200 w 9601201"/>
              <a:gd name="connsiteY260" fmla="*/ 3131096 h 4194895"/>
              <a:gd name="connsiteX261" fmla="*/ 3505200 w 9601201"/>
              <a:gd name="connsiteY261" fmla="*/ 3140945 h 4194895"/>
              <a:gd name="connsiteX262" fmla="*/ 6645016 w 9601201"/>
              <a:gd name="connsiteY262" fmla="*/ 0 h 4194895"/>
              <a:gd name="connsiteX263" fmla="*/ 6684403 w 9601201"/>
              <a:gd name="connsiteY263" fmla="*/ 0 h 4194895"/>
              <a:gd name="connsiteX264" fmla="*/ 3505200 w 9601201"/>
              <a:gd name="connsiteY264" fmla="*/ 3180346 h 4194895"/>
              <a:gd name="connsiteX265" fmla="*/ 3505200 w 9601201"/>
              <a:gd name="connsiteY265" fmla="*/ 3190193 h 4194895"/>
              <a:gd name="connsiteX266" fmla="*/ 6694248 w 9601201"/>
              <a:gd name="connsiteY266" fmla="*/ 0 h 4194895"/>
              <a:gd name="connsiteX267" fmla="*/ 6715544 w 9601201"/>
              <a:gd name="connsiteY267" fmla="*/ 0 h 4194895"/>
              <a:gd name="connsiteX268" fmla="*/ 6733635 w 9601201"/>
              <a:gd name="connsiteY268" fmla="*/ 0 h 4194895"/>
              <a:gd name="connsiteX269" fmla="*/ 3505200 w 9601201"/>
              <a:gd name="connsiteY269" fmla="*/ 3229595 h 4194895"/>
              <a:gd name="connsiteX270" fmla="*/ 3505200 w 9601201"/>
              <a:gd name="connsiteY270" fmla="*/ 3239443 h 4194895"/>
              <a:gd name="connsiteX271" fmla="*/ 6743479 w 9601201"/>
              <a:gd name="connsiteY271" fmla="*/ 0 h 4194895"/>
              <a:gd name="connsiteX272" fmla="*/ 6782867 w 9601201"/>
              <a:gd name="connsiteY272" fmla="*/ 0 h 4194895"/>
              <a:gd name="connsiteX273" fmla="*/ 3505200 w 9601201"/>
              <a:gd name="connsiteY273" fmla="*/ 3278844 h 4194895"/>
              <a:gd name="connsiteX274" fmla="*/ 3505200 w 9601201"/>
              <a:gd name="connsiteY274" fmla="*/ 3288693 h 4194895"/>
              <a:gd name="connsiteX275" fmla="*/ 6792711 w 9601201"/>
              <a:gd name="connsiteY275" fmla="*/ 0 h 4194895"/>
              <a:gd name="connsiteX276" fmla="*/ 6832099 w 9601201"/>
              <a:gd name="connsiteY276" fmla="*/ 0 h 4194895"/>
              <a:gd name="connsiteX277" fmla="*/ 3505200 w 9601201"/>
              <a:gd name="connsiteY277" fmla="*/ 3328094 h 4194895"/>
              <a:gd name="connsiteX278" fmla="*/ 3505200 w 9601201"/>
              <a:gd name="connsiteY278" fmla="*/ 3337942 h 4194895"/>
              <a:gd name="connsiteX279" fmla="*/ 6841943 w 9601201"/>
              <a:gd name="connsiteY279" fmla="*/ 0 h 4194895"/>
              <a:gd name="connsiteX280" fmla="*/ 6861140 w 9601201"/>
              <a:gd name="connsiteY280" fmla="*/ 0 h 4194895"/>
              <a:gd name="connsiteX281" fmla="*/ 6881330 w 9601201"/>
              <a:gd name="connsiteY281" fmla="*/ 0 h 4194895"/>
              <a:gd name="connsiteX282" fmla="*/ 3505200 w 9601201"/>
              <a:gd name="connsiteY282" fmla="*/ 3377343 h 4194895"/>
              <a:gd name="connsiteX283" fmla="*/ 3505200 w 9601201"/>
              <a:gd name="connsiteY283" fmla="*/ 3387192 h 4194895"/>
              <a:gd name="connsiteX284" fmla="*/ 6891175 w 9601201"/>
              <a:gd name="connsiteY284" fmla="*/ 0 h 4194895"/>
              <a:gd name="connsiteX285" fmla="*/ 6930563 w 9601201"/>
              <a:gd name="connsiteY285" fmla="*/ 0 h 4194895"/>
              <a:gd name="connsiteX286" fmla="*/ 3505200 w 9601201"/>
              <a:gd name="connsiteY286" fmla="*/ 3426593 h 4194895"/>
              <a:gd name="connsiteX287" fmla="*/ 3505200 w 9601201"/>
              <a:gd name="connsiteY287" fmla="*/ 3436442 h 4194895"/>
              <a:gd name="connsiteX288" fmla="*/ 6940407 w 9601201"/>
              <a:gd name="connsiteY288" fmla="*/ 0 h 4194895"/>
              <a:gd name="connsiteX289" fmla="*/ 6979794 w 9601201"/>
              <a:gd name="connsiteY289" fmla="*/ 0 h 4194895"/>
              <a:gd name="connsiteX290" fmla="*/ 3505200 w 9601201"/>
              <a:gd name="connsiteY290" fmla="*/ 3475843 h 4194895"/>
              <a:gd name="connsiteX291" fmla="*/ 3505200 w 9601201"/>
              <a:gd name="connsiteY291" fmla="*/ 3485690 h 4194895"/>
              <a:gd name="connsiteX292" fmla="*/ 6989639 w 9601201"/>
              <a:gd name="connsiteY292" fmla="*/ 0 h 4194895"/>
              <a:gd name="connsiteX293" fmla="*/ 7029026 w 9601201"/>
              <a:gd name="connsiteY293" fmla="*/ 0 h 4194895"/>
              <a:gd name="connsiteX294" fmla="*/ 3505200 w 9601201"/>
              <a:gd name="connsiteY294" fmla="*/ 3525093 h 4194895"/>
              <a:gd name="connsiteX295" fmla="*/ 3505200 w 9601201"/>
              <a:gd name="connsiteY295" fmla="*/ 3534940 h 4194895"/>
              <a:gd name="connsiteX296" fmla="*/ 7038871 w 9601201"/>
              <a:gd name="connsiteY296" fmla="*/ 0 h 4194895"/>
              <a:gd name="connsiteX297" fmla="*/ 7056647 w 9601201"/>
              <a:gd name="connsiteY297" fmla="*/ 0 h 4194895"/>
              <a:gd name="connsiteX298" fmla="*/ 7078257 w 9601201"/>
              <a:gd name="connsiteY298" fmla="*/ 0 h 4194895"/>
              <a:gd name="connsiteX299" fmla="*/ 3505200 w 9601201"/>
              <a:gd name="connsiteY299" fmla="*/ 3574341 h 4194895"/>
              <a:gd name="connsiteX300" fmla="*/ 3505200 w 9601201"/>
              <a:gd name="connsiteY300" fmla="*/ 3584190 h 4194895"/>
              <a:gd name="connsiteX301" fmla="*/ 7088103 w 9601201"/>
              <a:gd name="connsiteY301" fmla="*/ 0 h 4194895"/>
              <a:gd name="connsiteX302" fmla="*/ 7127490 w 9601201"/>
              <a:gd name="connsiteY302" fmla="*/ 0 h 4194895"/>
              <a:gd name="connsiteX303" fmla="*/ 3505200 w 9601201"/>
              <a:gd name="connsiteY303" fmla="*/ 3623591 h 4194895"/>
              <a:gd name="connsiteX304" fmla="*/ 3505200 w 9601201"/>
              <a:gd name="connsiteY304" fmla="*/ 3633439 h 4194895"/>
              <a:gd name="connsiteX305" fmla="*/ 7137334 w 9601201"/>
              <a:gd name="connsiteY305" fmla="*/ 0 h 4194895"/>
              <a:gd name="connsiteX306" fmla="*/ 7165097 w 9601201"/>
              <a:gd name="connsiteY306" fmla="*/ 0 h 4194895"/>
              <a:gd name="connsiteX307" fmla="*/ 7176721 w 9601201"/>
              <a:gd name="connsiteY307" fmla="*/ 0 h 4194895"/>
              <a:gd name="connsiteX308" fmla="*/ 3505200 w 9601201"/>
              <a:gd name="connsiteY308" fmla="*/ 3672840 h 4194895"/>
              <a:gd name="connsiteX309" fmla="*/ 3505200 w 9601201"/>
              <a:gd name="connsiteY309" fmla="*/ 3682689 h 4194895"/>
              <a:gd name="connsiteX310" fmla="*/ 7186566 w 9601201"/>
              <a:gd name="connsiteY310" fmla="*/ 0 h 4194895"/>
              <a:gd name="connsiteX311" fmla="*/ 7225953 w 9601201"/>
              <a:gd name="connsiteY311" fmla="*/ 0 h 4194895"/>
              <a:gd name="connsiteX312" fmla="*/ 3505200 w 9601201"/>
              <a:gd name="connsiteY312" fmla="*/ 3722090 h 4194895"/>
              <a:gd name="connsiteX313" fmla="*/ 3505200 w 9601201"/>
              <a:gd name="connsiteY313" fmla="*/ 3731939 h 4194895"/>
              <a:gd name="connsiteX314" fmla="*/ 7235798 w 9601201"/>
              <a:gd name="connsiteY314" fmla="*/ 0 h 4194895"/>
              <a:gd name="connsiteX315" fmla="*/ 7275186 w 9601201"/>
              <a:gd name="connsiteY315" fmla="*/ 0 h 4194895"/>
              <a:gd name="connsiteX316" fmla="*/ 3505200 w 9601201"/>
              <a:gd name="connsiteY316" fmla="*/ 3771340 h 4194895"/>
              <a:gd name="connsiteX317" fmla="*/ 3505200 w 9601201"/>
              <a:gd name="connsiteY317" fmla="*/ 3781188 h 4194895"/>
              <a:gd name="connsiteX318" fmla="*/ 7285030 w 9601201"/>
              <a:gd name="connsiteY318" fmla="*/ 0 h 4194895"/>
              <a:gd name="connsiteX319" fmla="*/ 7324417 w 9601201"/>
              <a:gd name="connsiteY319" fmla="*/ 0 h 4194895"/>
              <a:gd name="connsiteX320" fmla="*/ 3505200 w 9601201"/>
              <a:gd name="connsiteY320" fmla="*/ 3820590 h 4194895"/>
              <a:gd name="connsiteX321" fmla="*/ 3505200 w 9601201"/>
              <a:gd name="connsiteY321" fmla="*/ 3830438 h 4194895"/>
              <a:gd name="connsiteX322" fmla="*/ 7334262 w 9601201"/>
              <a:gd name="connsiteY322" fmla="*/ 0 h 4194895"/>
              <a:gd name="connsiteX323" fmla="*/ 7359457 w 9601201"/>
              <a:gd name="connsiteY323" fmla="*/ 0 h 4194895"/>
              <a:gd name="connsiteX324" fmla="*/ 7373649 w 9601201"/>
              <a:gd name="connsiteY324" fmla="*/ 0 h 4194895"/>
              <a:gd name="connsiteX325" fmla="*/ 3505200 w 9601201"/>
              <a:gd name="connsiteY325" fmla="*/ 3869839 h 4194895"/>
              <a:gd name="connsiteX326" fmla="*/ 3505200 w 9601201"/>
              <a:gd name="connsiteY326" fmla="*/ 3879688 h 4194895"/>
              <a:gd name="connsiteX327" fmla="*/ 7383494 w 9601201"/>
              <a:gd name="connsiteY327" fmla="*/ 0 h 4194895"/>
              <a:gd name="connsiteX328" fmla="*/ 7422881 w 9601201"/>
              <a:gd name="connsiteY328" fmla="*/ 0 h 4194895"/>
              <a:gd name="connsiteX329" fmla="*/ 3505200 w 9601201"/>
              <a:gd name="connsiteY329" fmla="*/ 3919089 h 4194895"/>
              <a:gd name="connsiteX330" fmla="*/ 3505200 w 9601201"/>
              <a:gd name="connsiteY330" fmla="*/ 3928936 h 4194895"/>
              <a:gd name="connsiteX331" fmla="*/ 7432726 w 9601201"/>
              <a:gd name="connsiteY331" fmla="*/ 0 h 4194895"/>
              <a:gd name="connsiteX332" fmla="*/ 7471762 w 9601201"/>
              <a:gd name="connsiteY332" fmla="*/ 0 h 4194895"/>
              <a:gd name="connsiteX333" fmla="*/ 7472112 w 9601201"/>
              <a:gd name="connsiteY333" fmla="*/ 0 h 4194895"/>
              <a:gd name="connsiteX334" fmla="*/ 3505200 w 9601201"/>
              <a:gd name="connsiteY334" fmla="*/ 3968338 h 4194895"/>
              <a:gd name="connsiteX335" fmla="*/ 3505200 w 9601201"/>
              <a:gd name="connsiteY335" fmla="*/ 3978186 h 4194895"/>
              <a:gd name="connsiteX336" fmla="*/ 7481957 w 9601201"/>
              <a:gd name="connsiteY336" fmla="*/ 0 h 4194895"/>
              <a:gd name="connsiteX337" fmla="*/ 7521344 w 9601201"/>
              <a:gd name="connsiteY337" fmla="*/ 0 h 4194895"/>
              <a:gd name="connsiteX338" fmla="*/ 3505200 w 9601201"/>
              <a:gd name="connsiteY338" fmla="*/ 4017587 h 4194895"/>
              <a:gd name="connsiteX339" fmla="*/ 3505200 w 9601201"/>
              <a:gd name="connsiteY339" fmla="*/ 4027436 h 4194895"/>
              <a:gd name="connsiteX340" fmla="*/ 7531190 w 9601201"/>
              <a:gd name="connsiteY340" fmla="*/ 0 h 4194895"/>
              <a:gd name="connsiteX341" fmla="*/ 7570576 w 9601201"/>
              <a:gd name="connsiteY341" fmla="*/ 0 h 4194895"/>
              <a:gd name="connsiteX342" fmla="*/ 3505200 w 9601201"/>
              <a:gd name="connsiteY342" fmla="*/ 4066837 h 4194895"/>
              <a:gd name="connsiteX343" fmla="*/ 3505200 w 9601201"/>
              <a:gd name="connsiteY343" fmla="*/ 4076687 h 4194895"/>
              <a:gd name="connsiteX344" fmla="*/ 7580422 w 9601201"/>
              <a:gd name="connsiteY344" fmla="*/ 0 h 4194895"/>
              <a:gd name="connsiteX345" fmla="*/ 7619809 w 9601201"/>
              <a:gd name="connsiteY345" fmla="*/ 0 h 4194895"/>
              <a:gd name="connsiteX346" fmla="*/ 3505200 w 9601201"/>
              <a:gd name="connsiteY346" fmla="*/ 4116087 h 4194895"/>
              <a:gd name="connsiteX347" fmla="*/ 3505200 w 9601201"/>
              <a:gd name="connsiteY347" fmla="*/ 4125935 h 4194895"/>
              <a:gd name="connsiteX348" fmla="*/ 7629653 w 9601201"/>
              <a:gd name="connsiteY348" fmla="*/ 0 h 4194895"/>
              <a:gd name="connsiteX349" fmla="*/ 7669041 w 9601201"/>
              <a:gd name="connsiteY349" fmla="*/ 0 h 4194895"/>
              <a:gd name="connsiteX350" fmla="*/ 3505200 w 9601201"/>
              <a:gd name="connsiteY350" fmla="*/ 4165338 h 4194895"/>
              <a:gd name="connsiteX351" fmla="*/ 3505200 w 9601201"/>
              <a:gd name="connsiteY351" fmla="*/ 4175185 h 4194895"/>
              <a:gd name="connsiteX352" fmla="*/ 7678885 w 9601201"/>
              <a:gd name="connsiteY352" fmla="*/ 0 h 4194895"/>
              <a:gd name="connsiteX353" fmla="*/ 7718272 w 9601201"/>
              <a:gd name="connsiteY353" fmla="*/ 0 h 4194895"/>
              <a:gd name="connsiteX354" fmla="*/ 3530496 w 9601201"/>
              <a:gd name="connsiteY354" fmla="*/ 4189281 h 4194895"/>
              <a:gd name="connsiteX355" fmla="*/ 3535419 w 9601201"/>
              <a:gd name="connsiteY355" fmla="*/ 4194204 h 4194895"/>
              <a:gd name="connsiteX356" fmla="*/ 7728117 w 9601201"/>
              <a:gd name="connsiteY356" fmla="*/ 0 h 4194895"/>
              <a:gd name="connsiteX357" fmla="*/ 7767505 w 9601201"/>
              <a:gd name="connsiteY357" fmla="*/ 0 h 4194895"/>
              <a:gd name="connsiteX358" fmla="*/ 3579728 w 9601201"/>
              <a:gd name="connsiteY358" fmla="*/ 4189281 h 4194895"/>
              <a:gd name="connsiteX359" fmla="*/ 3584651 w 9601201"/>
              <a:gd name="connsiteY359" fmla="*/ 4194204 h 4194895"/>
              <a:gd name="connsiteX360" fmla="*/ 7777348 w 9601201"/>
              <a:gd name="connsiteY360" fmla="*/ 0 h 4194895"/>
              <a:gd name="connsiteX361" fmla="*/ 7816736 w 9601201"/>
              <a:gd name="connsiteY361" fmla="*/ 0 h 4194895"/>
              <a:gd name="connsiteX362" fmla="*/ 3628960 w 9601201"/>
              <a:gd name="connsiteY362" fmla="*/ 4189281 h 4194895"/>
              <a:gd name="connsiteX363" fmla="*/ 3633883 w 9601201"/>
              <a:gd name="connsiteY363" fmla="*/ 4194204 h 4194895"/>
              <a:gd name="connsiteX364" fmla="*/ 7826580 w 9601201"/>
              <a:gd name="connsiteY364" fmla="*/ 0 h 4194895"/>
              <a:gd name="connsiteX365" fmla="*/ 7865967 w 9601201"/>
              <a:gd name="connsiteY365" fmla="*/ 0 h 4194895"/>
              <a:gd name="connsiteX366" fmla="*/ 3678191 w 9601201"/>
              <a:gd name="connsiteY366" fmla="*/ 4189281 h 4194895"/>
              <a:gd name="connsiteX367" fmla="*/ 3683115 w 9601201"/>
              <a:gd name="connsiteY367" fmla="*/ 4194204 h 4194895"/>
              <a:gd name="connsiteX368" fmla="*/ 7875812 w 9601201"/>
              <a:gd name="connsiteY368" fmla="*/ 0 h 4194895"/>
              <a:gd name="connsiteX369" fmla="*/ 7915200 w 9601201"/>
              <a:gd name="connsiteY369" fmla="*/ 0 h 4194895"/>
              <a:gd name="connsiteX370" fmla="*/ 3727423 w 9601201"/>
              <a:gd name="connsiteY370" fmla="*/ 4189281 h 4194895"/>
              <a:gd name="connsiteX371" fmla="*/ 3732347 w 9601201"/>
              <a:gd name="connsiteY371" fmla="*/ 4194204 h 4194895"/>
              <a:gd name="connsiteX372" fmla="*/ 7925044 w 9601201"/>
              <a:gd name="connsiteY372" fmla="*/ 0 h 4194895"/>
              <a:gd name="connsiteX373" fmla="*/ 7964431 w 9601201"/>
              <a:gd name="connsiteY373" fmla="*/ 0 h 4194895"/>
              <a:gd name="connsiteX374" fmla="*/ 3776655 w 9601201"/>
              <a:gd name="connsiteY374" fmla="*/ 4189281 h 4194895"/>
              <a:gd name="connsiteX375" fmla="*/ 3781578 w 9601201"/>
              <a:gd name="connsiteY375" fmla="*/ 4194204 h 4194895"/>
              <a:gd name="connsiteX376" fmla="*/ 7974276 w 9601201"/>
              <a:gd name="connsiteY376" fmla="*/ 0 h 4194895"/>
              <a:gd name="connsiteX377" fmla="*/ 8013663 w 9601201"/>
              <a:gd name="connsiteY377" fmla="*/ 0 h 4194895"/>
              <a:gd name="connsiteX378" fmla="*/ 3825887 w 9601201"/>
              <a:gd name="connsiteY378" fmla="*/ 4189281 h 4194895"/>
              <a:gd name="connsiteX379" fmla="*/ 3830810 w 9601201"/>
              <a:gd name="connsiteY379" fmla="*/ 4194204 h 4194895"/>
              <a:gd name="connsiteX380" fmla="*/ 8023508 w 9601201"/>
              <a:gd name="connsiteY380" fmla="*/ 0 h 4194895"/>
              <a:gd name="connsiteX381" fmla="*/ 8062895 w 9601201"/>
              <a:gd name="connsiteY381" fmla="*/ 0 h 4194895"/>
              <a:gd name="connsiteX382" fmla="*/ 3875119 w 9601201"/>
              <a:gd name="connsiteY382" fmla="*/ 4189281 h 4194895"/>
              <a:gd name="connsiteX383" fmla="*/ 3880042 w 9601201"/>
              <a:gd name="connsiteY383" fmla="*/ 4194204 h 4194895"/>
              <a:gd name="connsiteX384" fmla="*/ 8072740 w 9601201"/>
              <a:gd name="connsiteY384" fmla="*/ 0 h 4194895"/>
              <a:gd name="connsiteX385" fmla="*/ 8105031 w 9601201"/>
              <a:gd name="connsiteY385" fmla="*/ 0 h 4194895"/>
              <a:gd name="connsiteX386" fmla="*/ 8112127 w 9601201"/>
              <a:gd name="connsiteY386" fmla="*/ 0 h 4194895"/>
              <a:gd name="connsiteX387" fmla="*/ 3924351 w 9601201"/>
              <a:gd name="connsiteY387" fmla="*/ 4189281 h 4194895"/>
              <a:gd name="connsiteX388" fmla="*/ 3929274 w 9601201"/>
              <a:gd name="connsiteY388" fmla="*/ 4194204 h 4194895"/>
              <a:gd name="connsiteX389" fmla="*/ 8121971 w 9601201"/>
              <a:gd name="connsiteY389" fmla="*/ 0 h 4194895"/>
              <a:gd name="connsiteX390" fmla="*/ 8161359 w 9601201"/>
              <a:gd name="connsiteY390" fmla="*/ 0 h 4194895"/>
              <a:gd name="connsiteX391" fmla="*/ 3973583 w 9601201"/>
              <a:gd name="connsiteY391" fmla="*/ 4189281 h 4194895"/>
              <a:gd name="connsiteX392" fmla="*/ 3978507 w 9601201"/>
              <a:gd name="connsiteY392" fmla="*/ 4194204 h 4194895"/>
              <a:gd name="connsiteX393" fmla="*/ 8171204 w 9601201"/>
              <a:gd name="connsiteY393" fmla="*/ 0 h 4194895"/>
              <a:gd name="connsiteX394" fmla="*/ 8188457 w 9601201"/>
              <a:gd name="connsiteY394" fmla="*/ 0 h 4194895"/>
              <a:gd name="connsiteX395" fmla="*/ 8210591 w 9601201"/>
              <a:gd name="connsiteY395" fmla="*/ 0 h 4194895"/>
              <a:gd name="connsiteX396" fmla="*/ 4022815 w 9601201"/>
              <a:gd name="connsiteY396" fmla="*/ 4189281 h 4194895"/>
              <a:gd name="connsiteX397" fmla="*/ 4027738 w 9601201"/>
              <a:gd name="connsiteY397" fmla="*/ 4194204 h 4194895"/>
              <a:gd name="connsiteX398" fmla="*/ 8220436 w 9601201"/>
              <a:gd name="connsiteY398" fmla="*/ 0 h 4194895"/>
              <a:gd name="connsiteX399" fmla="*/ 8260576 w 9601201"/>
              <a:gd name="connsiteY399" fmla="*/ 0 h 4194895"/>
              <a:gd name="connsiteX400" fmla="*/ 4072048 w 9601201"/>
              <a:gd name="connsiteY400" fmla="*/ 4189281 h 4194895"/>
              <a:gd name="connsiteX401" fmla="*/ 4076970 w 9601201"/>
              <a:gd name="connsiteY401" fmla="*/ 4194204 h 4194895"/>
              <a:gd name="connsiteX402" fmla="*/ 8270420 w 9601201"/>
              <a:gd name="connsiteY402" fmla="*/ 0 h 4194895"/>
              <a:gd name="connsiteX403" fmla="*/ 8309808 w 9601201"/>
              <a:gd name="connsiteY403" fmla="*/ 0 h 4194895"/>
              <a:gd name="connsiteX404" fmla="*/ 4121278 w 9601201"/>
              <a:gd name="connsiteY404" fmla="*/ 4189281 h 4194895"/>
              <a:gd name="connsiteX405" fmla="*/ 4126201 w 9601201"/>
              <a:gd name="connsiteY405" fmla="*/ 4194204 h 4194895"/>
              <a:gd name="connsiteX406" fmla="*/ 8319652 w 9601201"/>
              <a:gd name="connsiteY406" fmla="*/ 0 h 4194895"/>
              <a:gd name="connsiteX407" fmla="*/ 8359040 w 9601201"/>
              <a:gd name="connsiteY407" fmla="*/ 0 h 4194895"/>
              <a:gd name="connsiteX408" fmla="*/ 4170510 w 9601201"/>
              <a:gd name="connsiteY408" fmla="*/ 4189281 h 4194895"/>
              <a:gd name="connsiteX409" fmla="*/ 4175433 w 9601201"/>
              <a:gd name="connsiteY409" fmla="*/ 4194204 h 4194895"/>
              <a:gd name="connsiteX410" fmla="*/ 8368884 w 9601201"/>
              <a:gd name="connsiteY410" fmla="*/ 0 h 4194895"/>
              <a:gd name="connsiteX411" fmla="*/ 8408271 w 9601201"/>
              <a:gd name="connsiteY411" fmla="*/ 0 h 4194895"/>
              <a:gd name="connsiteX412" fmla="*/ 4219742 w 9601201"/>
              <a:gd name="connsiteY412" fmla="*/ 4189281 h 4194895"/>
              <a:gd name="connsiteX413" fmla="*/ 4224665 w 9601201"/>
              <a:gd name="connsiteY413" fmla="*/ 4194204 h 4194895"/>
              <a:gd name="connsiteX414" fmla="*/ 8418116 w 9601201"/>
              <a:gd name="connsiteY414" fmla="*/ 0 h 4194895"/>
              <a:gd name="connsiteX415" fmla="*/ 8457502 w 9601201"/>
              <a:gd name="connsiteY415" fmla="*/ 0 h 4194895"/>
              <a:gd name="connsiteX416" fmla="*/ 4268974 w 9601201"/>
              <a:gd name="connsiteY416" fmla="*/ 4189281 h 4194895"/>
              <a:gd name="connsiteX417" fmla="*/ 4273898 w 9601201"/>
              <a:gd name="connsiteY417" fmla="*/ 4194204 h 4194895"/>
              <a:gd name="connsiteX418" fmla="*/ 8467348 w 9601201"/>
              <a:gd name="connsiteY418" fmla="*/ 0 h 4194895"/>
              <a:gd name="connsiteX419" fmla="*/ 8506735 w 9601201"/>
              <a:gd name="connsiteY419" fmla="*/ 0 h 4194895"/>
              <a:gd name="connsiteX420" fmla="*/ 4318206 w 9601201"/>
              <a:gd name="connsiteY420" fmla="*/ 4189281 h 4194895"/>
              <a:gd name="connsiteX421" fmla="*/ 4323130 w 9601201"/>
              <a:gd name="connsiteY421" fmla="*/ 4194204 h 4194895"/>
              <a:gd name="connsiteX422" fmla="*/ 8516580 w 9601201"/>
              <a:gd name="connsiteY422" fmla="*/ 0 h 4194895"/>
              <a:gd name="connsiteX423" fmla="*/ 8541614 w 9601201"/>
              <a:gd name="connsiteY423" fmla="*/ 0 h 4194895"/>
              <a:gd name="connsiteX424" fmla="*/ 8555967 w 9601201"/>
              <a:gd name="connsiteY424" fmla="*/ 0 h 4194895"/>
              <a:gd name="connsiteX425" fmla="*/ 4367439 w 9601201"/>
              <a:gd name="connsiteY425" fmla="*/ 4189281 h 4194895"/>
              <a:gd name="connsiteX426" fmla="*/ 4372361 w 9601201"/>
              <a:gd name="connsiteY426" fmla="*/ 4194204 h 4194895"/>
              <a:gd name="connsiteX427" fmla="*/ 8565811 w 9601201"/>
              <a:gd name="connsiteY427" fmla="*/ 0 h 4194895"/>
              <a:gd name="connsiteX428" fmla="*/ 8605198 w 9601201"/>
              <a:gd name="connsiteY428" fmla="*/ 0 h 4194895"/>
              <a:gd name="connsiteX429" fmla="*/ 4416671 w 9601201"/>
              <a:gd name="connsiteY429" fmla="*/ 4189281 h 4194895"/>
              <a:gd name="connsiteX430" fmla="*/ 4421593 w 9601201"/>
              <a:gd name="connsiteY430" fmla="*/ 4194204 h 4194895"/>
              <a:gd name="connsiteX431" fmla="*/ 8615042 w 9601201"/>
              <a:gd name="connsiteY431" fmla="*/ 0 h 4194895"/>
              <a:gd name="connsiteX432" fmla="*/ 8654430 w 9601201"/>
              <a:gd name="connsiteY432" fmla="*/ 0 h 4194895"/>
              <a:gd name="connsiteX433" fmla="*/ 4465901 w 9601201"/>
              <a:gd name="connsiteY433" fmla="*/ 4189281 h 4194895"/>
              <a:gd name="connsiteX434" fmla="*/ 4470825 w 9601201"/>
              <a:gd name="connsiteY434" fmla="*/ 4194204 h 4194895"/>
              <a:gd name="connsiteX435" fmla="*/ 8664274 w 9601201"/>
              <a:gd name="connsiteY435" fmla="*/ 0 h 4194895"/>
              <a:gd name="connsiteX436" fmla="*/ 8703662 w 9601201"/>
              <a:gd name="connsiteY436" fmla="*/ 0 h 4194895"/>
              <a:gd name="connsiteX437" fmla="*/ 4515133 w 9601201"/>
              <a:gd name="connsiteY437" fmla="*/ 4189281 h 4194895"/>
              <a:gd name="connsiteX438" fmla="*/ 4520057 w 9601201"/>
              <a:gd name="connsiteY438" fmla="*/ 4194204 h 4194895"/>
              <a:gd name="connsiteX439" fmla="*/ 8713507 w 9601201"/>
              <a:gd name="connsiteY439" fmla="*/ 0 h 4194895"/>
              <a:gd name="connsiteX440" fmla="*/ 8752894 w 9601201"/>
              <a:gd name="connsiteY440" fmla="*/ 0 h 4194895"/>
              <a:gd name="connsiteX441" fmla="*/ 4564365 w 9601201"/>
              <a:gd name="connsiteY441" fmla="*/ 4189281 h 4194895"/>
              <a:gd name="connsiteX442" fmla="*/ 4569290 w 9601201"/>
              <a:gd name="connsiteY442" fmla="*/ 4194204 h 4194895"/>
              <a:gd name="connsiteX443" fmla="*/ 8762739 w 9601201"/>
              <a:gd name="connsiteY443" fmla="*/ 0 h 4194895"/>
              <a:gd name="connsiteX444" fmla="*/ 8802126 w 9601201"/>
              <a:gd name="connsiteY444" fmla="*/ 0 h 4194895"/>
              <a:gd name="connsiteX445" fmla="*/ 4613597 w 9601201"/>
              <a:gd name="connsiteY445" fmla="*/ 4189281 h 4194895"/>
              <a:gd name="connsiteX446" fmla="*/ 4618521 w 9601201"/>
              <a:gd name="connsiteY446" fmla="*/ 4194204 h 4194895"/>
              <a:gd name="connsiteX447" fmla="*/ 8811971 w 9601201"/>
              <a:gd name="connsiteY447" fmla="*/ 0 h 4194895"/>
              <a:gd name="connsiteX448" fmla="*/ 8830566 w 9601201"/>
              <a:gd name="connsiteY448" fmla="*/ 0 h 4194895"/>
              <a:gd name="connsiteX449" fmla="*/ 8839157 w 9601201"/>
              <a:gd name="connsiteY449" fmla="*/ 0 h 4194895"/>
              <a:gd name="connsiteX450" fmla="*/ 8839157 w 9601201"/>
              <a:gd name="connsiteY450" fmla="*/ 2 h 4194895"/>
              <a:gd name="connsiteX451" fmla="*/ 8851357 w 9601201"/>
              <a:gd name="connsiteY451" fmla="*/ 2 h 4194895"/>
              <a:gd name="connsiteX452" fmla="*/ 4662830 w 9601201"/>
              <a:gd name="connsiteY452" fmla="*/ 4189281 h 4194895"/>
              <a:gd name="connsiteX453" fmla="*/ 4667752 w 9601201"/>
              <a:gd name="connsiteY453" fmla="*/ 4194204 h 4194895"/>
              <a:gd name="connsiteX454" fmla="*/ 8861201 w 9601201"/>
              <a:gd name="connsiteY454" fmla="*/ 2 h 4194895"/>
              <a:gd name="connsiteX455" fmla="*/ 8900588 w 9601201"/>
              <a:gd name="connsiteY455" fmla="*/ 2 h 4194895"/>
              <a:gd name="connsiteX456" fmla="*/ 4712062 w 9601201"/>
              <a:gd name="connsiteY456" fmla="*/ 4189281 h 4194895"/>
              <a:gd name="connsiteX457" fmla="*/ 4716984 w 9601201"/>
              <a:gd name="connsiteY457" fmla="*/ 4194204 h 4194895"/>
              <a:gd name="connsiteX458" fmla="*/ 8910432 w 9601201"/>
              <a:gd name="connsiteY458" fmla="*/ 2 h 4194895"/>
              <a:gd name="connsiteX459" fmla="*/ 8949820 w 9601201"/>
              <a:gd name="connsiteY459" fmla="*/ 2 h 4194895"/>
              <a:gd name="connsiteX460" fmla="*/ 4761293 w 9601201"/>
              <a:gd name="connsiteY460" fmla="*/ 4189281 h 4194895"/>
              <a:gd name="connsiteX461" fmla="*/ 4766216 w 9601201"/>
              <a:gd name="connsiteY461" fmla="*/ 4194204 h 4194895"/>
              <a:gd name="connsiteX462" fmla="*/ 8959664 w 9601201"/>
              <a:gd name="connsiteY462" fmla="*/ 2 h 4194895"/>
              <a:gd name="connsiteX463" fmla="*/ 8999051 w 9601201"/>
              <a:gd name="connsiteY463" fmla="*/ 2 h 4194895"/>
              <a:gd name="connsiteX464" fmla="*/ 4810524 w 9601201"/>
              <a:gd name="connsiteY464" fmla="*/ 4189281 h 4194895"/>
              <a:gd name="connsiteX465" fmla="*/ 4815448 w 9601201"/>
              <a:gd name="connsiteY465" fmla="*/ 4194204 h 4194895"/>
              <a:gd name="connsiteX466" fmla="*/ 9008896 w 9601201"/>
              <a:gd name="connsiteY466" fmla="*/ 2 h 4194895"/>
              <a:gd name="connsiteX467" fmla="*/ 9048283 w 9601201"/>
              <a:gd name="connsiteY467" fmla="*/ 2 h 4194895"/>
              <a:gd name="connsiteX468" fmla="*/ 4859756 w 9601201"/>
              <a:gd name="connsiteY468" fmla="*/ 4189281 h 4194895"/>
              <a:gd name="connsiteX469" fmla="*/ 4864680 w 9601201"/>
              <a:gd name="connsiteY469" fmla="*/ 4194204 h 4194895"/>
              <a:gd name="connsiteX470" fmla="*/ 9058129 w 9601201"/>
              <a:gd name="connsiteY470" fmla="*/ 2 h 4194895"/>
              <a:gd name="connsiteX471" fmla="*/ 9097515 w 9601201"/>
              <a:gd name="connsiteY471" fmla="*/ 2 h 4194895"/>
              <a:gd name="connsiteX472" fmla="*/ 4908988 w 9601201"/>
              <a:gd name="connsiteY472" fmla="*/ 4189281 h 4194895"/>
              <a:gd name="connsiteX473" fmla="*/ 4913913 w 9601201"/>
              <a:gd name="connsiteY473" fmla="*/ 4194204 h 4194895"/>
              <a:gd name="connsiteX474" fmla="*/ 9107361 w 9601201"/>
              <a:gd name="connsiteY474" fmla="*/ 2 h 4194895"/>
              <a:gd name="connsiteX475" fmla="*/ 9146747 w 9601201"/>
              <a:gd name="connsiteY475" fmla="*/ 2 h 4194895"/>
              <a:gd name="connsiteX476" fmla="*/ 4958220 w 9601201"/>
              <a:gd name="connsiteY476" fmla="*/ 4189281 h 4194895"/>
              <a:gd name="connsiteX477" fmla="*/ 4963143 w 9601201"/>
              <a:gd name="connsiteY477" fmla="*/ 4194204 h 4194895"/>
              <a:gd name="connsiteX478" fmla="*/ 9156592 w 9601201"/>
              <a:gd name="connsiteY478" fmla="*/ 2 h 4194895"/>
              <a:gd name="connsiteX479" fmla="*/ 9195979 w 9601201"/>
              <a:gd name="connsiteY479" fmla="*/ 2 h 4194895"/>
              <a:gd name="connsiteX480" fmla="*/ 5007453 w 9601201"/>
              <a:gd name="connsiteY480" fmla="*/ 4189281 h 4194895"/>
              <a:gd name="connsiteX481" fmla="*/ 5012375 w 9601201"/>
              <a:gd name="connsiteY481" fmla="*/ 4194204 h 4194895"/>
              <a:gd name="connsiteX482" fmla="*/ 9205823 w 9601201"/>
              <a:gd name="connsiteY482" fmla="*/ 2 h 4194895"/>
              <a:gd name="connsiteX483" fmla="*/ 9245211 w 9601201"/>
              <a:gd name="connsiteY483" fmla="*/ 2 h 4194895"/>
              <a:gd name="connsiteX484" fmla="*/ 5056684 w 9601201"/>
              <a:gd name="connsiteY484" fmla="*/ 4189281 h 4194895"/>
              <a:gd name="connsiteX485" fmla="*/ 5061607 w 9601201"/>
              <a:gd name="connsiteY485" fmla="*/ 4194204 h 4194895"/>
              <a:gd name="connsiteX486" fmla="*/ 9255055 w 9601201"/>
              <a:gd name="connsiteY486" fmla="*/ 2 h 4194895"/>
              <a:gd name="connsiteX487" fmla="*/ 9294443 w 9601201"/>
              <a:gd name="connsiteY487" fmla="*/ 2 h 4194895"/>
              <a:gd name="connsiteX488" fmla="*/ 5105916 w 9601201"/>
              <a:gd name="connsiteY488" fmla="*/ 4189281 h 4194895"/>
              <a:gd name="connsiteX489" fmla="*/ 5110839 w 9601201"/>
              <a:gd name="connsiteY489" fmla="*/ 4194204 h 4194895"/>
              <a:gd name="connsiteX490" fmla="*/ 9304287 w 9601201"/>
              <a:gd name="connsiteY490" fmla="*/ 2 h 4194895"/>
              <a:gd name="connsiteX491" fmla="*/ 9343675 w 9601201"/>
              <a:gd name="connsiteY491" fmla="*/ 2 h 4194895"/>
              <a:gd name="connsiteX492" fmla="*/ 5155148 w 9601201"/>
              <a:gd name="connsiteY492" fmla="*/ 4189281 h 4194895"/>
              <a:gd name="connsiteX493" fmla="*/ 5160071 w 9601201"/>
              <a:gd name="connsiteY493" fmla="*/ 4194204 h 4194895"/>
              <a:gd name="connsiteX494" fmla="*/ 9353519 w 9601201"/>
              <a:gd name="connsiteY494" fmla="*/ 2 h 4194895"/>
              <a:gd name="connsiteX495" fmla="*/ 9392906 w 9601201"/>
              <a:gd name="connsiteY495" fmla="*/ 2 h 4194895"/>
              <a:gd name="connsiteX496" fmla="*/ 5204380 w 9601201"/>
              <a:gd name="connsiteY496" fmla="*/ 4189281 h 4194895"/>
              <a:gd name="connsiteX497" fmla="*/ 5209304 w 9601201"/>
              <a:gd name="connsiteY497" fmla="*/ 4194204 h 4194895"/>
              <a:gd name="connsiteX498" fmla="*/ 9402752 w 9601201"/>
              <a:gd name="connsiteY498" fmla="*/ 2 h 4194895"/>
              <a:gd name="connsiteX499" fmla="*/ 9442139 w 9601201"/>
              <a:gd name="connsiteY499" fmla="*/ 2 h 4194895"/>
              <a:gd name="connsiteX500" fmla="*/ 5253611 w 9601201"/>
              <a:gd name="connsiteY500" fmla="*/ 4189281 h 4194895"/>
              <a:gd name="connsiteX501" fmla="*/ 5258536 w 9601201"/>
              <a:gd name="connsiteY501" fmla="*/ 4194204 h 4194895"/>
              <a:gd name="connsiteX502" fmla="*/ 9451983 w 9601201"/>
              <a:gd name="connsiteY502" fmla="*/ 2 h 4194895"/>
              <a:gd name="connsiteX503" fmla="*/ 9491371 w 9601201"/>
              <a:gd name="connsiteY503" fmla="*/ 2 h 4194895"/>
              <a:gd name="connsiteX504" fmla="*/ 5302844 w 9601201"/>
              <a:gd name="connsiteY504" fmla="*/ 4189281 h 4194895"/>
              <a:gd name="connsiteX505" fmla="*/ 5307766 w 9601201"/>
              <a:gd name="connsiteY505" fmla="*/ 4194204 h 4194895"/>
              <a:gd name="connsiteX506" fmla="*/ 9501215 w 9601201"/>
              <a:gd name="connsiteY506" fmla="*/ 2 h 4194895"/>
              <a:gd name="connsiteX507" fmla="*/ 9540603 w 9601201"/>
              <a:gd name="connsiteY507" fmla="*/ 2 h 4194895"/>
              <a:gd name="connsiteX508" fmla="*/ 5352076 w 9601201"/>
              <a:gd name="connsiteY508" fmla="*/ 4189281 h 4194895"/>
              <a:gd name="connsiteX509" fmla="*/ 5356998 w 9601201"/>
              <a:gd name="connsiteY509" fmla="*/ 4194204 h 4194895"/>
              <a:gd name="connsiteX510" fmla="*/ 9550447 w 9601201"/>
              <a:gd name="connsiteY510" fmla="*/ 2 h 4194895"/>
              <a:gd name="connsiteX511" fmla="*/ 9589834 w 9601201"/>
              <a:gd name="connsiteY511" fmla="*/ 2 h 4194895"/>
              <a:gd name="connsiteX512" fmla="*/ 5401307 w 9601201"/>
              <a:gd name="connsiteY512" fmla="*/ 4189281 h 4194895"/>
              <a:gd name="connsiteX513" fmla="*/ 5406230 w 9601201"/>
              <a:gd name="connsiteY513" fmla="*/ 4194204 h 4194895"/>
              <a:gd name="connsiteX514" fmla="*/ 9599678 w 9601201"/>
              <a:gd name="connsiteY514" fmla="*/ 2 h 4194895"/>
              <a:gd name="connsiteX515" fmla="*/ 9601199 w 9601201"/>
              <a:gd name="connsiteY515" fmla="*/ 2 h 4194895"/>
              <a:gd name="connsiteX516" fmla="*/ 9601199 w 9601201"/>
              <a:gd name="connsiteY516" fmla="*/ 1 h 4194895"/>
              <a:gd name="connsiteX517" fmla="*/ 9601200 w 9601201"/>
              <a:gd name="connsiteY517" fmla="*/ 1 h 4194895"/>
              <a:gd name="connsiteX518" fmla="*/ 9601200 w 9601201"/>
              <a:gd name="connsiteY518" fmla="*/ 37875 h 4194895"/>
              <a:gd name="connsiteX519" fmla="*/ 5450539 w 9601201"/>
              <a:gd name="connsiteY519" fmla="*/ 4189281 h 4194895"/>
              <a:gd name="connsiteX520" fmla="*/ 5455462 w 9601201"/>
              <a:gd name="connsiteY520" fmla="*/ 4194204 h 4194895"/>
              <a:gd name="connsiteX521" fmla="*/ 9601200 w 9601201"/>
              <a:gd name="connsiteY521" fmla="*/ 47721 h 4194895"/>
              <a:gd name="connsiteX522" fmla="*/ 9601200 w 9601201"/>
              <a:gd name="connsiteY522" fmla="*/ 87116 h 4194895"/>
              <a:gd name="connsiteX523" fmla="*/ 5499771 w 9601201"/>
              <a:gd name="connsiteY523" fmla="*/ 4189281 h 4194895"/>
              <a:gd name="connsiteX524" fmla="*/ 5504695 w 9601201"/>
              <a:gd name="connsiteY524" fmla="*/ 4194204 h 4194895"/>
              <a:gd name="connsiteX525" fmla="*/ 9601200 w 9601201"/>
              <a:gd name="connsiteY525" fmla="*/ 96962 h 4194895"/>
              <a:gd name="connsiteX526" fmla="*/ 9601200 w 9601201"/>
              <a:gd name="connsiteY526" fmla="*/ 136356 h 4194895"/>
              <a:gd name="connsiteX527" fmla="*/ 5549003 w 9601201"/>
              <a:gd name="connsiteY527" fmla="*/ 4189281 h 4194895"/>
              <a:gd name="connsiteX528" fmla="*/ 5553927 w 9601201"/>
              <a:gd name="connsiteY528" fmla="*/ 4194204 h 4194895"/>
              <a:gd name="connsiteX529" fmla="*/ 9601200 w 9601201"/>
              <a:gd name="connsiteY529" fmla="*/ 146203 h 4194895"/>
              <a:gd name="connsiteX530" fmla="*/ 9601200 w 9601201"/>
              <a:gd name="connsiteY530" fmla="*/ 185598 h 4194895"/>
              <a:gd name="connsiteX531" fmla="*/ 5598236 w 9601201"/>
              <a:gd name="connsiteY531" fmla="*/ 4189281 h 4194895"/>
              <a:gd name="connsiteX532" fmla="*/ 5603158 w 9601201"/>
              <a:gd name="connsiteY532" fmla="*/ 4194204 h 4194895"/>
              <a:gd name="connsiteX533" fmla="*/ 9601200 w 9601201"/>
              <a:gd name="connsiteY533" fmla="*/ 195444 h 4194895"/>
              <a:gd name="connsiteX534" fmla="*/ 9601200 w 9601201"/>
              <a:gd name="connsiteY534" fmla="*/ 234838 h 4194895"/>
              <a:gd name="connsiteX535" fmla="*/ 5647468 w 9601201"/>
              <a:gd name="connsiteY535" fmla="*/ 4189281 h 4194895"/>
              <a:gd name="connsiteX536" fmla="*/ 5652389 w 9601201"/>
              <a:gd name="connsiteY536" fmla="*/ 4194204 h 4194895"/>
              <a:gd name="connsiteX537" fmla="*/ 9601200 w 9601201"/>
              <a:gd name="connsiteY537" fmla="*/ 244684 h 4194895"/>
              <a:gd name="connsiteX538" fmla="*/ 9601200 w 9601201"/>
              <a:gd name="connsiteY538" fmla="*/ 284078 h 4194895"/>
              <a:gd name="connsiteX539" fmla="*/ 5696699 w 9601201"/>
              <a:gd name="connsiteY539" fmla="*/ 4189281 h 4194895"/>
              <a:gd name="connsiteX540" fmla="*/ 5701621 w 9601201"/>
              <a:gd name="connsiteY540" fmla="*/ 4194204 h 4194895"/>
              <a:gd name="connsiteX541" fmla="*/ 9601200 w 9601201"/>
              <a:gd name="connsiteY541" fmla="*/ 293924 h 4194895"/>
              <a:gd name="connsiteX542" fmla="*/ 9601200 w 9601201"/>
              <a:gd name="connsiteY542" fmla="*/ 333319 h 4194895"/>
              <a:gd name="connsiteX543" fmla="*/ 5745930 w 9601201"/>
              <a:gd name="connsiteY543" fmla="*/ 4189281 h 4194895"/>
              <a:gd name="connsiteX544" fmla="*/ 5750854 w 9601201"/>
              <a:gd name="connsiteY544" fmla="*/ 4194204 h 4194895"/>
              <a:gd name="connsiteX545" fmla="*/ 9601200 w 9601201"/>
              <a:gd name="connsiteY545" fmla="*/ 343165 h 4194895"/>
              <a:gd name="connsiteX546" fmla="*/ 9601200 w 9601201"/>
              <a:gd name="connsiteY546" fmla="*/ 382560 h 4194895"/>
              <a:gd name="connsiteX547" fmla="*/ 5795162 w 9601201"/>
              <a:gd name="connsiteY547" fmla="*/ 4189281 h 4194895"/>
              <a:gd name="connsiteX548" fmla="*/ 5800085 w 9601201"/>
              <a:gd name="connsiteY548" fmla="*/ 4194204 h 4194895"/>
              <a:gd name="connsiteX549" fmla="*/ 9601200 w 9601201"/>
              <a:gd name="connsiteY549" fmla="*/ 392406 h 4194895"/>
              <a:gd name="connsiteX550" fmla="*/ 9601200 w 9601201"/>
              <a:gd name="connsiteY550" fmla="*/ 431800 h 4194895"/>
              <a:gd name="connsiteX551" fmla="*/ 5844393 w 9601201"/>
              <a:gd name="connsiteY551" fmla="*/ 4189281 h 4194895"/>
              <a:gd name="connsiteX552" fmla="*/ 5849318 w 9601201"/>
              <a:gd name="connsiteY552" fmla="*/ 4194204 h 4194895"/>
              <a:gd name="connsiteX553" fmla="*/ 9601200 w 9601201"/>
              <a:gd name="connsiteY553" fmla="*/ 441648 h 4194895"/>
              <a:gd name="connsiteX554" fmla="*/ 9601200 w 9601201"/>
              <a:gd name="connsiteY554" fmla="*/ 481041 h 4194895"/>
              <a:gd name="connsiteX555" fmla="*/ 5893625 w 9601201"/>
              <a:gd name="connsiteY555" fmla="*/ 4189281 h 4194895"/>
              <a:gd name="connsiteX556" fmla="*/ 5898549 w 9601201"/>
              <a:gd name="connsiteY556" fmla="*/ 4194204 h 4194895"/>
              <a:gd name="connsiteX557" fmla="*/ 9601200 w 9601201"/>
              <a:gd name="connsiteY557" fmla="*/ 490888 h 4194895"/>
              <a:gd name="connsiteX558" fmla="*/ 9601200 w 9601201"/>
              <a:gd name="connsiteY558" fmla="*/ 530283 h 4194895"/>
              <a:gd name="connsiteX559" fmla="*/ 5942859 w 9601201"/>
              <a:gd name="connsiteY559" fmla="*/ 4189281 h 4194895"/>
              <a:gd name="connsiteX560" fmla="*/ 5947781 w 9601201"/>
              <a:gd name="connsiteY560" fmla="*/ 4194204 h 4194895"/>
              <a:gd name="connsiteX561" fmla="*/ 9601200 w 9601201"/>
              <a:gd name="connsiteY561" fmla="*/ 540129 h 4194895"/>
              <a:gd name="connsiteX562" fmla="*/ 9601200 w 9601201"/>
              <a:gd name="connsiteY562" fmla="*/ 579523 h 4194895"/>
              <a:gd name="connsiteX563" fmla="*/ 5992089 w 9601201"/>
              <a:gd name="connsiteY563" fmla="*/ 4189281 h 4194895"/>
              <a:gd name="connsiteX564" fmla="*/ 5997013 w 9601201"/>
              <a:gd name="connsiteY564" fmla="*/ 4194204 h 4194895"/>
              <a:gd name="connsiteX565" fmla="*/ 9601200 w 9601201"/>
              <a:gd name="connsiteY565" fmla="*/ 589370 h 4194895"/>
              <a:gd name="connsiteX566" fmla="*/ 9601200 w 9601201"/>
              <a:gd name="connsiteY566" fmla="*/ 628764 h 4194895"/>
              <a:gd name="connsiteX567" fmla="*/ 6041321 w 9601201"/>
              <a:gd name="connsiteY567" fmla="*/ 4189281 h 4194895"/>
              <a:gd name="connsiteX568" fmla="*/ 6046244 w 9601201"/>
              <a:gd name="connsiteY568" fmla="*/ 4194204 h 4194895"/>
              <a:gd name="connsiteX569" fmla="*/ 9601200 w 9601201"/>
              <a:gd name="connsiteY569" fmla="*/ 638609 h 4194895"/>
              <a:gd name="connsiteX570" fmla="*/ 9601200 w 9601201"/>
              <a:gd name="connsiteY570" fmla="*/ 678004 h 4194895"/>
              <a:gd name="connsiteX571" fmla="*/ 6090553 w 9601201"/>
              <a:gd name="connsiteY571" fmla="*/ 4189281 h 4194895"/>
              <a:gd name="connsiteX572" fmla="*/ 6095476 w 9601201"/>
              <a:gd name="connsiteY572" fmla="*/ 4194204 h 4194895"/>
              <a:gd name="connsiteX573" fmla="*/ 9601200 w 9601201"/>
              <a:gd name="connsiteY573" fmla="*/ 687850 h 4194895"/>
              <a:gd name="connsiteX574" fmla="*/ 9601200 w 9601201"/>
              <a:gd name="connsiteY574" fmla="*/ 689695 h 4194895"/>
              <a:gd name="connsiteX575" fmla="*/ 9601201 w 9601201"/>
              <a:gd name="connsiteY575" fmla="*/ 689695 h 4194895"/>
              <a:gd name="connsiteX576" fmla="*/ 9601201 w 9601201"/>
              <a:gd name="connsiteY576" fmla="*/ 727244 h 4194895"/>
              <a:gd name="connsiteX577" fmla="*/ 6139785 w 9601201"/>
              <a:gd name="connsiteY577" fmla="*/ 4189281 h 4194895"/>
              <a:gd name="connsiteX578" fmla="*/ 6144709 w 9601201"/>
              <a:gd name="connsiteY578" fmla="*/ 4194204 h 4194895"/>
              <a:gd name="connsiteX579" fmla="*/ 9601201 w 9601201"/>
              <a:gd name="connsiteY579" fmla="*/ 737091 h 4194895"/>
              <a:gd name="connsiteX580" fmla="*/ 9601201 w 9601201"/>
              <a:gd name="connsiteY580" fmla="*/ 776484 h 4194895"/>
              <a:gd name="connsiteX581" fmla="*/ 6189017 w 9601201"/>
              <a:gd name="connsiteY581" fmla="*/ 4189281 h 4194895"/>
              <a:gd name="connsiteX582" fmla="*/ 6193941 w 9601201"/>
              <a:gd name="connsiteY582" fmla="*/ 4194204 h 4194895"/>
              <a:gd name="connsiteX583" fmla="*/ 9601201 w 9601201"/>
              <a:gd name="connsiteY583" fmla="*/ 786331 h 4194895"/>
              <a:gd name="connsiteX584" fmla="*/ 9601201 w 9601201"/>
              <a:gd name="connsiteY584" fmla="*/ 825726 h 4194895"/>
              <a:gd name="connsiteX585" fmla="*/ 6238250 w 9601201"/>
              <a:gd name="connsiteY585" fmla="*/ 4189281 h 4194895"/>
              <a:gd name="connsiteX586" fmla="*/ 6243172 w 9601201"/>
              <a:gd name="connsiteY586" fmla="*/ 4194204 h 4194895"/>
              <a:gd name="connsiteX587" fmla="*/ 9601201 w 9601201"/>
              <a:gd name="connsiteY587" fmla="*/ 835572 h 4194895"/>
              <a:gd name="connsiteX588" fmla="*/ 9601201 w 9601201"/>
              <a:gd name="connsiteY588" fmla="*/ 875603 h 4194895"/>
              <a:gd name="connsiteX589" fmla="*/ 6288713 w 9601201"/>
              <a:gd name="connsiteY589" fmla="*/ 4189281 h 4194895"/>
              <a:gd name="connsiteX590" fmla="*/ 6293635 w 9601201"/>
              <a:gd name="connsiteY590" fmla="*/ 4194204 h 4194895"/>
              <a:gd name="connsiteX591" fmla="*/ 9601201 w 9601201"/>
              <a:gd name="connsiteY591" fmla="*/ 885450 h 4194895"/>
              <a:gd name="connsiteX592" fmla="*/ 9601201 w 9601201"/>
              <a:gd name="connsiteY592" fmla="*/ 924852 h 4194895"/>
              <a:gd name="connsiteX593" fmla="*/ 6337944 w 9601201"/>
              <a:gd name="connsiteY593" fmla="*/ 4189281 h 4194895"/>
              <a:gd name="connsiteX594" fmla="*/ 6342867 w 9601201"/>
              <a:gd name="connsiteY594" fmla="*/ 4194204 h 4194895"/>
              <a:gd name="connsiteX595" fmla="*/ 9601201 w 9601201"/>
              <a:gd name="connsiteY595" fmla="*/ 934699 h 4194895"/>
              <a:gd name="connsiteX596" fmla="*/ 9601201 w 9601201"/>
              <a:gd name="connsiteY596" fmla="*/ 974102 h 4194895"/>
              <a:gd name="connsiteX597" fmla="*/ 6387176 w 9601201"/>
              <a:gd name="connsiteY597" fmla="*/ 4189281 h 4194895"/>
              <a:gd name="connsiteX598" fmla="*/ 6392099 w 9601201"/>
              <a:gd name="connsiteY598" fmla="*/ 4194204 h 4194895"/>
              <a:gd name="connsiteX599" fmla="*/ 9601201 w 9601201"/>
              <a:gd name="connsiteY599" fmla="*/ 983949 h 4194895"/>
              <a:gd name="connsiteX600" fmla="*/ 9601201 w 9601201"/>
              <a:gd name="connsiteY600" fmla="*/ 1023350 h 4194895"/>
              <a:gd name="connsiteX601" fmla="*/ 6436407 w 9601201"/>
              <a:gd name="connsiteY601" fmla="*/ 4189281 h 4194895"/>
              <a:gd name="connsiteX602" fmla="*/ 6441331 w 9601201"/>
              <a:gd name="connsiteY602" fmla="*/ 4194204 h 4194895"/>
              <a:gd name="connsiteX603" fmla="*/ 9601201 w 9601201"/>
              <a:gd name="connsiteY603" fmla="*/ 1033198 h 4194895"/>
              <a:gd name="connsiteX604" fmla="*/ 9601201 w 9601201"/>
              <a:gd name="connsiteY604" fmla="*/ 1072600 h 4194895"/>
              <a:gd name="connsiteX605" fmla="*/ 6485639 w 9601201"/>
              <a:gd name="connsiteY605" fmla="*/ 4189281 h 4194895"/>
              <a:gd name="connsiteX606" fmla="*/ 6490564 w 9601201"/>
              <a:gd name="connsiteY606" fmla="*/ 4194204 h 4194895"/>
              <a:gd name="connsiteX607" fmla="*/ 9601201 w 9601201"/>
              <a:gd name="connsiteY607" fmla="*/ 1082448 h 4194895"/>
              <a:gd name="connsiteX608" fmla="*/ 9601201 w 9601201"/>
              <a:gd name="connsiteY608" fmla="*/ 1121850 h 4194895"/>
              <a:gd name="connsiteX609" fmla="*/ 6534871 w 9601201"/>
              <a:gd name="connsiteY609" fmla="*/ 4189281 h 4194895"/>
              <a:gd name="connsiteX610" fmla="*/ 6539795 w 9601201"/>
              <a:gd name="connsiteY610" fmla="*/ 4194204 h 4194895"/>
              <a:gd name="connsiteX611" fmla="*/ 9601201 w 9601201"/>
              <a:gd name="connsiteY611" fmla="*/ 1131698 h 4194895"/>
              <a:gd name="connsiteX612" fmla="*/ 9601201 w 9601201"/>
              <a:gd name="connsiteY612" fmla="*/ 1171101 h 4194895"/>
              <a:gd name="connsiteX613" fmla="*/ 6584105 w 9601201"/>
              <a:gd name="connsiteY613" fmla="*/ 4189281 h 4194895"/>
              <a:gd name="connsiteX614" fmla="*/ 6589026 w 9601201"/>
              <a:gd name="connsiteY614" fmla="*/ 4194204 h 4194895"/>
              <a:gd name="connsiteX615" fmla="*/ 9601201 w 9601201"/>
              <a:gd name="connsiteY615" fmla="*/ 1180947 h 4194895"/>
              <a:gd name="connsiteX616" fmla="*/ 9601201 w 9601201"/>
              <a:gd name="connsiteY616" fmla="*/ 1220349 h 4194895"/>
              <a:gd name="connsiteX617" fmla="*/ 6633335 w 9601201"/>
              <a:gd name="connsiteY617" fmla="*/ 4189281 h 4194895"/>
              <a:gd name="connsiteX618" fmla="*/ 6638258 w 9601201"/>
              <a:gd name="connsiteY618" fmla="*/ 4194204 h 4194895"/>
              <a:gd name="connsiteX619" fmla="*/ 9601201 w 9601201"/>
              <a:gd name="connsiteY619" fmla="*/ 1230197 h 4194895"/>
              <a:gd name="connsiteX620" fmla="*/ 9601201 w 9601201"/>
              <a:gd name="connsiteY620" fmla="*/ 1269599 h 4194895"/>
              <a:gd name="connsiteX621" fmla="*/ 6682567 w 9601201"/>
              <a:gd name="connsiteY621" fmla="*/ 4189281 h 4194895"/>
              <a:gd name="connsiteX622" fmla="*/ 6687491 w 9601201"/>
              <a:gd name="connsiteY622" fmla="*/ 4194204 h 4194895"/>
              <a:gd name="connsiteX623" fmla="*/ 9601201 w 9601201"/>
              <a:gd name="connsiteY623" fmla="*/ 1279447 h 4194895"/>
              <a:gd name="connsiteX624" fmla="*/ 9601201 w 9601201"/>
              <a:gd name="connsiteY624" fmla="*/ 1318849 h 4194895"/>
              <a:gd name="connsiteX625" fmla="*/ 6731800 w 9601201"/>
              <a:gd name="connsiteY625" fmla="*/ 4189281 h 4194895"/>
              <a:gd name="connsiteX626" fmla="*/ 6736723 w 9601201"/>
              <a:gd name="connsiteY626" fmla="*/ 4194204 h 4194895"/>
              <a:gd name="connsiteX627" fmla="*/ 9601201 w 9601201"/>
              <a:gd name="connsiteY627" fmla="*/ 1328696 h 4194895"/>
              <a:gd name="connsiteX628" fmla="*/ 9601201 w 9601201"/>
              <a:gd name="connsiteY628" fmla="*/ 1368099 h 4194895"/>
              <a:gd name="connsiteX629" fmla="*/ 6781032 w 9601201"/>
              <a:gd name="connsiteY629" fmla="*/ 4189281 h 4194895"/>
              <a:gd name="connsiteX630" fmla="*/ 6785955 w 9601201"/>
              <a:gd name="connsiteY630" fmla="*/ 4194204 h 4194895"/>
              <a:gd name="connsiteX631" fmla="*/ 9601201 w 9601201"/>
              <a:gd name="connsiteY631" fmla="*/ 1377946 h 4194895"/>
              <a:gd name="connsiteX632" fmla="*/ 9601201 w 9601201"/>
              <a:gd name="connsiteY632" fmla="*/ 1417348 h 4194895"/>
              <a:gd name="connsiteX633" fmla="*/ 6830264 w 9601201"/>
              <a:gd name="connsiteY633" fmla="*/ 4189281 h 4194895"/>
              <a:gd name="connsiteX634" fmla="*/ 6835187 w 9601201"/>
              <a:gd name="connsiteY634" fmla="*/ 4194204 h 4194895"/>
              <a:gd name="connsiteX635" fmla="*/ 9601201 w 9601201"/>
              <a:gd name="connsiteY635" fmla="*/ 1427196 h 4194895"/>
              <a:gd name="connsiteX636" fmla="*/ 9601201 w 9601201"/>
              <a:gd name="connsiteY636" fmla="*/ 1466598 h 4194895"/>
              <a:gd name="connsiteX637" fmla="*/ 6879496 w 9601201"/>
              <a:gd name="connsiteY637" fmla="*/ 4189281 h 4194895"/>
              <a:gd name="connsiteX638" fmla="*/ 6884417 w 9601201"/>
              <a:gd name="connsiteY638" fmla="*/ 4194204 h 4194895"/>
              <a:gd name="connsiteX639" fmla="*/ 9601201 w 9601201"/>
              <a:gd name="connsiteY639" fmla="*/ 1476444 h 4194895"/>
              <a:gd name="connsiteX640" fmla="*/ 9601201 w 9601201"/>
              <a:gd name="connsiteY640" fmla="*/ 1515847 h 4194895"/>
              <a:gd name="connsiteX641" fmla="*/ 6928727 w 9601201"/>
              <a:gd name="connsiteY641" fmla="*/ 4189281 h 4194895"/>
              <a:gd name="connsiteX642" fmla="*/ 6933649 w 9601201"/>
              <a:gd name="connsiteY642" fmla="*/ 4194204 h 4194895"/>
              <a:gd name="connsiteX643" fmla="*/ 9601201 w 9601201"/>
              <a:gd name="connsiteY643" fmla="*/ 1525694 h 4194895"/>
              <a:gd name="connsiteX644" fmla="*/ 9601201 w 9601201"/>
              <a:gd name="connsiteY644" fmla="*/ 1565096 h 4194895"/>
              <a:gd name="connsiteX645" fmla="*/ 6977958 w 9601201"/>
              <a:gd name="connsiteY645" fmla="*/ 4189281 h 4194895"/>
              <a:gd name="connsiteX646" fmla="*/ 6982883 w 9601201"/>
              <a:gd name="connsiteY646" fmla="*/ 4194204 h 4194895"/>
              <a:gd name="connsiteX647" fmla="*/ 9601201 w 9601201"/>
              <a:gd name="connsiteY647" fmla="*/ 1574945 h 4194895"/>
              <a:gd name="connsiteX648" fmla="*/ 9601201 w 9601201"/>
              <a:gd name="connsiteY648" fmla="*/ 1614346 h 4194895"/>
              <a:gd name="connsiteX649" fmla="*/ 7027190 w 9601201"/>
              <a:gd name="connsiteY649" fmla="*/ 4189281 h 4194895"/>
              <a:gd name="connsiteX650" fmla="*/ 7032115 w 9601201"/>
              <a:gd name="connsiteY650" fmla="*/ 4194204 h 4194895"/>
              <a:gd name="connsiteX651" fmla="*/ 9601201 w 9601201"/>
              <a:gd name="connsiteY651" fmla="*/ 1624194 h 4194895"/>
              <a:gd name="connsiteX652" fmla="*/ 9601201 w 9601201"/>
              <a:gd name="connsiteY652" fmla="*/ 1663596 h 4194895"/>
              <a:gd name="connsiteX653" fmla="*/ 7076423 w 9601201"/>
              <a:gd name="connsiteY653" fmla="*/ 4189281 h 4194895"/>
              <a:gd name="connsiteX654" fmla="*/ 7081346 w 9601201"/>
              <a:gd name="connsiteY654" fmla="*/ 4194204 h 4194895"/>
              <a:gd name="connsiteX655" fmla="*/ 9601201 w 9601201"/>
              <a:gd name="connsiteY655" fmla="*/ 1673443 h 4194895"/>
              <a:gd name="connsiteX656" fmla="*/ 9601201 w 9601201"/>
              <a:gd name="connsiteY656" fmla="*/ 1712846 h 4194895"/>
              <a:gd name="connsiteX657" fmla="*/ 7125655 w 9601201"/>
              <a:gd name="connsiteY657" fmla="*/ 4189281 h 4194895"/>
              <a:gd name="connsiteX658" fmla="*/ 7130578 w 9601201"/>
              <a:gd name="connsiteY658" fmla="*/ 4194204 h 4194895"/>
              <a:gd name="connsiteX659" fmla="*/ 9601201 w 9601201"/>
              <a:gd name="connsiteY659" fmla="*/ 1722693 h 4194895"/>
              <a:gd name="connsiteX660" fmla="*/ 9601201 w 9601201"/>
              <a:gd name="connsiteY660" fmla="*/ 1762096 h 4194895"/>
              <a:gd name="connsiteX661" fmla="*/ 7174887 w 9601201"/>
              <a:gd name="connsiteY661" fmla="*/ 4189281 h 4194895"/>
              <a:gd name="connsiteX662" fmla="*/ 7179809 w 9601201"/>
              <a:gd name="connsiteY662" fmla="*/ 4194204 h 4194895"/>
              <a:gd name="connsiteX663" fmla="*/ 9601201 w 9601201"/>
              <a:gd name="connsiteY663" fmla="*/ 1771942 h 4194895"/>
              <a:gd name="connsiteX664" fmla="*/ 9601201 w 9601201"/>
              <a:gd name="connsiteY664" fmla="*/ 1811345 h 4194895"/>
              <a:gd name="connsiteX665" fmla="*/ 7224119 w 9601201"/>
              <a:gd name="connsiteY665" fmla="*/ 4189281 h 4194895"/>
              <a:gd name="connsiteX666" fmla="*/ 7229041 w 9601201"/>
              <a:gd name="connsiteY666" fmla="*/ 4194204 h 4194895"/>
              <a:gd name="connsiteX667" fmla="*/ 9601201 w 9601201"/>
              <a:gd name="connsiteY667" fmla="*/ 1821192 h 4194895"/>
              <a:gd name="connsiteX668" fmla="*/ 9601201 w 9601201"/>
              <a:gd name="connsiteY668" fmla="*/ 1860593 h 4194895"/>
              <a:gd name="connsiteX669" fmla="*/ 7273349 w 9601201"/>
              <a:gd name="connsiteY669" fmla="*/ 4189281 h 4194895"/>
              <a:gd name="connsiteX670" fmla="*/ 7278274 w 9601201"/>
              <a:gd name="connsiteY670" fmla="*/ 4194204 h 4194895"/>
              <a:gd name="connsiteX671" fmla="*/ 9601201 w 9601201"/>
              <a:gd name="connsiteY671" fmla="*/ 1870442 h 4194895"/>
              <a:gd name="connsiteX672" fmla="*/ 9601201 w 9601201"/>
              <a:gd name="connsiteY672" fmla="*/ 1909843 h 4194895"/>
              <a:gd name="connsiteX673" fmla="*/ 7322581 w 9601201"/>
              <a:gd name="connsiteY673" fmla="*/ 4189281 h 4194895"/>
              <a:gd name="connsiteX674" fmla="*/ 7327506 w 9601201"/>
              <a:gd name="connsiteY674" fmla="*/ 4194204 h 4194895"/>
              <a:gd name="connsiteX675" fmla="*/ 9601201 w 9601201"/>
              <a:gd name="connsiteY675" fmla="*/ 1919692 h 4194895"/>
              <a:gd name="connsiteX676" fmla="*/ 9601201 w 9601201"/>
              <a:gd name="connsiteY676" fmla="*/ 1959093 h 4194895"/>
              <a:gd name="connsiteX677" fmla="*/ 7371813 w 9601201"/>
              <a:gd name="connsiteY677" fmla="*/ 4189281 h 4194895"/>
              <a:gd name="connsiteX678" fmla="*/ 7376737 w 9601201"/>
              <a:gd name="connsiteY678" fmla="*/ 4194204 h 4194895"/>
              <a:gd name="connsiteX679" fmla="*/ 9601201 w 9601201"/>
              <a:gd name="connsiteY679" fmla="*/ 1968940 h 4194895"/>
              <a:gd name="connsiteX680" fmla="*/ 9601201 w 9601201"/>
              <a:gd name="connsiteY680" fmla="*/ 2008343 h 4194895"/>
              <a:gd name="connsiteX681" fmla="*/ 7421045 w 9601201"/>
              <a:gd name="connsiteY681" fmla="*/ 4189281 h 4194895"/>
              <a:gd name="connsiteX682" fmla="*/ 7425969 w 9601201"/>
              <a:gd name="connsiteY682" fmla="*/ 4194204 h 4194895"/>
              <a:gd name="connsiteX683" fmla="*/ 9601201 w 9601201"/>
              <a:gd name="connsiteY683" fmla="*/ 2018190 h 4194895"/>
              <a:gd name="connsiteX684" fmla="*/ 9601201 w 9601201"/>
              <a:gd name="connsiteY684" fmla="*/ 2057592 h 4194895"/>
              <a:gd name="connsiteX685" fmla="*/ 7470277 w 9601201"/>
              <a:gd name="connsiteY685" fmla="*/ 4189281 h 4194895"/>
              <a:gd name="connsiteX686" fmla="*/ 7475200 w 9601201"/>
              <a:gd name="connsiteY686" fmla="*/ 4194204 h 4194895"/>
              <a:gd name="connsiteX687" fmla="*/ 9601201 w 9601201"/>
              <a:gd name="connsiteY687" fmla="*/ 2067439 h 4194895"/>
              <a:gd name="connsiteX688" fmla="*/ 9601201 w 9601201"/>
              <a:gd name="connsiteY688" fmla="*/ 2106841 h 4194895"/>
              <a:gd name="connsiteX689" fmla="*/ 7519507 w 9601201"/>
              <a:gd name="connsiteY689" fmla="*/ 4189281 h 4194895"/>
              <a:gd name="connsiteX690" fmla="*/ 7524432 w 9601201"/>
              <a:gd name="connsiteY690" fmla="*/ 4194204 h 4194895"/>
              <a:gd name="connsiteX691" fmla="*/ 9601201 w 9601201"/>
              <a:gd name="connsiteY691" fmla="*/ 2116689 h 4194895"/>
              <a:gd name="connsiteX692" fmla="*/ 9601201 w 9601201"/>
              <a:gd name="connsiteY692" fmla="*/ 2156090 h 4194895"/>
              <a:gd name="connsiteX693" fmla="*/ 7568739 w 9601201"/>
              <a:gd name="connsiteY693" fmla="*/ 4189281 h 4194895"/>
              <a:gd name="connsiteX694" fmla="*/ 7573665 w 9601201"/>
              <a:gd name="connsiteY694" fmla="*/ 4194204 h 4194895"/>
              <a:gd name="connsiteX695" fmla="*/ 9601201 w 9601201"/>
              <a:gd name="connsiteY695" fmla="*/ 2165939 h 4194895"/>
              <a:gd name="connsiteX696" fmla="*/ 9601201 w 9601201"/>
              <a:gd name="connsiteY696" fmla="*/ 2205341 h 4194895"/>
              <a:gd name="connsiteX697" fmla="*/ 7617973 w 9601201"/>
              <a:gd name="connsiteY697" fmla="*/ 4189281 h 4194895"/>
              <a:gd name="connsiteX698" fmla="*/ 7622897 w 9601201"/>
              <a:gd name="connsiteY698" fmla="*/ 4194204 h 4194895"/>
              <a:gd name="connsiteX699" fmla="*/ 9601201 w 9601201"/>
              <a:gd name="connsiteY699" fmla="*/ 2215189 h 4194895"/>
              <a:gd name="connsiteX700" fmla="*/ 9601201 w 9601201"/>
              <a:gd name="connsiteY700" fmla="*/ 2254590 h 4194895"/>
              <a:gd name="connsiteX701" fmla="*/ 7667204 w 9601201"/>
              <a:gd name="connsiteY701" fmla="*/ 4189281 h 4194895"/>
              <a:gd name="connsiteX702" fmla="*/ 7672129 w 9601201"/>
              <a:gd name="connsiteY702" fmla="*/ 4194204 h 4194895"/>
              <a:gd name="connsiteX703" fmla="*/ 9601201 w 9601201"/>
              <a:gd name="connsiteY703" fmla="*/ 2264439 h 4194895"/>
              <a:gd name="connsiteX704" fmla="*/ 9601201 w 9601201"/>
              <a:gd name="connsiteY704" fmla="*/ 2303840 h 4194895"/>
              <a:gd name="connsiteX705" fmla="*/ 7716436 w 9601201"/>
              <a:gd name="connsiteY705" fmla="*/ 4189281 h 4194895"/>
              <a:gd name="connsiteX706" fmla="*/ 7721361 w 9601201"/>
              <a:gd name="connsiteY706" fmla="*/ 4194204 h 4194895"/>
              <a:gd name="connsiteX707" fmla="*/ 9601201 w 9601201"/>
              <a:gd name="connsiteY707" fmla="*/ 2313688 h 4194895"/>
              <a:gd name="connsiteX708" fmla="*/ 9601201 w 9601201"/>
              <a:gd name="connsiteY708" fmla="*/ 2353089 h 4194895"/>
              <a:gd name="connsiteX709" fmla="*/ 7765668 w 9601201"/>
              <a:gd name="connsiteY709" fmla="*/ 4189281 h 4194895"/>
              <a:gd name="connsiteX710" fmla="*/ 7770593 w 9601201"/>
              <a:gd name="connsiteY710" fmla="*/ 4194204 h 4194895"/>
              <a:gd name="connsiteX711" fmla="*/ 9601201 w 9601201"/>
              <a:gd name="connsiteY711" fmla="*/ 2362938 h 4194895"/>
              <a:gd name="connsiteX712" fmla="*/ 9601201 w 9601201"/>
              <a:gd name="connsiteY712" fmla="*/ 2402338 h 4194895"/>
              <a:gd name="connsiteX713" fmla="*/ 7814899 w 9601201"/>
              <a:gd name="connsiteY713" fmla="*/ 4189281 h 4194895"/>
              <a:gd name="connsiteX714" fmla="*/ 7819823 w 9601201"/>
              <a:gd name="connsiteY714" fmla="*/ 4194204 h 4194895"/>
              <a:gd name="connsiteX715" fmla="*/ 9601201 w 9601201"/>
              <a:gd name="connsiteY715" fmla="*/ 2412186 h 4194895"/>
              <a:gd name="connsiteX716" fmla="*/ 9601201 w 9601201"/>
              <a:gd name="connsiteY716" fmla="*/ 2451588 h 4194895"/>
              <a:gd name="connsiteX717" fmla="*/ 7864131 w 9601201"/>
              <a:gd name="connsiteY717" fmla="*/ 4189281 h 4194895"/>
              <a:gd name="connsiteX718" fmla="*/ 7869055 w 9601201"/>
              <a:gd name="connsiteY718" fmla="*/ 4194204 h 4194895"/>
              <a:gd name="connsiteX719" fmla="*/ 9601201 w 9601201"/>
              <a:gd name="connsiteY719" fmla="*/ 2461436 h 4194895"/>
              <a:gd name="connsiteX720" fmla="*/ 9601201 w 9601201"/>
              <a:gd name="connsiteY720" fmla="*/ 2500838 h 4194895"/>
              <a:gd name="connsiteX721" fmla="*/ 7913363 w 9601201"/>
              <a:gd name="connsiteY721" fmla="*/ 4189281 h 4194895"/>
              <a:gd name="connsiteX722" fmla="*/ 7918288 w 9601201"/>
              <a:gd name="connsiteY722" fmla="*/ 4194204 h 4194895"/>
              <a:gd name="connsiteX723" fmla="*/ 9601201 w 9601201"/>
              <a:gd name="connsiteY723" fmla="*/ 2510687 h 4194895"/>
              <a:gd name="connsiteX724" fmla="*/ 9601201 w 9601201"/>
              <a:gd name="connsiteY724" fmla="*/ 2550087 h 4194895"/>
              <a:gd name="connsiteX725" fmla="*/ 7962595 w 9601201"/>
              <a:gd name="connsiteY725" fmla="*/ 4189281 h 4194895"/>
              <a:gd name="connsiteX726" fmla="*/ 7967520 w 9601201"/>
              <a:gd name="connsiteY726" fmla="*/ 4194204 h 4194895"/>
              <a:gd name="connsiteX727" fmla="*/ 9601201 w 9601201"/>
              <a:gd name="connsiteY727" fmla="*/ 2559936 h 4194895"/>
              <a:gd name="connsiteX728" fmla="*/ 9601201 w 9601201"/>
              <a:gd name="connsiteY728" fmla="*/ 2599336 h 4194895"/>
              <a:gd name="connsiteX729" fmla="*/ 8011827 w 9601201"/>
              <a:gd name="connsiteY729" fmla="*/ 4189281 h 4194895"/>
              <a:gd name="connsiteX730" fmla="*/ 8016752 w 9601201"/>
              <a:gd name="connsiteY730" fmla="*/ 4194204 h 4194895"/>
              <a:gd name="connsiteX731" fmla="*/ 9601201 w 9601201"/>
              <a:gd name="connsiteY731" fmla="*/ 2609186 h 4194895"/>
              <a:gd name="connsiteX732" fmla="*/ 9601201 w 9601201"/>
              <a:gd name="connsiteY732" fmla="*/ 2648586 h 4194895"/>
              <a:gd name="connsiteX733" fmla="*/ 8061059 w 9601201"/>
              <a:gd name="connsiteY733" fmla="*/ 4189281 h 4194895"/>
              <a:gd name="connsiteX734" fmla="*/ 8065984 w 9601201"/>
              <a:gd name="connsiteY734" fmla="*/ 4194204 h 4194895"/>
              <a:gd name="connsiteX735" fmla="*/ 9601201 w 9601201"/>
              <a:gd name="connsiteY735" fmla="*/ 2658436 h 4194895"/>
              <a:gd name="connsiteX736" fmla="*/ 9601201 w 9601201"/>
              <a:gd name="connsiteY736" fmla="*/ 2697835 h 4194895"/>
              <a:gd name="connsiteX737" fmla="*/ 8110290 w 9601201"/>
              <a:gd name="connsiteY737" fmla="*/ 4189281 h 4194895"/>
              <a:gd name="connsiteX738" fmla="*/ 8115215 w 9601201"/>
              <a:gd name="connsiteY738" fmla="*/ 4194204 h 4194895"/>
              <a:gd name="connsiteX739" fmla="*/ 9601201 w 9601201"/>
              <a:gd name="connsiteY739" fmla="*/ 2707684 h 4194895"/>
              <a:gd name="connsiteX740" fmla="*/ 9601201 w 9601201"/>
              <a:gd name="connsiteY740" fmla="*/ 2747084 h 4194895"/>
              <a:gd name="connsiteX741" fmla="*/ 8159521 w 9601201"/>
              <a:gd name="connsiteY741" fmla="*/ 4189281 h 4194895"/>
              <a:gd name="connsiteX742" fmla="*/ 8164446 w 9601201"/>
              <a:gd name="connsiteY742" fmla="*/ 4194204 h 4194895"/>
              <a:gd name="connsiteX743" fmla="*/ 9601201 w 9601201"/>
              <a:gd name="connsiteY743" fmla="*/ 2756934 h 4194895"/>
              <a:gd name="connsiteX744" fmla="*/ 9601201 w 9601201"/>
              <a:gd name="connsiteY744" fmla="*/ 2796334 h 4194895"/>
              <a:gd name="connsiteX745" fmla="*/ 8208753 w 9601201"/>
              <a:gd name="connsiteY745" fmla="*/ 4189281 h 4194895"/>
              <a:gd name="connsiteX746" fmla="*/ 8213679 w 9601201"/>
              <a:gd name="connsiteY746" fmla="*/ 4194204 h 4194895"/>
              <a:gd name="connsiteX747" fmla="*/ 9601201 w 9601201"/>
              <a:gd name="connsiteY747" fmla="*/ 2806184 h 4194895"/>
              <a:gd name="connsiteX748" fmla="*/ 9601201 w 9601201"/>
              <a:gd name="connsiteY748" fmla="*/ 2845585 h 4194895"/>
              <a:gd name="connsiteX749" fmla="*/ 8257987 w 9601201"/>
              <a:gd name="connsiteY749" fmla="*/ 4189281 h 4194895"/>
              <a:gd name="connsiteX750" fmla="*/ 8262911 w 9601201"/>
              <a:gd name="connsiteY750" fmla="*/ 4194204 h 4194895"/>
              <a:gd name="connsiteX751" fmla="*/ 9601201 w 9601201"/>
              <a:gd name="connsiteY751" fmla="*/ 2855434 h 4194895"/>
              <a:gd name="connsiteX752" fmla="*/ 9601201 w 9601201"/>
              <a:gd name="connsiteY752" fmla="*/ 2894835 h 4194895"/>
              <a:gd name="connsiteX753" fmla="*/ 8307219 w 9601201"/>
              <a:gd name="connsiteY753" fmla="*/ 4189281 h 4194895"/>
              <a:gd name="connsiteX754" fmla="*/ 8312143 w 9601201"/>
              <a:gd name="connsiteY754" fmla="*/ 4194204 h 4194895"/>
              <a:gd name="connsiteX755" fmla="*/ 9601201 w 9601201"/>
              <a:gd name="connsiteY755" fmla="*/ 2904683 h 4194895"/>
              <a:gd name="connsiteX756" fmla="*/ 9601201 w 9601201"/>
              <a:gd name="connsiteY756" fmla="*/ 2944084 h 4194895"/>
              <a:gd name="connsiteX757" fmla="*/ 8356451 w 9601201"/>
              <a:gd name="connsiteY757" fmla="*/ 4189281 h 4194895"/>
              <a:gd name="connsiteX758" fmla="*/ 8361375 w 9601201"/>
              <a:gd name="connsiteY758" fmla="*/ 4194204 h 4194895"/>
              <a:gd name="connsiteX759" fmla="*/ 9601201 w 9601201"/>
              <a:gd name="connsiteY759" fmla="*/ 2953933 h 4194895"/>
              <a:gd name="connsiteX760" fmla="*/ 9601201 w 9601201"/>
              <a:gd name="connsiteY760" fmla="*/ 2993334 h 4194895"/>
              <a:gd name="connsiteX761" fmla="*/ 8405683 w 9601201"/>
              <a:gd name="connsiteY761" fmla="*/ 4189281 h 4194895"/>
              <a:gd name="connsiteX762" fmla="*/ 8410607 w 9601201"/>
              <a:gd name="connsiteY762" fmla="*/ 4194204 h 4194895"/>
              <a:gd name="connsiteX763" fmla="*/ 9601201 w 9601201"/>
              <a:gd name="connsiteY763" fmla="*/ 3003182 h 4194895"/>
              <a:gd name="connsiteX764" fmla="*/ 9601201 w 9601201"/>
              <a:gd name="connsiteY764" fmla="*/ 3042582 h 4194895"/>
              <a:gd name="connsiteX765" fmla="*/ 8454913 w 9601201"/>
              <a:gd name="connsiteY765" fmla="*/ 4189281 h 4194895"/>
              <a:gd name="connsiteX766" fmla="*/ 8459837 w 9601201"/>
              <a:gd name="connsiteY766" fmla="*/ 4194204 h 4194895"/>
              <a:gd name="connsiteX767" fmla="*/ 9601201 w 9601201"/>
              <a:gd name="connsiteY767" fmla="*/ 3052431 h 4194895"/>
              <a:gd name="connsiteX768" fmla="*/ 9601201 w 9601201"/>
              <a:gd name="connsiteY768" fmla="*/ 3091832 h 4194895"/>
              <a:gd name="connsiteX769" fmla="*/ 8504145 w 9601201"/>
              <a:gd name="connsiteY769" fmla="*/ 4189281 h 4194895"/>
              <a:gd name="connsiteX770" fmla="*/ 8509069 w 9601201"/>
              <a:gd name="connsiteY770" fmla="*/ 4194204 h 4194895"/>
              <a:gd name="connsiteX771" fmla="*/ 9601201 w 9601201"/>
              <a:gd name="connsiteY771" fmla="*/ 3101680 h 4194895"/>
              <a:gd name="connsiteX772" fmla="*/ 9601201 w 9601201"/>
              <a:gd name="connsiteY772" fmla="*/ 3141082 h 4194895"/>
              <a:gd name="connsiteX773" fmla="*/ 8553378 w 9601201"/>
              <a:gd name="connsiteY773" fmla="*/ 4189281 h 4194895"/>
              <a:gd name="connsiteX774" fmla="*/ 8558303 w 9601201"/>
              <a:gd name="connsiteY774" fmla="*/ 4194204 h 4194895"/>
              <a:gd name="connsiteX775" fmla="*/ 9601201 w 9601201"/>
              <a:gd name="connsiteY775" fmla="*/ 3150932 h 4194895"/>
              <a:gd name="connsiteX776" fmla="*/ 9601201 w 9601201"/>
              <a:gd name="connsiteY776" fmla="*/ 3190332 h 4194895"/>
              <a:gd name="connsiteX777" fmla="*/ 8602610 w 9601201"/>
              <a:gd name="connsiteY777" fmla="*/ 4189281 h 4194895"/>
              <a:gd name="connsiteX778" fmla="*/ 8607535 w 9601201"/>
              <a:gd name="connsiteY778" fmla="*/ 4194204 h 4194895"/>
              <a:gd name="connsiteX779" fmla="*/ 9601201 w 9601201"/>
              <a:gd name="connsiteY779" fmla="*/ 3200181 h 4194895"/>
              <a:gd name="connsiteX780" fmla="*/ 9601201 w 9601201"/>
              <a:gd name="connsiteY780" fmla="*/ 3239581 h 4194895"/>
              <a:gd name="connsiteX781" fmla="*/ 8651841 w 9601201"/>
              <a:gd name="connsiteY781" fmla="*/ 4189281 h 4194895"/>
              <a:gd name="connsiteX782" fmla="*/ 8656766 w 9601201"/>
              <a:gd name="connsiteY782" fmla="*/ 4194204 h 4194895"/>
              <a:gd name="connsiteX783" fmla="*/ 9601201 w 9601201"/>
              <a:gd name="connsiteY783" fmla="*/ 3249430 h 4194895"/>
              <a:gd name="connsiteX784" fmla="*/ 9601201 w 9601201"/>
              <a:gd name="connsiteY784" fmla="*/ 3288831 h 4194895"/>
              <a:gd name="connsiteX785" fmla="*/ 8701073 w 9601201"/>
              <a:gd name="connsiteY785" fmla="*/ 4189281 h 4194895"/>
              <a:gd name="connsiteX786" fmla="*/ 8705998 w 9601201"/>
              <a:gd name="connsiteY786" fmla="*/ 4194204 h 4194895"/>
              <a:gd name="connsiteX787" fmla="*/ 9601201 w 9601201"/>
              <a:gd name="connsiteY787" fmla="*/ 3298680 h 4194895"/>
              <a:gd name="connsiteX788" fmla="*/ 9601201 w 9601201"/>
              <a:gd name="connsiteY788" fmla="*/ 3338079 h 4194895"/>
              <a:gd name="connsiteX789" fmla="*/ 8750304 w 9601201"/>
              <a:gd name="connsiteY789" fmla="*/ 4189281 h 4194895"/>
              <a:gd name="connsiteX790" fmla="*/ 8755229 w 9601201"/>
              <a:gd name="connsiteY790" fmla="*/ 4194204 h 4194895"/>
              <a:gd name="connsiteX791" fmla="*/ 9601201 w 9601201"/>
              <a:gd name="connsiteY791" fmla="*/ 3347929 h 4194895"/>
              <a:gd name="connsiteX792" fmla="*/ 9601201 w 9601201"/>
              <a:gd name="connsiteY792" fmla="*/ 3387329 h 4194895"/>
              <a:gd name="connsiteX793" fmla="*/ 8799536 w 9601201"/>
              <a:gd name="connsiteY793" fmla="*/ 4189281 h 4194895"/>
              <a:gd name="connsiteX794" fmla="*/ 8804461 w 9601201"/>
              <a:gd name="connsiteY794" fmla="*/ 4194204 h 4194895"/>
              <a:gd name="connsiteX795" fmla="*/ 9601201 w 9601201"/>
              <a:gd name="connsiteY795" fmla="*/ 3397178 h 4194895"/>
              <a:gd name="connsiteX796" fmla="*/ 9601201 w 9601201"/>
              <a:gd name="connsiteY796" fmla="*/ 3436580 h 4194895"/>
              <a:gd name="connsiteX797" fmla="*/ 8848769 w 9601201"/>
              <a:gd name="connsiteY797" fmla="*/ 4189281 h 4194895"/>
              <a:gd name="connsiteX798" fmla="*/ 8853693 w 9601201"/>
              <a:gd name="connsiteY798" fmla="*/ 4194204 h 4194895"/>
              <a:gd name="connsiteX799" fmla="*/ 9601201 w 9601201"/>
              <a:gd name="connsiteY799" fmla="*/ 3446428 h 4194895"/>
              <a:gd name="connsiteX800" fmla="*/ 9601201 w 9601201"/>
              <a:gd name="connsiteY800" fmla="*/ 3485829 h 4194895"/>
              <a:gd name="connsiteX801" fmla="*/ 8898001 w 9601201"/>
              <a:gd name="connsiteY801" fmla="*/ 4189281 h 4194895"/>
              <a:gd name="connsiteX802" fmla="*/ 8902925 w 9601201"/>
              <a:gd name="connsiteY802" fmla="*/ 4194204 h 4194895"/>
              <a:gd name="connsiteX803" fmla="*/ 9601201 w 9601201"/>
              <a:gd name="connsiteY803" fmla="*/ 3495678 h 4194895"/>
              <a:gd name="connsiteX804" fmla="*/ 9601201 w 9601201"/>
              <a:gd name="connsiteY804" fmla="*/ 3524970 h 4194895"/>
              <a:gd name="connsiteX805" fmla="*/ 9601200 w 9601201"/>
              <a:gd name="connsiteY805" fmla="*/ 3524970 h 4194895"/>
              <a:gd name="connsiteX806" fmla="*/ 9601200 w 9601201"/>
              <a:gd name="connsiteY806" fmla="*/ 3535080 h 4194895"/>
              <a:gd name="connsiteX807" fmla="*/ 8947233 w 9601201"/>
              <a:gd name="connsiteY807" fmla="*/ 4189281 h 4194895"/>
              <a:gd name="connsiteX808" fmla="*/ 8952157 w 9601201"/>
              <a:gd name="connsiteY808" fmla="*/ 4194204 h 4194895"/>
              <a:gd name="connsiteX809" fmla="*/ 9601200 w 9601201"/>
              <a:gd name="connsiteY809" fmla="*/ 3544929 h 4194895"/>
              <a:gd name="connsiteX810" fmla="*/ 9601200 w 9601201"/>
              <a:gd name="connsiteY810" fmla="*/ 3584330 h 4194895"/>
              <a:gd name="connsiteX811" fmla="*/ 8996465 w 9601201"/>
              <a:gd name="connsiteY811" fmla="*/ 4189281 h 4194895"/>
              <a:gd name="connsiteX812" fmla="*/ 9001389 w 9601201"/>
              <a:gd name="connsiteY812" fmla="*/ 4194204 h 4194895"/>
              <a:gd name="connsiteX813" fmla="*/ 9601200 w 9601201"/>
              <a:gd name="connsiteY813" fmla="*/ 3594178 h 4194895"/>
              <a:gd name="connsiteX814" fmla="*/ 9601200 w 9601201"/>
              <a:gd name="connsiteY814" fmla="*/ 3633579 h 4194895"/>
              <a:gd name="connsiteX815" fmla="*/ 9045697 w 9601201"/>
              <a:gd name="connsiteY815" fmla="*/ 4189281 h 4194895"/>
              <a:gd name="connsiteX816" fmla="*/ 9050620 w 9601201"/>
              <a:gd name="connsiteY816" fmla="*/ 4194204 h 4194895"/>
              <a:gd name="connsiteX817" fmla="*/ 9601200 w 9601201"/>
              <a:gd name="connsiteY817" fmla="*/ 3643427 h 4194895"/>
              <a:gd name="connsiteX818" fmla="*/ 9601200 w 9601201"/>
              <a:gd name="connsiteY818" fmla="*/ 3682827 h 4194895"/>
              <a:gd name="connsiteX819" fmla="*/ 9094927 w 9601201"/>
              <a:gd name="connsiteY819" fmla="*/ 4189281 h 4194895"/>
              <a:gd name="connsiteX820" fmla="*/ 9099852 w 9601201"/>
              <a:gd name="connsiteY820" fmla="*/ 4194204 h 4194895"/>
              <a:gd name="connsiteX821" fmla="*/ 9601200 w 9601201"/>
              <a:gd name="connsiteY821" fmla="*/ 3692677 h 4194895"/>
              <a:gd name="connsiteX822" fmla="*/ 9601200 w 9601201"/>
              <a:gd name="connsiteY822" fmla="*/ 3732077 h 4194895"/>
              <a:gd name="connsiteX823" fmla="*/ 9144159 w 9601201"/>
              <a:gd name="connsiteY823" fmla="*/ 4189281 h 4194895"/>
              <a:gd name="connsiteX824" fmla="*/ 9149085 w 9601201"/>
              <a:gd name="connsiteY824" fmla="*/ 4194204 h 4194895"/>
              <a:gd name="connsiteX825" fmla="*/ 9601200 w 9601201"/>
              <a:gd name="connsiteY825" fmla="*/ 3741927 h 4194895"/>
              <a:gd name="connsiteX826" fmla="*/ 9601200 w 9601201"/>
              <a:gd name="connsiteY826" fmla="*/ 3781328 h 4194895"/>
              <a:gd name="connsiteX827" fmla="*/ 9193393 w 9601201"/>
              <a:gd name="connsiteY827" fmla="*/ 4189281 h 4194895"/>
              <a:gd name="connsiteX828" fmla="*/ 9198317 w 9601201"/>
              <a:gd name="connsiteY828" fmla="*/ 4194204 h 4194895"/>
              <a:gd name="connsiteX829" fmla="*/ 9601200 w 9601201"/>
              <a:gd name="connsiteY829" fmla="*/ 3791177 h 4194895"/>
              <a:gd name="connsiteX830" fmla="*/ 9601200 w 9601201"/>
              <a:gd name="connsiteY830" fmla="*/ 3830577 h 4194895"/>
              <a:gd name="connsiteX831" fmla="*/ 9242624 w 9601201"/>
              <a:gd name="connsiteY831" fmla="*/ 4189281 h 4194895"/>
              <a:gd name="connsiteX832" fmla="*/ 9247549 w 9601201"/>
              <a:gd name="connsiteY832" fmla="*/ 4194204 h 4194895"/>
              <a:gd name="connsiteX833" fmla="*/ 9601200 w 9601201"/>
              <a:gd name="connsiteY833" fmla="*/ 3840427 h 4194895"/>
              <a:gd name="connsiteX834" fmla="*/ 9601200 w 9601201"/>
              <a:gd name="connsiteY834" fmla="*/ 3879882 h 4194895"/>
              <a:gd name="connsiteX835" fmla="*/ 9291856 w 9601201"/>
              <a:gd name="connsiteY835" fmla="*/ 4189281 h 4194895"/>
              <a:gd name="connsiteX836" fmla="*/ 9296781 w 9601201"/>
              <a:gd name="connsiteY836" fmla="*/ 4194204 h 4194895"/>
              <a:gd name="connsiteX837" fmla="*/ 9601200 w 9601201"/>
              <a:gd name="connsiteY837" fmla="*/ 3889731 h 4194895"/>
              <a:gd name="connsiteX838" fmla="*/ 9601200 w 9601201"/>
              <a:gd name="connsiteY838" fmla="*/ 3929123 h 4194895"/>
              <a:gd name="connsiteX839" fmla="*/ 9341088 w 9601201"/>
              <a:gd name="connsiteY839" fmla="*/ 4189281 h 4194895"/>
              <a:gd name="connsiteX840" fmla="*/ 9346013 w 9601201"/>
              <a:gd name="connsiteY840" fmla="*/ 4194204 h 4194895"/>
              <a:gd name="connsiteX841" fmla="*/ 9601200 w 9601201"/>
              <a:gd name="connsiteY841" fmla="*/ 3938972 h 4194895"/>
              <a:gd name="connsiteX842" fmla="*/ 9601200 w 9601201"/>
              <a:gd name="connsiteY842" fmla="*/ 3978363 h 4194895"/>
              <a:gd name="connsiteX843" fmla="*/ 9390319 w 9601201"/>
              <a:gd name="connsiteY843" fmla="*/ 4189281 h 4194895"/>
              <a:gd name="connsiteX844" fmla="*/ 9395243 w 9601201"/>
              <a:gd name="connsiteY844" fmla="*/ 4194204 h 4194895"/>
              <a:gd name="connsiteX845" fmla="*/ 9601200 w 9601201"/>
              <a:gd name="connsiteY845" fmla="*/ 3988211 h 4194895"/>
              <a:gd name="connsiteX846" fmla="*/ 9601200 w 9601201"/>
              <a:gd name="connsiteY846" fmla="*/ 4027603 h 4194895"/>
              <a:gd name="connsiteX847" fmla="*/ 9439551 w 9601201"/>
              <a:gd name="connsiteY847" fmla="*/ 4189281 h 4194895"/>
              <a:gd name="connsiteX848" fmla="*/ 9444475 w 9601201"/>
              <a:gd name="connsiteY848" fmla="*/ 4194204 h 4194895"/>
              <a:gd name="connsiteX849" fmla="*/ 9601200 w 9601201"/>
              <a:gd name="connsiteY849" fmla="*/ 4037451 h 4194895"/>
              <a:gd name="connsiteX850" fmla="*/ 9601200 w 9601201"/>
              <a:gd name="connsiteY850" fmla="*/ 4076844 h 4194895"/>
              <a:gd name="connsiteX851" fmla="*/ 9488783 w 9601201"/>
              <a:gd name="connsiteY851" fmla="*/ 4189281 h 4194895"/>
              <a:gd name="connsiteX852" fmla="*/ 9493708 w 9601201"/>
              <a:gd name="connsiteY852" fmla="*/ 4194204 h 4194895"/>
              <a:gd name="connsiteX853" fmla="*/ 9601200 w 9601201"/>
              <a:gd name="connsiteY853" fmla="*/ 4086693 h 4194895"/>
              <a:gd name="connsiteX854" fmla="*/ 9601200 w 9601201"/>
              <a:gd name="connsiteY854" fmla="*/ 4126085 h 4194895"/>
              <a:gd name="connsiteX855" fmla="*/ 9538015 w 9601201"/>
              <a:gd name="connsiteY855" fmla="*/ 4189281 h 4194895"/>
              <a:gd name="connsiteX856" fmla="*/ 9542940 w 9601201"/>
              <a:gd name="connsiteY856" fmla="*/ 4194204 h 4194895"/>
              <a:gd name="connsiteX857" fmla="*/ 9601200 w 9601201"/>
              <a:gd name="connsiteY857" fmla="*/ 4135934 h 4194895"/>
              <a:gd name="connsiteX858" fmla="*/ 9601200 w 9601201"/>
              <a:gd name="connsiteY858" fmla="*/ 4175326 h 4194895"/>
              <a:gd name="connsiteX859" fmla="*/ 9587247 w 9601201"/>
              <a:gd name="connsiteY859" fmla="*/ 4189281 h 4194895"/>
              <a:gd name="connsiteX860" fmla="*/ 9592172 w 9601201"/>
              <a:gd name="connsiteY860" fmla="*/ 4194204 h 4194895"/>
              <a:gd name="connsiteX861" fmla="*/ 9601200 w 9601201"/>
              <a:gd name="connsiteY861" fmla="*/ 4185175 h 4194895"/>
              <a:gd name="connsiteX862" fmla="*/ 9601200 w 9601201"/>
              <a:gd name="connsiteY862" fmla="*/ 4194895 h 4194895"/>
              <a:gd name="connsiteX863" fmla="*/ 7083425 w 9601201"/>
              <a:gd name="connsiteY863" fmla="*/ 4194895 h 4194895"/>
              <a:gd name="connsiteX864" fmla="*/ 4291693 w 9601201"/>
              <a:gd name="connsiteY864" fmla="*/ 4194895 h 4194895"/>
              <a:gd name="connsiteX865" fmla="*/ 4291693 w 9601201"/>
              <a:gd name="connsiteY865" fmla="*/ 4194894 h 4194895"/>
              <a:gd name="connsiteX866" fmla="*/ 0 w 9601201"/>
              <a:gd name="connsiteY866" fmla="*/ 4194894 h 4194895"/>
              <a:gd name="connsiteX867" fmla="*/ 0 w 9601201"/>
              <a:gd name="connsiteY867" fmla="*/ 1 h 4194895"/>
              <a:gd name="connsiteX868" fmla="*/ 3505201 w 9601201"/>
              <a:gd name="connsiteY868"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Lst>
            <a:rect l="l" t="t" r="r" b="b"/>
            <a:pathLst>
              <a:path w="9601201" h="4194895">
                <a:moveTo>
                  <a:pt x="3505201" y="0"/>
                </a:moveTo>
                <a:lnTo>
                  <a:pt x="3532606" y="0"/>
                </a:lnTo>
                <a:lnTo>
                  <a:pt x="3505200" y="27406"/>
                </a:lnTo>
                <a:lnTo>
                  <a:pt x="3505200" y="37252"/>
                </a:lnTo>
                <a:lnTo>
                  <a:pt x="3542452" y="0"/>
                </a:lnTo>
                <a:lnTo>
                  <a:pt x="3581838" y="0"/>
                </a:lnTo>
                <a:lnTo>
                  <a:pt x="3505200" y="76638"/>
                </a:lnTo>
                <a:lnTo>
                  <a:pt x="3505200" y="86484"/>
                </a:lnTo>
                <a:lnTo>
                  <a:pt x="3591684" y="0"/>
                </a:lnTo>
                <a:lnTo>
                  <a:pt x="3631070" y="0"/>
                </a:lnTo>
                <a:lnTo>
                  <a:pt x="3505200" y="125870"/>
                </a:lnTo>
                <a:lnTo>
                  <a:pt x="3505200" y="135717"/>
                </a:lnTo>
                <a:lnTo>
                  <a:pt x="3640917" y="0"/>
                </a:lnTo>
                <a:lnTo>
                  <a:pt x="3680302" y="0"/>
                </a:lnTo>
                <a:lnTo>
                  <a:pt x="3505200" y="175102"/>
                </a:lnTo>
                <a:lnTo>
                  <a:pt x="3505200" y="184949"/>
                </a:lnTo>
                <a:lnTo>
                  <a:pt x="3690149" y="0"/>
                </a:lnTo>
                <a:lnTo>
                  <a:pt x="3729535" y="0"/>
                </a:lnTo>
                <a:lnTo>
                  <a:pt x="3505200" y="224335"/>
                </a:lnTo>
                <a:lnTo>
                  <a:pt x="3505200" y="234180"/>
                </a:lnTo>
                <a:lnTo>
                  <a:pt x="3739380" y="0"/>
                </a:lnTo>
                <a:lnTo>
                  <a:pt x="3778767" y="0"/>
                </a:lnTo>
                <a:lnTo>
                  <a:pt x="3505200" y="273567"/>
                </a:lnTo>
                <a:lnTo>
                  <a:pt x="3505200" y="283411"/>
                </a:lnTo>
                <a:lnTo>
                  <a:pt x="3788611" y="0"/>
                </a:lnTo>
                <a:lnTo>
                  <a:pt x="3827997" y="0"/>
                </a:lnTo>
                <a:lnTo>
                  <a:pt x="3505200" y="322797"/>
                </a:lnTo>
                <a:lnTo>
                  <a:pt x="3505200" y="332644"/>
                </a:lnTo>
                <a:lnTo>
                  <a:pt x="3837844" y="0"/>
                </a:lnTo>
                <a:lnTo>
                  <a:pt x="3877229" y="0"/>
                </a:lnTo>
                <a:lnTo>
                  <a:pt x="3505200" y="372029"/>
                </a:lnTo>
                <a:lnTo>
                  <a:pt x="3505200" y="381876"/>
                </a:lnTo>
                <a:lnTo>
                  <a:pt x="3887076" y="0"/>
                </a:lnTo>
                <a:lnTo>
                  <a:pt x="3926461" y="0"/>
                </a:lnTo>
                <a:lnTo>
                  <a:pt x="3505200" y="421261"/>
                </a:lnTo>
                <a:lnTo>
                  <a:pt x="3505200" y="431107"/>
                </a:lnTo>
                <a:lnTo>
                  <a:pt x="3936307" y="0"/>
                </a:lnTo>
                <a:lnTo>
                  <a:pt x="3975694" y="0"/>
                </a:lnTo>
                <a:lnTo>
                  <a:pt x="3505200" y="470494"/>
                </a:lnTo>
                <a:lnTo>
                  <a:pt x="3505200" y="480340"/>
                </a:lnTo>
                <a:lnTo>
                  <a:pt x="3985540" y="0"/>
                </a:lnTo>
                <a:lnTo>
                  <a:pt x="4024926" y="0"/>
                </a:lnTo>
                <a:lnTo>
                  <a:pt x="3505200" y="519726"/>
                </a:lnTo>
                <a:lnTo>
                  <a:pt x="3505200" y="529571"/>
                </a:lnTo>
                <a:lnTo>
                  <a:pt x="4034771" y="0"/>
                </a:lnTo>
                <a:lnTo>
                  <a:pt x="4074158" y="0"/>
                </a:lnTo>
                <a:lnTo>
                  <a:pt x="3505200" y="568958"/>
                </a:lnTo>
                <a:lnTo>
                  <a:pt x="3505200" y="578803"/>
                </a:lnTo>
                <a:lnTo>
                  <a:pt x="4084003" y="0"/>
                </a:lnTo>
                <a:lnTo>
                  <a:pt x="4123388" y="0"/>
                </a:lnTo>
                <a:lnTo>
                  <a:pt x="3505200" y="618188"/>
                </a:lnTo>
                <a:lnTo>
                  <a:pt x="3505200" y="628036"/>
                </a:lnTo>
                <a:lnTo>
                  <a:pt x="4133236" y="0"/>
                </a:lnTo>
                <a:lnTo>
                  <a:pt x="4172620" y="0"/>
                </a:lnTo>
                <a:lnTo>
                  <a:pt x="3505200" y="667420"/>
                </a:lnTo>
                <a:lnTo>
                  <a:pt x="3505200" y="677268"/>
                </a:lnTo>
                <a:lnTo>
                  <a:pt x="4182468" y="0"/>
                </a:lnTo>
                <a:lnTo>
                  <a:pt x="4221853" y="0"/>
                </a:lnTo>
                <a:lnTo>
                  <a:pt x="3505200" y="716653"/>
                </a:lnTo>
                <a:lnTo>
                  <a:pt x="3505200" y="726500"/>
                </a:lnTo>
                <a:lnTo>
                  <a:pt x="4231700" y="0"/>
                </a:lnTo>
                <a:lnTo>
                  <a:pt x="4271085" y="0"/>
                </a:lnTo>
                <a:lnTo>
                  <a:pt x="3505200" y="765885"/>
                </a:lnTo>
                <a:lnTo>
                  <a:pt x="3505200" y="775731"/>
                </a:lnTo>
                <a:lnTo>
                  <a:pt x="4280931" y="0"/>
                </a:lnTo>
                <a:lnTo>
                  <a:pt x="4320317" y="0"/>
                </a:lnTo>
                <a:lnTo>
                  <a:pt x="3505200" y="815117"/>
                </a:lnTo>
                <a:lnTo>
                  <a:pt x="3505200" y="824964"/>
                </a:lnTo>
                <a:lnTo>
                  <a:pt x="4330164" y="0"/>
                </a:lnTo>
                <a:lnTo>
                  <a:pt x="4369549" y="0"/>
                </a:lnTo>
                <a:lnTo>
                  <a:pt x="3505200" y="864349"/>
                </a:lnTo>
                <a:lnTo>
                  <a:pt x="3505200" y="874194"/>
                </a:lnTo>
                <a:lnTo>
                  <a:pt x="4379394" y="0"/>
                </a:lnTo>
                <a:lnTo>
                  <a:pt x="4418781" y="0"/>
                </a:lnTo>
                <a:lnTo>
                  <a:pt x="3505200" y="913581"/>
                </a:lnTo>
                <a:lnTo>
                  <a:pt x="3505200" y="923426"/>
                </a:lnTo>
                <a:lnTo>
                  <a:pt x="4428626" y="0"/>
                </a:lnTo>
                <a:lnTo>
                  <a:pt x="4468012" y="0"/>
                </a:lnTo>
                <a:lnTo>
                  <a:pt x="3505200" y="962812"/>
                </a:lnTo>
                <a:lnTo>
                  <a:pt x="3505200" y="972659"/>
                </a:lnTo>
                <a:lnTo>
                  <a:pt x="4477859" y="0"/>
                </a:lnTo>
                <a:lnTo>
                  <a:pt x="4517245" y="0"/>
                </a:lnTo>
                <a:lnTo>
                  <a:pt x="3505200" y="1012045"/>
                </a:lnTo>
                <a:lnTo>
                  <a:pt x="3505200" y="1021891"/>
                </a:lnTo>
                <a:lnTo>
                  <a:pt x="4527091" y="0"/>
                </a:lnTo>
                <a:lnTo>
                  <a:pt x="4566477" y="0"/>
                </a:lnTo>
                <a:lnTo>
                  <a:pt x="3505200" y="1061277"/>
                </a:lnTo>
                <a:lnTo>
                  <a:pt x="3505200" y="1071123"/>
                </a:lnTo>
                <a:lnTo>
                  <a:pt x="4576323" y="0"/>
                </a:lnTo>
                <a:lnTo>
                  <a:pt x="4615708" y="0"/>
                </a:lnTo>
                <a:lnTo>
                  <a:pt x="3505200" y="1110508"/>
                </a:lnTo>
                <a:lnTo>
                  <a:pt x="3505200" y="1120355"/>
                </a:lnTo>
                <a:lnTo>
                  <a:pt x="4625555" y="0"/>
                </a:lnTo>
                <a:lnTo>
                  <a:pt x="4664940" y="0"/>
                </a:lnTo>
                <a:lnTo>
                  <a:pt x="3505200" y="1159740"/>
                </a:lnTo>
                <a:lnTo>
                  <a:pt x="3505200" y="1169586"/>
                </a:lnTo>
                <a:lnTo>
                  <a:pt x="4674786" y="0"/>
                </a:lnTo>
                <a:lnTo>
                  <a:pt x="4714172" y="0"/>
                </a:lnTo>
                <a:lnTo>
                  <a:pt x="3505200" y="1208972"/>
                </a:lnTo>
                <a:lnTo>
                  <a:pt x="3505200" y="1218818"/>
                </a:lnTo>
                <a:lnTo>
                  <a:pt x="4724018" y="0"/>
                </a:lnTo>
                <a:lnTo>
                  <a:pt x="4763404" y="0"/>
                </a:lnTo>
                <a:lnTo>
                  <a:pt x="3505200" y="1258204"/>
                </a:lnTo>
                <a:lnTo>
                  <a:pt x="3505200" y="1268050"/>
                </a:lnTo>
                <a:lnTo>
                  <a:pt x="4773250" y="0"/>
                </a:lnTo>
                <a:lnTo>
                  <a:pt x="4812636" y="0"/>
                </a:lnTo>
                <a:lnTo>
                  <a:pt x="3505200" y="1307436"/>
                </a:lnTo>
                <a:lnTo>
                  <a:pt x="3505200" y="1317282"/>
                </a:lnTo>
                <a:lnTo>
                  <a:pt x="4822482" y="0"/>
                </a:lnTo>
                <a:lnTo>
                  <a:pt x="4861868" y="0"/>
                </a:lnTo>
                <a:lnTo>
                  <a:pt x="3505200" y="1356668"/>
                </a:lnTo>
                <a:lnTo>
                  <a:pt x="3505200" y="1366514"/>
                </a:lnTo>
                <a:lnTo>
                  <a:pt x="4871714" y="0"/>
                </a:lnTo>
                <a:lnTo>
                  <a:pt x="4911099" y="0"/>
                </a:lnTo>
                <a:lnTo>
                  <a:pt x="3505200" y="1405899"/>
                </a:lnTo>
                <a:lnTo>
                  <a:pt x="3505200" y="1415746"/>
                </a:lnTo>
                <a:lnTo>
                  <a:pt x="4920946" y="0"/>
                </a:lnTo>
                <a:lnTo>
                  <a:pt x="4960331" y="0"/>
                </a:lnTo>
                <a:lnTo>
                  <a:pt x="3505200" y="1455131"/>
                </a:lnTo>
                <a:lnTo>
                  <a:pt x="3505200" y="1464978"/>
                </a:lnTo>
                <a:lnTo>
                  <a:pt x="4970177" y="0"/>
                </a:lnTo>
                <a:lnTo>
                  <a:pt x="5009563" y="0"/>
                </a:lnTo>
                <a:lnTo>
                  <a:pt x="3505200" y="1504363"/>
                </a:lnTo>
                <a:lnTo>
                  <a:pt x="3505200" y="1514210"/>
                </a:lnTo>
                <a:lnTo>
                  <a:pt x="5019410" y="0"/>
                </a:lnTo>
                <a:lnTo>
                  <a:pt x="5058794" y="0"/>
                </a:lnTo>
                <a:lnTo>
                  <a:pt x="3505200" y="1553595"/>
                </a:lnTo>
                <a:lnTo>
                  <a:pt x="3505200" y="1563442"/>
                </a:lnTo>
                <a:lnTo>
                  <a:pt x="5068642" y="0"/>
                </a:lnTo>
                <a:lnTo>
                  <a:pt x="5108026" y="0"/>
                </a:lnTo>
                <a:lnTo>
                  <a:pt x="3505200" y="1602827"/>
                </a:lnTo>
                <a:lnTo>
                  <a:pt x="3505200" y="1612673"/>
                </a:lnTo>
                <a:lnTo>
                  <a:pt x="5117873" y="0"/>
                </a:lnTo>
                <a:lnTo>
                  <a:pt x="5157259" y="0"/>
                </a:lnTo>
                <a:lnTo>
                  <a:pt x="3505200" y="1652059"/>
                </a:lnTo>
                <a:lnTo>
                  <a:pt x="3505200" y="1661905"/>
                </a:lnTo>
                <a:lnTo>
                  <a:pt x="5167105" y="0"/>
                </a:lnTo>
                <a:lnTo>
                  <a:pt x="5206491" y="0"/>
                </a:lnTo>
                <a:lnTo>
                  <a:pt x="3505200" y="1701291"/>
                </a:lnTo>
                <a:lnTo>
                  <a:pt x="3505200" y="1711137"/>
                </a:lnTo>
                <a:lnTo>
                  <a:pt x="5216337" y="0"/>
                </a:lnTo>
                <a:lnTo>
                  <a:pt x="5255723" y="0"/>
                </a:lnTo>
                <a:lnTo>
                  <a:pt x="3505200" y="1750523"/>
                </a:lnTo>
                <a:lnTo>
                  <a:pt x="3505200" y="1760369"/>
                </a:lnTo>
                <a:lnTo>
                  <a:pt x="5265569" y="0"/>
                </a:lnTo>
                <a:lnTo>
                  <a:pt x="5304955" y="0"/>
                </a:lnTo>
                <a:lnTo>
                  <a:pt x="3505200" y="1799755"/>
                </a:lnTo>
                <a:lnTo>
                  <a:pt x="3505200" y="1809601"/>
                </a:lnTo>
                <a:lnTo>
                  <a:pt x="5314800" y="0"/>
                </a:lnTo>
                <a:lnTo>
                  <a:pt x="5354186" y="0"/>
                </a:lnTo>
                <a:lnTo>
                  <a:pt x="3505200" y="1848986"/>
                </a:lnTo>
                <a:lnTo>
                  <a:pt x="3505200" y="1858833"/>
                </a:lnTo>
                <a:lnTo>
                  <a:pt x="5364032" y="0"/>
                </a:lnTo>
                <a:lnTo>
                  <a:pt x="5403418" y="0"/>
                </a:lnTo>
                <a:lnTo>
                  <a:pt x="3505200" y="1898218"/>
                </a:lnTo>
                <a:lnTo>
                  <a:pt x="3505200" y="1908065"/>
                </a:lnTo>
                <a:lnTo>
                  <a:pt x="5413265" y="0"/>
                </a:lnTo>
                <a:lnTo>
                  <a:pt x="5452650" y="0"/>
                </a:lnTo>
                <a:lnTo>
                  <a:pt x="3505200" y="1947450"/>
                </a:lnTo>
                <a:lnTo>
                  <a:pt x="3505200" y="1957297"/>
                </a:lnTo>
                <a:lnTo>
                  <a:pt x="5462497" y="0"/>
                </a:lnTo>
                <a:lnTo>
                  <a:pt x="5501882" y="0"/>
                </a:lnTo>
                <a:lnTo>
                  <a:pt x="3505200" y="1996682"/>
                </a:lnTo>
                <a:lnTo>
                  <a:pt x="3505200" y="2006528"/>
                </a:lnTo>
                <a:lnTo>
                  <a:pt x="5511728" y="0"/>
                </a:lnTo>
                <a:lnTo>
                  <a:pt x="5551114" y="0"/>
                </a:lnTo>
                <a:lnTo>
                  <a:pt x="3505200" y="2045914"/>
                </a:lnTo>
                <a:lnTo>
                  <a:pt x="3505200" y="2055760"/>
                </a:lnTo>
                <a:lnTo>
                  <a:pt x="5560960" y="0"/>
                </a:lnTo>
                <a:lnTo>
                  <a:pt x="5600346" y="0"/>
                </a:lnTo>
                <a:lnTo>
                  <a:pt x="3505200" y="2095146"/>
                </a:lnTo>
                <a:lnTo>
                  <a:pt x="3505200" y="2104992"/>
                </a:lnTo>
                <a:lnTo>
                  <a:pt x="5610191" y="0"/>
                </a:lnTo>
                <a:lnTo>
                  <a:pt x="5649578" y="0"/>
                </a:lnTo>
                <a:lnTo>
                  <a:pt x="3505200" y="2144378"/>
                </a:lnTo>
                <a:lnTo>
                  <a:pt x="3505200" y="2154224"/>
                </a:lnTo>
                <a:lnTo>
                  <a:pt x="5659423" y="0"/>
                </a:lnTo>
                <a:lnTo>
                  <a:pt x="5698809" y="0"/>
                </a:lnTo>
                <a:lnTo>
                  <a:pt x="3505200" y="2193610"/>
                </a:lnTo>
                <a:lnTo>
                  <a:pt x="3505200" y="2203456"/>
                </a:lnTo>
                <a:lnTo>
                  <a:pt x="5708656" y="0"/>
                </a:lnTo>
                <a:lnTo>
                  <a:pt x="5719764" y="0"/>
                </a:lnTo>
                <a:lnTo>
                  <a:pt x="5748040" y="0"/>
                </a:lnTo>
                <a:lnTo>
                  <a:pt x="3505200" y="2242841"/>
                </a:lnTo>
                <a:lnTo>
                  <a:pt x="3505200" y="2252688"/>
                </a:lnTo>
                <a:lnTo>
                  <a:pt x="5757888" y="0"/>
                </a:lnTo>
                <a:lnTo>
                  <a:pt x="5797273" y="0"/>
                </a:lnTo>
                <a:lnTo>
                  <a:pt x="3505200" y="2292073"/>
                </a:lnTo>
                <a:lnTo>
                  <a:pt x="3505200" y="2301920"/>
                </a:lnTo>
                <a:lnTo>
                  <a:pt x="5807119" y="0"/>
                </a:lnTo>
                <a:lnTo>
                  <a:pt x="5846505" y="0"/>
                </a:lnTo>
                <a:lnTo>
                  <a:pt x="3505200" y="2341305"/>
                </a:lnTo>
                <a:lnTo>
                  <a:pt x="3505200" y="2351152"/>
                </a:lnTo>
                <a:lnTo>
                  <a:pt x="5856351" y="0"/>
                </a:lnTo>
                <a:lnTo>
                  <a:pt x="5874887" y="0"/>
                </a:lnTo>
                <a:lnTo>
                  <a:pt x="5895737" y="0"/>
                </a:lnTo>
                <a:lnTo>
                  <a:pt x="3505200" y="2390537"/>
                </a:lnTo>
                <a:lnTo>
                  <a:pt x="3505200" y="2400383"/>
                </a:lnTo>
                <a:lnTo>
                  <a:pt x="5905583" y="0"/>
                </a:lnTo>
                <a:lnTo>
                  <a:pt x="5944969" y="0"/>
                </a:lnTo>
                <a:lnTo>
                  <a:pt x="3505200" y="2439769"/>
                </a:lnTo>
                <a:lnTo>
                  <a:pt x="3505200" y="2449615"/>
                </a:lnTo>
                <a:lnTo>
                  <a:pt x="5954815" y="0"/>
                </a:lnTo>
                <a:lnTo>
                  <a:pt x="5994201" y="0"/>
                </a:lnTo>
                <a:lnTo>
                  <a:pt x="3505200" y="2489001"/>
                </a:lnTo>
                <a:lnTo>
                  <a:pt x="3505200" y="2498847"/>
                </a:lnTo>
                <a:lnTo>
                  <a:pt x="6004046" y="0"/>
                </a:lnTo>
                <a:lnTo>
                  <a:pt x="6043432" y="0"/>
                </a:lnTo>
                <a:lnTo>
                  <a:pt x="3505200" y="2538233"/>
                </a:lnTo>
                <a:lnTo>
                  <a:pt x="3505200" y="2548079"/>
                </a:lnTo>
                <a:lnTo>
                  <a:pt x="6053278" y="0"/>
                </a:lnTo>
                <a:lnTo>
                  <a:pt x="6070389" y="0"/>
                </a:lnTo>
                <a:lnTo>
                  <a:pt x="6092664" y="0"/>
                </a:lnTo>
                <a:lnTo>
                  <a:pt x="3505200" y="2587465"/>
                </a:lnTo>
                <a:lnTo>
                  <a:pt x="3505200" y="2597311"/>
                </a:lnTo>
                <a:lnTo>
                  <a:pt x="6102510" y="0"/>
                </a:lnTo>
                <a:lnTo>
                  <a:pt x="6141896" y="0"/>
                </a:lnTo>
                <a:lnTo>
                  <a:pt x="3505200" y="2636696"/>
                </a:lnTo>
                <a:lnTo>
                  <a:pt x="3505200" y="2646543"/>
                </a:lnTo>
                <a:lnTo>
                  <a:pt x="6151742" y="0"/>
                </a:lnTo>
                <a:lnTo>
                  <a:pt x="6178809" y="0"/>
                </a:lnTo>
                <a:lnTo>
                  <a:pt x="6191128" y="0"/>
                </a:lnTo>
                <a:lnTo>
                  <a:pt x="3505200" y="2685928"/>
                </a:lnTo>
                <a:lnTo>
                  <a:pt x="3505200" y="2695775"/>
                </a:lnTo>
                <a:lnTo>
                  <a:pt x="6200974" y="0"/>
                </a:lnTo>
                <a:lnTo>
                  <a:pt x="6240359" y="0"/>
                </a:lnTo>
                <a:lnTo>
                  <a:pt x="3505200" y="2735160"/>
                </a:lnTo>
                <a:lnTo>
                  <a:pt x="3505200" y="2745007"/>
                </a:lnTo>
                <a:lnTo>
                  <a:pt x="6250205" y="0"/>
                </a:lnTo>
                <a:lnTo>
                  <a:pt x="6290547" y="0"/>
                </a:lnTo>
                <a:lnTo>
                  <a:pt x="3505200" y="2786348"/>
                </a:lnTo>
                <a:lnTo>
                  <a:pt x="3505200" y="2796197"/>
                </a:lnTo>
                <a:lnTo>
                  <a:pt x="6300392" y="0"/>
                </a:lnTo>
                <a:lnTo>
                  <a:pt x="6339779" y="0"/>
                </a:lnTo>
                <a:lnTo>
                  <a:pt x="3505200" y="2835598"/>
                </a:lnTo>
                <a:lnTo>
                  <a:pt x="3505200" y="2845446"/>
                </a:lnTo>
                <a:lnTo>
                  <a:pt x="6349624" y="0"/>
                </a:lnTo>
                <a:lnTo>
                  <a:pt x="6373169" y="0"/>
                </a:lnTo>
                <a:lnTo>
                  <a:pt x="6389011" y="0"/>
                </a:lnTo>
                <a:lnTo>
                  <a:pt x="3505200" y="2884848"/>
                </a:lnTo>
                <a:lnTo>
                  <a:pt x="3505200" y="2894696"/>
                </a:lnTo>
                <a:lnTo>
                  <a:pt x="6398857" y="0"/>
                </a:lnTo>
                <a:lnTo>
                  <a:pt x="6438243" y="0"/>
                </a:lnTo>
                <a:lnTo>
                  <a:pt x="3505200" y="2934097"/>
                </a:lnTo>
                <a:lnTo>
                  <a:pt x="3505200" y="2943946"/>
                </a:lnTo>
                <a:lnTo>
                  <a:pt x="6448089" y="0"/>
                </a:lnTo>
                <a:lnTo>
                  <a:pt x="6487476" y="0"/>
                </a:lnTo>
                <a:lnTo>
                  <a:pt x="3505200" y="2983347"/>
                </a:lnTo>
                <a:lnTo>
                  <a:pt x="3505200" y="2993195"/>
                </a:lnTo>
                <a:lnTo>
                  <a:pt x="6497320" y="0"/>
                </a:lnTo>
                <a:lnTo>
                  <a:pt x="6519680" y="0"/>
                </a:lnTo>
                <a:lnTo>
                  <a:pt x="6536708" y="0"/>
                </a:lnTo>
                <a:lnTo>
                  <a:pt x="3505200" y="3032597"/>
                </a:lnTo>
                <a:lnTo>
                  <a:pt x="3505200" y="3042445"/>
                </a:lnTo>
                <a:lnTo>
                  <a:pt x="6546552" y="0"/>
                </a:lnTo>
                <a:lnTo>
                  <a:pt x="6585939" y="0"/>
                </a:lnTo>
                <a:lnTo>
                  <a:pt x="3505200" y="3081846"/>
                </a:lnTo>
                <a:lnTo>
                  <a:pt x="3505200" y="3091695"/>
                </a:lnTo>
                <a:lnTo>
                  <a:pt x="6595784" y="0"/>
                </a:lnTo>
                <a:lnTo>
                  <a:pt x="6635171" y="0"/>
                </a:lnTo>
                <a:lnTo>
                  <a:pt x="3505200" y="3131096"/>
                </a:lnTo>
                <a:lnTo>
                  <a:pt x="3505200" y="3140945"/>
                </a:lnTo>
                <a:lnTo>
                  <a:pt x="6645016" y="0"/>
                </a:lnTo>
                <a:lnTo>
                  <a:pt x="6684403" y="0"/>
                </a:lnTo>
                <a:lnTo>
                  <a:pt x="3505200" y="3180346"/>
                </a:lnTo>
                <a:lnTo>
                  <a:pt x="3505200" y="3190193"/>
                </a:lnTo>
                <a:lnTo>
                  <a:pt x="6694248" y="0"/>
                </a:lnTo>
                <a:lnTo>
                  <a:pt x="6715544" y="0"/>
                </a:lnTo>
                <a:lnTo>
                  <a:pt x="6733635" y="0"/>
                </a:lnTo>
                <a:lnTo>
                  <a:pt x="3505200" y="3229595"/>
                </a:lnTo>
                <a:lnTo>
                  <a:pt x="3505200" y="3239443"/>
                </a:lnTo>
                <a:lnTo>
                  <a:pt x="6743479" y="0"/>
                </a:lnTo>
                <a:lnTo>
                  <a:pt x="6782867" y="0"/>
                </a:lnTo>
                <a:lnTo>
                  <a:pt x="3505200" y="3278844"/>
                </a:lnTo>
                <a:lnTo>
                  <a:pt x="3505200" y="3288693"/>
                </a:lnTo>
                <a:lnTo>
                  <a:pt x="6792711" y="0"/>
                </a:lnTo>
                <a:lnTo>
                  <a:pt x="6832099" y="0"/>
                </a:lnTo>
                <a:lnTo>
                  <a:pt x="3505200" y="3328094"/>
                </a:lnTo>
                <a:lnTo>
                  <a:pt x="3505200" y="3337942"/>
                </a:lnTo>
                <a:lnTo>
                  <a:pt x="6841943" y="0"/>
                </a:lnTo>
                <a:lnTo>
                  <a:pt x="6861140" y="0"/>
                </a:lnTo>
                <a:lnTo>
                  <a:pt x="6881330" y="0"/>
                </a:lnTo>
                <a:lnTo>
                  <a:pt x="3505200" y="3377343"/>
                </a:lnTo>
                <a:lnTo>
                  <a:pt x="3505200" y="3387192"/>
                </a:lnTo>
                <a:lnTo>
                  <a:pt x="6891175" y="0"/>
                </a:lnTo>
                <a:lnTo>
                  <a:pt x="6930563" y="0"/>
                </a:lnTo>
                <a:lnTo>
                  <a:pt x="3505200" y="3426593"/>
                </a:lnTo>
                <a:lnTo>
                  <a:pt x="3505200" y="3436442"/>
                </a:lnTo>
                <a:lnTo>
                  <a:pt x="6940407" y="0"/>
                </a:lnTo>
                <a:lnTo>
                  <a:pt x="6979794" y="0"/>
                </a:lnTo>
                <a:lnTo>
                  <a:pt x="3505200" y="3475843"/>
                </a:lnTo>
                <a:lnTo>
                  <a:pt x="3505200" y="3485690"/>
                </a:lnTo>
                <a:lnTo>
                  <a:pt x="6989639" y="0"/>
                </a:lnTo>
                <a:lnTo>
                  <a:pt x="7029026" y="0"/>
                </a:lnTo>
                <a:lnTo>
                  <a:pt x="3505200" y="3525093"/>
                </a:lnTo>
                <a:lnTo>
                  <a:pt x="3505200" y="3534940"/>
                </a:lnTo>
                <a:lnTo>
                  <a:pt x="7038871" y="0"/>
                </a:lnTo>
                <a:lnTo>
                  <a:pt x="7056647" y="0"/>
                </a:lnTo>
                <a:lnTo>
                  <a:pt x="7078257" y="0"/>
                </a:lnTo>
                <a:lnTo>
                  <a:pt x="3505200" y="3574341"/>
                </a:lnTo>
                <a:lnTo>
                  <a:pt x="3505200" y="3584190"/>
                </a:lnTo>
                <a:lnTo>
                  <a:pt x="7088103" y="0"/>
                </a:lnTo>
                <a:lnTo>
                  <a:pt x="7127490" y="0"/>
                </a:lnTo>
                <a:lnTo>
                  <a:pt x="3505200" y="3623591"/>
                </a:lnTo>
                <a:lnTo>
                  <a:pt x="3505200" y="3633439"/>
                </a:lnTo>
                <a:lnTo>
                  <a:pt x="7137334" y="0"/>
                </a:lnTo>
                <a:lnTo>
                  <a:pt x="7165097" y="0"/>
                </a:lnTo>
                <a:lnTo>
                  <a:pt x="7176721" y="0"/>
                </a:lnTo>
                <a:lnTo>
                  <a:pt x="3505200" y="3672840"/>
                </a:lnTo>
                <a:lnTo>
                  <a:pt x="3505200" y="3682689"/>
                </a:lnTo>
                <a:lnTo>
                  <a:pt x="7186566" y="0"/>
                </a:lnTo>
                <a:lnTo>
                  <a:pt x="7225953" y="0"/>
                </a:lnTo>
                <a:lnTo>
                  <a:pt x="3505200" y="3722090"/>
                </a:lnTo>
                <a:lnTo>
                  <a:pt x="3505200" y="3731939"/>
                </a:lnTo>
                <a:lnTo>
                  <a:pt x="7235798" y="0"/>
                </a:lnTo>
                <a:lnTo>
                  <a:pt x="7275186" y="0"/>
                </a:lnTo>
                <a:lnTo>
                  <a:pt x="3505200" y="3771340"/>
                </a:lnTo>
                <a:lnTo>
                  <a:pt x="3505200" y="3781188"/>
                </a:lnTo>
                <a:lnTo>
                  <a:pt x="7285030" y="0"/>
                </a:lnTo>
                <a:lnTo>
                  <a:pt x="7324417" y="0"/>
                </a:lnTo>
                <a:lnTo>
                  <a:pt x="3505200" y="3820590"/>
                </a:lnTo>
                <a:lnTo>
                  <a:pt x="3505200" y="3830438"/>
                </a:lnTo>
                <a:lnTo>
                  <a:pt x="7334262" y="0"/>
                </a:lnTo>
                <a:lnTo>
                  <a:pt x="7359457" y="0"/>
                </a:lnTo>
                <a:lnTo>
                  <a:pt x="7373649" y="0"/>
                </a:lnTo>
                <a:lnTo>
                  <a:pt x="3505200" y="3869839"/>
                </a:lnTo>
                <a:lnTo>
                  <a:pt x="3505200" y="3879688"/>
                </a:lnTo>
                <a:lnTo>
                  <a:pt x="7383494" y="0"/>
                </a:lnTo>
                <a:lnTo>
                  <a:pt x="7422881" y="0"/>
                </a:lnTo>
                <a:lnTo>
                  <a:pt x="3505200" y="3919089"/>
                </a:lnTo>
                <a:lnTo>
                  <a:pt x="3505200" y="3928936"/>
                </a:lnTo>
                <a:lnTo>
                  <a:pt x="7432726" y="0"/>
                </a:lnTo>
                <a:lnTo>
                  <a:pt x="7471762" y="0"/>
                </a:lnTo>
                <a:lnTo>
                  <a:pt x="7472112" y="0"/>
                </a:lnTo>
                <a:lnTo>
                  <a:pt x="3505200" y="3968338"/>
                </a:lnTo>
                <a:lnTo>
                  <a:pt x="3505200" y="3978186"/>
                </a:lnTo>
                <a:lnTo>
                  <a:pt x="7481957" y="0"/>
                </a:lnTo>
                <a:lnTo>
                  <a:pt x="7521344" y="0"/>
                </a:lnTo>
                <a:lnTo>
                  <a:pt x="3505200" y="4017587"/>
                </a:lnTo>
                <a:lnTo>
                  <a:pt x="3505200" y="4027436"/>
                </a:lnTo>
                <a:lnTo>
                  <a:pt x="7531190" y="0"/>
                </a:lnTo>
                <a:lnTo>
                  <a:pt x="7570576" y="0"/>
                </a:lnTo>
                <a:lnTo>
                  <a:pt x="3505200" y="4066837"/>
                </a:lnTo>
                <a:lnTo>
                  <a:pt x="3505200" y="4076687"/>
                </a:lnTo>
                <a:lnTo>
                  <a:pt x="7580422" y="0"/>
                </a:lnTo>
                <a:lnTo>
                  <a:pt x="7619809" y="0"/>
                </a:lnTo>
                <a:lnTo>
                  <a:pt x="3505200" y="4116087"/>
                </a:lnTo>
                <a:lnTo>
                  <a:pt x="3505200" y="4125935"/>
                </a:lnTo>
                <a:lnTo>
                  <a:pt x="7629653" y="0"/>
                </a:lnTo>
                <a:lnTo>
                  <a:pt x="7669041" y="0"/>
                </a:lnTo>
                <a:lnTo>
                  <a:pt x="3505200" y="4165338"/>
                </a:lnTo>
                <a:lnTo>
                  <a:pt x="3505200" y="4175185"/>
                </a:lnTo>
                <a:lnTo>
                  <a:pt x="7678885" y="0"/>
                </a:lnTo>
                <a:lnTo>
                  <a:pt x="7718272" y="0"/>
                </a:lnTo>
                <a:lnTo>
                  <a:pt x="3530496" y="4189281"/>
                </a:lnTo>
                <a:lnTo>
                  <a:pt x="3535419" y="4194204"/>
                </a:lnTo>
                <a:lnTo>
                  <a:pt x="7728117" y="0"/>
                </a:lnTo>
                <a:lnTo>
                  <a:pt x="7767505" y="0"/>
                </a:lnTo>
                <a:lnTo>
                  <a:pt x="3579728" y="4189281"/>
                </a:lnTo>
                <a:lnTo>
                  <a:pt x="3584651" y="4194204"/>
                </a:lnTo>
                <a:lnTo>
                  <a:pt x="7777348" y="0"/>
                </a:lnTo>
                <a:lnTo>
                  <a:pt x="7816736" y="0"/>
                </a:lnTo>
                <a:lnTo>
                  <a:pt x="3628960" y="4189281"/>
                </a:lnTo>
                <a:lnTo>
                  <a:pt x="3633883" y="4194204"/>
                </a:lnTo>
                <a:lnTo>
                  <a:pt x="7826580" y="0"/>
                </a:lnTo>
                <a:lnTo>
                  <a:pt x="7865967" y="0"/>
                </a:lnTo>
                <a:lnTo>
                  <a:pt x="3678191" y="4189281"/>
                </a:lnTo>
                <a:lnTo>
                  <a:pt x="3683115" y="4194204"/>
                </a:lnTo>
                <a:lnTo>
                  <a:pt x="7875812" y="0"/>
                </a:lnTo>
                <a:lnTo>
                  <a:pt x="7915200" y="0"/>
                </a:lnTo>
                <a:lnTo>
                  <a:pt x="3727423" y="4189281"/>
                </a:lnTo>
                <a:lnTo>
                  <a:pt x="3732347" y="4194204"/>
                </a:lnTo>
                <a:lnTo>
                  <a:pt x="7925044" y="0"/>
                </a:lnTo>
                <a:lnTo>
                  <a:pt x="7964431" y="0"/>
                </a:lnTo>
                <a:lnTo>
                  <a:pt x="3776655" y="4189281"/>
                </a:lnTo>
                <a:lnTo>
                  <a:pt x="3781578" y="4194204"/>
                </a:lnTo>
                <a:lnTo>
                  <a:pt x="7974276" y="0"/>
                </a:lnTo>
                <a:lnTo>
                  <a:pt x="8013663" y="0"/>
                </a:lnTo>
                <a:lnTo>
                  <a:pt x="3825887" y="4189281"/>
                </a:lnTo>
                <a:lnTo>
                  <a:pt x="3830810" y="4194204"/>
                </a:lnTo>
                <a:lnTo>
                  <a:pt x="8023508" y="0"/>
                </a:lnTo>
                <a:lnTo>
                  <a:pt x="8062895" y="0"/>
                </a:lnTo>
                <a:lnTo>
                  <a:pt x="3875119" y="4189281"/>
                </a:lnTo>
                <a:lnTo>
                  <a:pt x="3880042" y="4194204"/>
                </a:lnTo>
                <a:lnTo>
                  <a:pt x="8072740" y="0"/>
                </a:lnTo>
                <a:lnTo>
                  <a:pt x="8105031" y="0"/>
                </a:lnTo>
                <a:lnTo>
                  <a:pt x="8112127" y="0"/>
                </a:lnTo>
                <a:lnTo>
                  <a:pt x="3924351" y="4189281"/>
                </a:lnTo>
                <a:lnTo>
                  <a:pt x="3929274" y="4194204"/>
                </a:lnTo>
                <a:lnTo>
                  <a:pt x="8121971" y="0"/>
                </a:lnTo>
                <a:lnTo>
                  <a:pt x="8161359" y="0"/>
                </a:lnTo>
                <a:lnTo>
                  <a:pt x="3973583" y="4189281"/>
                </a:lnTo>
                <a:lnTo>
                  <a:pt x="3978507" y="4194204"/>
                </a:lnTo>
                <a:lnTo>
                  <a:pt x="8171204" y="0"/>
                </a:lnTo>
                <a:lnTo>
                  <a:pt x="8188457" y="0"/>
                </a:lnTo>
                <a:lnTo>
                  <a:pt x="8210591" y="0"/>
                </a:lnTo>
                <a:lnTo>
                  <a:pt x="4022815" y="4189281"/>
                </a:lnTo>
                <a:lnTo>
                  <a:pt x="4027738" y="4194204"/>
                </a:lnTo>
                <a:lnTo>
                  <a:pt x="8220436" y="0"/>
                </a:lnTo>
                <a:lnTo>
                  <a:pt x="8260576" y="0"/>
                </a:lnTo>
                <a:lnTo>
                  <a:pt x="4072048" y="4189281"/>
                </a:lnTo>
                <a:lnTo>
                  <a:pt x="4076970" y="4194204"/>
                </a:lnTo>
                <a:lnTo>
                  <a:pt x="8270420" y="0"/>
                </a:lnTo>
                <a:lnTo>
                  <a:pt x="8309808" y="0"/>
                </a:lnTo>
                <a:lnTo>
                  <a:pt x="4121278" y="4189281"/>
                </a:lnTo>
                <a:lnTo>
                  <a:pt x="4126201" y="4194204"/>
                </a:lnTo>
                <a:lnTo>
                  <a:pt x="8319652" y="0"/>
                </a:lnTo>
                <a:lnTo>
                  <a:pt x="8359040" y="0"/>
                </a:lnTo>
                <a:lnTo>
                  <a:pt x="4170510" y="4189281"/>
                </a:lnTo>
                <a:lnTo>
                  <a:pt x="4175433" y="4194204"/>
                </a:lnTo>
                <a:lnTo>
                  <a:pt x="8368884" y="0"/>
                </a:lnTo>
                <a:lnTo>
                  <a:pt x="8408271" y="0"/>
                </a:lnTo>
                <a:lnTo>
                  <a:pt x="4219742" y="4189281"/>
                </a:lnTo>
                <a:lnTo>
                  <a:pt x="4224665" y="4194204"/>
                </a:lnTo>
                <a:lnTo>
                  <a:pt x="8418116" y="0"/>
                </a:lnTo>
                <a:lnTo>
                  <a:pt x="8457502" y="0"/>
                </a:lnTo>
                <a:lnTo>
                  <a:pt x="4268974" y="4189281"/>
                </a:lnTo>
                <a:lnTo>
                  <a:pt x="4273898" y="4194204"/>
                </a:lnTo>
                <a:lnTo>
                  <a:pt x="8467348" y="0"/>
                </a:lnTo>
                <a:lnTo>
                  <a:pt x="8506735" y="0"/>
                </a:lnTo>
                <a:lnTo>
                  <a:pt x="4318206" y="4189281"/>
                </a:lnTo>
                <a:lnTo>
                  <a:pt x="4323130" y="4194204"/>
                </a:lnTo>
                <a:lnTo>
                  <a:pt x="8516580" y="0"/>
                </a:lnTo>
                <a:lnTo>
                  <a:pt x="8541614" y="0"/>
                </a:lnTo>
                <a:lnTo>
                  <a:pt x="8555967" y="0"/>
                </a:lnTo>
                <a:lnTo>
                  <a:pt x="4367439" y="4189281"/>
                </a:lnTo>
                <a:lnTo>
                  <a:pt x="4372361" y="4194204"/>
                </a:lnTo>
                <a:lnTo>
                  <a:pt x="8565811" y="0"/>
                </a:lnTo>
                <a:lnTo>
                  <a:pt x="8605198" y="0"/>
                </a:lnTo>
                <a:lnTo>
                  <a:pt x="4416671" y="4189281"/>
                </a:lnTo>
                <a:lnTo>
                  <a:pt x="4421593" y="4194204"/>
                </a:lnTo>
                <a:lnTo>
                  <a:pt x="8615042" y="0"/>
                </a:lnTo>
                <a:lnTo>
                  <a:pt x="8654430" y="0"/>
                </a:lnTo>
                <a:lnTo>
                  <a:pt x="4465901" y="4189281"/>
                </a:lnTo>
                <a:lnTo>
                  <a:pt x="4470825" y="4194204"/>
                </a:lnTo>
                <a:lnTo>
                  <a:pt x="8664274" y="0"/>
                </a:lnTo>
                <a:lnTo>
                  <a:pt x="8703662" y="0"/>
                </a:lnTo>
                <a:lnTo>
                  <a:pt x="4515133" y="4189281"/>
                </a:lnTo>
                <a:lnTo>
                  <a:pt x="4520057" y="4194204"/>
                </a:lnTo>
                <a:lnTo>
                  <a:pt x="8713507" y="0"/>
                </a:lnTo>
                <a:lnTo>
                  <a:pt x="8752894" y="0"/>
                </a:lnTo>
                <a:lnTo>
                  <a:pt x="4564365" y="4189281"/>
                </a:lnTo>
                <a:lnTo>
                  <a:pt x="4569290" y="4194204"/>
                </a:lnTo>
                <a:lnTo>
                  <a:pt x="8762739" y="0"/>
                </a:lnTo>
                <a:lnTo>
                  <a:pt x="8802126" y="0"/>
                </a:lnTo>
                <a:lnTo>
                  <a:pt x="4613597" y="4189281"/>
                </a:lnTo>
                <a:lnTo>
                  <a:pt x="4618521" y="4194204"/>
                </a:lnTo>
                <a:lnTo>
                  <a:pt x="8811971" y="0"/>
                </a:lnTo>
                <a:lnTo>
                  <a:pt x="8830566" y="0"/>
                </a:lnTo>
                <a:lnTo>
                  <a:pt x="8839157" y="0"/>
                </a:lnTo>
                <a:lnTo>
                  <a:pt x="8839157" y="2"/>
                </a:lnTo>
                <a:lnTo>
                  <a:pt x="8851357" y="2"/>
                </a:lnTo>
                <a:lnTo>
                  <a:pt x="4662830" y="4189281"/>
                </a:lnTo>
                <a:lnTo>
                  <a:pt x="4667752" y="4194204"/>
                </a:lnTo>
                <a:lnTo>
                  <a:pt x="8861201" y="2"/>
                </a:lnTo>
                <a:lnTo>
                  <a:pt x="8900588" y="2"/>
                </a:lnTo>
                <a:lnTo>
                  <a:pt x="4712062" y="4189281"/>
                </a:lnTo>
                <a:lnTo>
                  <a:pt x="4716984" y="4194204"/>
                </a:lnTo>
                <a:lnTo>
                  <a:pt x="8910432" y="2"/>
                </a:lnTo>
                <a:lnTo>
                  <a:pt x="8949820" y="2"/>
                </a:lnTo>
                <a:lnTo>
                  <a:pt x="4761293" y="4189281"/>
                </a:lnTo>
                <a:lnTo>
                  <a:pt x="4766216" y="4194204"/>
                </a:lnTo>
                <a:lnTo>
                  <a:pt x="8959664" y="2"/>
                </a:lnTo>
                <a:lnTo>
                  <a:pt x="8999051" y="2"/>
                </a:lnTo>
                <a:lnTo>
                  <a:pt x="4810524" y="4189281"/>
                </a:lnTo>
                <a:lnTo>
                  <a:pt x="4815448" y="4194204"/>
                </a:lnTo>
                <a:lnTo>
                  <a:pt x="9008896" y="2"/>
                </a:lnTo>
                <a:lnTo>
                  <a:pt x="9048283" y="2"/>
                </a:lnTo>
                <a:lnTo>
                  <a:pt x="4859756" y="4189281"/>
                </a:lnTo>
                <a:lnTo>
                  <a:pt x="4864680" y="4194204"/>
                </a:lnTo>
                <a:lnTo>
                  <a:pt x="9058129" y="2"/>
                </a:lnTo>
                <a:lnTo>
                  <a:pt x="9097515" y="2"/>
                </a:lnTo>
                <a:lnTo>
                  <a:pt x="4908988" y="4189281"/>
                </a:lnTo>
                <a:lnTo>
                  <a:pt x="4913913" y="4194204"/>
                </a:lnTo>
                <a:lnTo>
                  <a:pt x="9107361" y="2"/>
                </a:lnTo>
                <a:lnTo>
                  <a:pt x="9146747" y="2"/>
                </a:lnTo>
                <a:lnTo>
                  <a:pt x="4958220" y="4189281"/>
                </a:lnTo>
                <a:lnTo>
                  <a:pt x="4963143" y="4194204"/>
                </a:lnTo>
                <a:lnTo>
                  <a:pt x="9156592" y="2"/>
                </a:lnTo>
                <a:lnTo>
                  <a:pt x="9195979" y="2"/>
                </a:lnTo>
                <a:lnTo>
                  <a:pt x="5007453" y="4189281"/>
                </a:lnTo>
                <a:lnTo>
                  <a:pt x="5012375" y="4194204"/>
                </a:lnTo>
                <a:lnTo>
                  <a:pt x="9205823" y="2"/>
                </a:lnTo>
                <a:lnTo>
                  <a:pt x="9245211" y="2"/>
                </a:lnTo>
                <a:lnTo>
                  <a:pt x="5056684" y="4189281"/>
                </a:lnTo>
                <a:lnTo>
                  <a:pt x="5061607" y="4194204"/>
                </a:lnTo>
                <a:lnTo>
                  <a:pt x="9255055" y="2"/>
                </a:lnTo>
                <a:lnTo>
                  <a:pt x="9294443" y="2"/>
                </a:lnTo>
                <a:lnTo>
                  <a:pt x="5105916" y="4189281"/>
                </a:lnTo>
                <a:lnTo>
                  <a:pt x="5110839" y="4194204"/>
                </a:lnTo>
                <a:lnTo>
                  <a:pt x="9304287" y="2"/>
                </a:lnTo>
                <a:lnTo>
                  <a:pt x="9343675" y="2"/>
                </a:lnTo>
                <a:lnTo>
                  <a:pt x="5155148" y="4189281"/>
                </a:lnTo>
                <a:lnTo>
                  <a:pt x="5160071" y="4194204"/>
                </a:lnTo>
                <a:lnTo>
                  <a:pt x="9353519" y="2"/>
                </a:lnTo>
                <a:lnTo>
                  <a:pt x="9392906" y="2"/>
                </a:lnTo>
                <a:lnTo>
                  <a:pt x="5204380" y="4189281"/>
                </a:lnTo>
                <a:lnTo>
                  <a:pt x="5209304" y="4194204"/>
                </a:lnTo>
                <a:lnTo>
                  <a:pt x="9402752" y="2"/>
                </a:lnTo>
                <a:lnTo>
                  <a:pt x="9442139" y="2"/>
                </a:lnTo>
                <a:lnTo>
                  <a:pt x="5253611" y="4189281"/>
                </a:lnTo>
                <a:lnTo>
                  <a:pt x="5258536" y="4194204"/>
                </a:lnTo>
                <a:lnTo>
                  <a:pt x="9451983" y="2"/>
                </a:lnTo>
                <a:lnTo>
                  <a:pt x="9491371" y="2"/>
                </a:lnTo>
                <a:lnTo>
                  <a:pt x="5302844" y="4189281"/>
                </a:lnTo>
                <a:lnTo>
                  <a:pt x="5307766" y="4194204"/>
                </a:lnTo>
                <a:lnTo>
                  <a:pt x="9501215" y="2"/>
                </a:lnTo>
                <a:lnTo>
                  <a:pt x="9540603" y="2"/>
                </a:lnTo>
                <a:lnTo>
                  <a:pt x="5352076" y="4189281"/>
                </a:lnTo>
                <a:lnTo>
                  <a:pt x="5356998" y="4194204"/>
                </a:lnTo>
                <a:lnTo>
                  <a:pt x="9550447" y="2"/>
                </a:lnTo>
                <a:lnTo>
                  <a:pt x="9589834" y="2"/>
                </a:lnTo>
                <a:lnTo>
                  <a:pt x="5401307" y="4189281"/>
                </a:lnTo>
                <a:lnTo>
                  <a:pt x="5406230" y="4194204"/>
                </a:lnTo>
                <a:lnTo>
                  <a:pt x="9599678" y="2"/>
                </a:lnTo>
                <a:lnTo>
                  <a:pt x="9601199" y="2"/>
                </a:lnTo>
                <a:lnTo>
                  <a:pt x="9601199" y="1"/>
                </a:lnTo>
                <a:lnTo>
                  <a:pt x="9601200" y="1"/>
                </a:lnTo>
                <a:lnTo>
                  <a:pt x="9601200" y="37875"/>
                </a:lnTo>
                <a:lnTo>
                  <a:pt x="5450539" y="4189281"/>
                </a:lnTo>
                <a:lnTo>
                  <a:pt x="5455462" y="4194204"/>
                </a:lnTo>
                <a:lnTo>
                  <a:pt x="9601200" y="47721"/>
                </a:lnTo>
                <a:lnTo>
                  <a:pt x="9601200" y="87116"/>
                </a:lnTo>
                <a:lnTo>
                  <a:pt x="5499771" y="4189281"/>
                </a:lnTo>
                <a:lnTo>
                  <a:pt x="5504695" y="4194204"/>
                </a:lnTo>
                <a:lnTo>
                  <a:pt x="9601200" y="96962"/>
                </a:lnTo>
                <a:lnTo>
                  <a:pt x="9601200" y="136356"/>
                </a:lnTo>
                <a:lnTo>
                  <a:pt x="5549003" y="4189281"/>
                </a:lnTo>
                <a:lnTo>
                  <a:pt x="5553927" y="4194204"/>
                </a:lnTo>
                <a:lnTo>
                  <a:pt x="9601200" y="146203"/>
                </a:lnTo>
                <a:lnTo>
                  <a:pt x="9601200" y="185598"/>
                </a:lnTo>
                <a:lnTo>
                  <a:pt x="5598236" y="4189281"/>
                </a:lnTo>
                <a:lnTo>
                  <a:pt x="5603158" y="4194204"/>
                </a:lnTo>
                <a:lnTo>
                  <a:pt x="9601200" y="195444"/>
                </a:lnTo>
                <a:lnTo>
                  <a:pt x="9601200" y="234838"/>
                </a:lnTo>
                <a:lnTo>
                  <a:pt x="5647468" y="4189281"/>
                </a:lnTo>
                <a:lnTo>
                  <a:pt x="5652389" y="4194204"/>
                </a:lnTo>
                <a:lnTo>
                  <a:pt x="9601200" y="244684"/>
                </a:lnTo>
                <a:lnTo>
                  <a:pt x="9601200" y="284078"/>
                </a:lnTo>
                <a:lnTo>
                  <a:pt x="5696699" y="4189281"/>
                </a:lnTo>
                <a:lnTo>
                  <a:pt x="5701621" y="4194204"/>
                </a:lnTo>
                <a:lnTo>
                  <a:pt x="9601200" y="293924"/>
                </a:lnTo>
                <a:lnTo>
                  <a:pt x="9601200" y="333319"/>
                </a:lnTo>
                <a:lnTo>
                  <a:pt x="5745930" y="4189281"/>
                </a:lnTo>
                <a:lnTo>
                  <a:pt x="5750854" y="4194204"/>
                </a:lnTo>
                <a:lnTo>
                  <a:pt x="9601200" y="343165"/>
                </a:lnTo>
                <a:lnTo>
                  <a:pt x="9601200" y="382560"/>
                </a:lnTo>
                <a:lnTo>
                  <a:pt x="5795162" y="4189281"/>
                </a:lnTo>
                <a:lnTo>
                  <a:pt x="5800085" y="4194204"/>
                </a:lnTo>
                <a:lnTo>
                  <a:pt x="9601200" y="392406"/>
                </a:lnTo>
                <a:lnTo>
                  <a:pt x="9601200" y="431800"/>
                </a:lnTo>
                <a:lnTo>
                  <a:pt x="5844393" y="4189281"/>
                </a:lnTo>
                <a:lnTo>
                  <a:pt x="5849318" y="4194204"/>
                </a:lnTo>
                <a:lnTo>
                  <a:pt x="9601200" y="441648"/>
                </a:lnTo>
                <a:lnTo>
                  <a:pt x="9601200" y="481041"/>
                </a:lnTo>
                <a:lnTo>
                  <a:pt x="5893625" y="4189281"/>
                </a:lnTo>
                <a:lnTo>
                  <a:pt x="5898549" y="4194204"/>
                </a:lnTo>
                <a:lnTo>
                  <a:pt x="9601200" y="490888"/>
                </a:lnTo>
                <a:lnTo>
                  <a:pt x="9601200" y="530283"/>
                </a:lnTo>
                <a:lnTo>
                  <a:pt x="5942859" y="4189281"/>
                </a:lnTo>
                <a:lnTo>
                  <a:pt x="5947781" y="4194204"/>
                </a:lnTo>
                <a:lnTo>
                  <a:pt x="9601200" y="540129"/>
                </a:lnTo>
                <a:lnTo>
                  <a:pt x="9601200" y="579523"/>
                </a:lnTo>
                <a:lnTo>
                  <a:pt x="5992089" y="4189281"/>
                </a:lnTo>
                <a:lnTo>
                  <a:pt x="5997013" y="4194204"/>
                </a:lnTo>
                <a:lnTo>
                  <a:pt x="9601200" y="589370"/>
                </a:lnTo>
                <a:lnTo>
                  <a:pt x="9601200" y="628764"/>
                </a:lnTo>
                <a:lnTo>
                  <a:pt x="6041321" y="4189281"/>
                </a:lnTo>
                <a:lnTo>
                  <a:pt x="6046244" y="4194204"/>
                </a:lnTo>
                <a:lnTo>
                  <a:pt x="9601200" y="638609"/>
                </a:lnTo>
                <a:lnTo>
                  <a:pt x="9601200" y="678004"/>
                </a:lnTo>
                <a:lnTo>
                  <a:pt x="6090553" y="4189281"/>
                </a:lnTo>
                <a:lnTo>
                  <a:pt x="6095476" y="4194204"/>
                </a:lnTo>
                <a:lnTo>
                  <a:pt x="9601200" y="687850"/>
                </a:lnTo>
                <a:lnTo>
                  <a:pt x="9601200" y="689695"/>
                </a:lnTo>
                <a:lnTo>
                  <a:pt x="9601201" y="689695"/>
                </a:lnTo>
                <a:lnTo>
                  <a:pt x="9601201" y="727244"/>
                </a:lnTo>
                <a:lnTo>
                  <a:pt x="6139785" y="4189281"/>
                </a:lnTo>
                <a:lnTo>
                  <a:pt x="6144709" y="4194204"/>
                </a:lnTo>
                <a:lnTo>
                  <a:pt x="9601201" y="737091"/>
                </a:lnTo>
                <a:lnTo>
                  <a:pt x="9601201" y="776484"/>
                </a:lnTo>
                <a:lnTo>
                  <a:pt x="6189017" y="4189281"/>
                </a:lnTo>
                <a:lnTo>
                  <a:pt x="6193941" y="4194204"/>
                </a:lnTo>
                <a:lnTo>
                  <a:pt x="9601201" y="786331"/>
                </a:lnTo>
                <a:lnTo>
                  <a:pt x="9601201" y="825726"/>
                </a:lnTo>
                <a:lnTo>
                  <a:pt x="6238250" y="4189281"/>
                </a:lnTo>
                <a:lnTo>
                  <a:pt x="6243172" y="4194204"/>
                </a:lnTo>
                <a:lnTo>
                  <a:pt x="9601201" y="835572"/>
                </a:lnTo>
                <a:lnTo>
                  <a:pt x="9601201" y="875603"/>
                </a:lnTo>
                <a:lnTo>
                  <a:pt x="6288713" y="4189281"/>
                </a:lnTo>
                <a:lnTo>
                  <a:pt x="6293635" y="4194204"/>
                </a:lnTo>
                <a:lnTo>
                  <a:pt x="9601201" y="885450"/>
                </a:lnTo>
                <a:lnTo>
                  <a:pt x="9601201" y="924852"/>
                </a:lnTo>
                <a:lnTo>
                  <a:pt x="6337944" y="4189281"/>
                </a:lnTo>
                <a:lnTo>
                  <a:pt x="6342867" y="4194204"/>
                </a:lnTo>
                <a:lnTo>
                  <a:pt x="9601201" y="934699"/>
                </a:lnTo>
                <a:lnTo>
                  <a:pt x="9601201" y="974102"/>
                </a:lnTo>
                <a:lnTo>
                  <a:pt x="6387176" y="4189281"/>
                </a:lnTo>
                <a:lnTo>
                  <a:pt x="6392099" y="4194204"/>
                </a:lnTo>
                <a:lnTo>
                  <a:pt x="9601201" y="983949"/>
                </a:lnTo>
                <a:lnTo>
                  <a:pt x="9601201" y="1023350"/>
                </a:lnTo>
                <a:lnTo>
                  <a:pt x="6436407" y="4189281"/>
                </a:lnTo>
                <a:lnTo>
                  <a:pt x="6441331" y="4194204"/>
                </a:lnTo>
                <a:lnTo>
                  <a:pt x="9601201" y="1033198"/>
                </a:lnTo>
                <a:lnTo>
                  <a:pt x="9601201" y="1072600"/>
                </a:lnTo>
                <a:lnTo>
                  <a:pt x="6485639" y="4189281"/>
                </a:lnTo>
                <a:lnTo>
                  <a:pt x="6490564" y="4194204"/>
                </a:lnTo>
                <a:lnTo>
                  <a:pt x="9601201" y="1082448"/>
                </a:lnTo>
                <a:lnTo>
                  <a:pt x="9601201" y="1121850"/>
                </a:lnTo>
                <a:lnTo>
                  <a:pt x="6534871" y="4189281"/>
                </a:lnTo>
                <a:lnTo>
                  <a:pt x="6539795" y="4194204"/>
                </a:lnTo>
                <a:lnTo>
                  <a:pt x="9601201" y="1131698"/>
                </a:lnTo>
                <a:lnTo>
                  <a:pt x="9601201" y="1171101"/>
                </a:lnTo>
                <a:lnTo>
                  <a:pt x="6584105" y="4189281"/>
                </a:lnTo>
                <a:lnTo>
                  <a:pt x="6589026" y="4194204"/>
                </a:lnTo>
                <a:lnTo>
                  <a:pt x="9601201" y="1180947"/>
                </a:lnTo>
                <a:lnTo>
                  <a:pt x="9601201" y="1220349"/>
                </a:lnTo>
                <a:lnTo>
                  <a:pt x="6633335" y="4189281"/>
                </a:lnTo>
                <a:lnTo>
                  <a:pt x="6638258" y="4194204"/>
                </a:lnTo>
                <a:lnTo>
                  <a:pt x="9601201" y="1230197"/>
                </a:lnTo>
                <a:lnTo>
                  <a:pt x="9601201" y="1269599"/>
                </a:lnTo>
                <a:lnTo>
                  <a:pt x="6682567" y="4189281"/>
                </a:lnTo>
                <a:lnTo>
                  <a:pt x="6687491" y="4194204"/>
                </a:lnTo>
                <a:lnTo>
                  <a:pt x="9601201" y="1279447"/>
                </a:lnTo>
                <a:lnTo>
                  <a:pt x="9601201" y="1318849"/>
                </a:lnTo>
                <a:lnTo>
                  <a:pt x="6731800" y="4189281"/>
                </a:lnTo>
                <a:lnTo>
                  <a:pt x="6736723" y="4194204"/>
                </a:lnTo>
                <a:lnTo>
                  <a:pt x="9601201" y="1328696"/>
                </a:lnTo>
                <a:lnTo>
                  <a:pt x="9601201" y="1368099"/>
                </a:lnTo>
                <a:lnTo>
                  <a:pt x="6781032" y="4189281"/>
                </a:lnTo>
                <a:lnTo>
                  <a:pt x="6785955" y="4194204"/>
                </a:lnTo>
                <a:lnTo>
                  <a:pt x="9601201" y="1377946"/>
                </a:lnTo>
                <a:lnTo>
                  <a:pt x="9601201" y="1417348"/>
                </a:lnTo>
                <a:lnTo>
                  <a:pt x="6830264" y="4189281"/>
                </a:lnTo>
                <a:lnTo>
                  <a:pt x="6835187" y="4194204"/>
                </a:lnTo>
                <a:lnTo>
                  <a:pt x="9601201" y="1427196"/>
                </a:lnTo>
                <a:lnTo>
                  <a:pt x="9601201" y="1466598"/>
                </a:lnTo>
                <a:lnTo>
                  <a:pt x="6879496" y="4189281"/>
                </a:lnTo>
                <a:lnTo>
                  <a:pt x="6884417" y="4194204"/>
                </a:lnTo>
                <a:lnTo>
                  <a:pt x="9601201" y="1476444"/>
                </a:lnTo>
                <a:lnTo>
                  <a:pt x="9601201" y="1515847"/>
                </a:lnTo>
                <a:lnTo>
                  <a:pt x="6928727" y="4189281"/>
                </a:lnTo>
                <a:lnTo>
                  <a:pt x="6933649" y="4194204"/>
                </a:lnTo>
                <a:lnTo>
                  <a:pt x="9601201" y="1525694"/>
                </a:lnTo>
                <a:lnTo>
                  <a:pt x="9601201" y="1565096"/>
                </a:lnTo>
                <a:lnTo>
                  <a:pt x="6977958" y="4189281"/>
                </a:lnTo>
                <a:lnTo>
                  <a:pt x="6982883" y="4194204"/>
                </a:lnTo>
                <a:lnTo>
                  <a:pt x="9601201" y="1574945"/>
                </a:lnTo>
                <a:lnTo>
                  <a:pt x="9601201" y="1614346"/>
                </a:lnTo>
                <a:lnTo>
                  <a:pt x="7027190" y="4189281"/>
                </a:lnTo>
                <a:lnTo>
                  <a:pt x="7032115" y="4194204"/>
                </a:lnTo>
                <a:lnTo>
                  <a:pt x="9601201" y="1624194"/>
                </a:lnTo>
                <a:lnTo>
                  <a:pt x="9601201" y="1663596"/>
                </a:lnTo>
                <a:lnTo>
                  <a:pt x="7076423" y="4189281"/>
                </a:lnTo>
                <a:lnTo>
                  <a:pt x="7081346" y="4194204"/>
                </a:lnTo>
                <a:lnTo>
                  <a:pt x="9601201" y="1673443"/>
                </a:lnTo>
                <a:lnTo>
                  <a:pt x="9601201" y="1712846"/>
                </a:lnTo>
                <a:lnTo>
                  <a:pt x="7125655" y="4189281"/>
                </a:lnTo>
                <a:lnTo>
                  <a:pt x="7130578" y="4194204"/>
                </a:lnTo>
                <a:lnTo>
                  <a:pt x="9601201" y="1722693"/>
                </a:lnTo>
                <a:lnTo>
                  <a:pt x="9601201" y="1762096"/>
                </a:lnTo>
                <a:lnTo>
                  <a:pt x="7174887" y="4189281"/>
                </a:lnTo>
                <a:lnTo>
                  <a:pt x="7179809" y="4194204"/>
                </a:lnTo>
                <a:lnTo>
                  <a:pt x="9601201" y="1771942"/>
                </a:lnTo>
                <a:lnTo>
                  <a:pt x="9601201" y="1811345"/>
                </a:lnTo>
                <a:lnTo>
                  <a:pt x="7224119" y="4189281"/>
                </a:lnTo>
                <a:lnTo>
                  <a:pt x="7229041" y="4194204"/>
                </a:lnTo>
                <a:lnTo>
                  <a:pt x="9601201" y="1821192"/>
                </a:lnTo>
                <a:lnTo>
                  <a:pt x="9601201" y="1860593"/>
                </a:lnTo>
                <a:lnTo>
                  <a:pt x="7273349" y="4189281"/>
                </a:lnTo>
                <a:lnTo>
                  <a:pt x="7278274" y="4194204"/>
                </a:lnTo>
                <a:lnTo>
                  <a:pt x="9601201" y="1870442"/>
                </a:lnTo>
                <a:lnTo>
                  <a:pt x="9601201" y="1909843"/>
                </a:lnTo>
                <a:lnTo>
                  <a:pt x="7322581" y="4189281"/>
                </a:lnTo>
                <a:lnTo>
                  <a:pt x="7327506" y="4194204"/>
                </a:lnTo>
                <a:lnTo>
                  <a:pt x="9601201" y="1919692"/>
                </a:lnTo>
                <a:lnTo>
                  <a:pt x="9601201" y="1959093"/>
                </a:lnTo>
                <a:lnTo>
                  <a:pt x="7371813" y="4189281"/>
                </a:lnTo>
                <a:lnTo>
                  <a:pt x="7376737" y="4194204"/>
                </a:lnTo>
                <a:lnTo>
                  <a:pt x="9601201" y="1968940"/>
                </a:lnTo>
                <a:lnTo>
                  <a:pt x="9601201" y="2008343"/>
                </a:lnTo>
                <a:lnTo>
                  <a:pt x="7421045" y="4189281"/>
                </a:lnTo>
                <a:lnTo>
                  <a:pt x="7425969" y="4194204"/>
                </a:lnTo>
                <a:lnTo>
                  <a:pt x="9601201" y="2018190"/>
                </a:lnTo>
                <a:lnTo>
                  <a:pt x="9601201" y="2057592"/>
                </a:lnTo>
                <a:lnTo>
                  <a:pt x="7470277" y="4189281"/>
                </a:lnTo>
                <a:lnTo>
                  <a:pt x="7475200" y="4194204"/>
                </a:lnTo>
                <a:lnTo>
                  <a:pt x="9601201" y="2067439"/>
                </a:lnTo>
                <a:lnTo>
                  <a:pt x="9601201" y="2106841"/>
                </a:lnTo>
                <a:lnTo>
                  <a:pt x="7519507" y="4189281"/>
                </a:lnTo>
                <a:lnTo>
                  <a:pt x="7524432" y="4194204"/>
                </a:lnTo>
                <a:lnTo>
                  <a:pt x="9601201" y="2116689"/>
                </a:lnTo>
                <a:lnTo>
                  <a:pt x="9601201" y="2156090"/>
                </a:lnTo>
                <a:lnTo>
                  <a:pt x="7568739" y="4189281"/>
                </a:lnTo>
                <a:lnTo>
                  <a:pt x="7573665" y="4194204"/>
                </a:lnTo>
                <a:lnTo>
                  <a:pt x="9601201" y="2165939"/>
                </a:lnTo>
                <a:lnTo>
                  <a:pt x="9601201" y="2205341"/>
                </a:lnTo>
                <a:lnTo>
                  <a:pt x="7617973" y="4189281"/>
                </a:lnTo>
                <a:lnTo>
                  <a:pt x="7622897" y="4194204"/>
                </a:lnTo>
                <a:lnTo>
                  <a:pt x="9601201" y="2215189"/>
                </a:lnTo>
                <a:lnTo>
                  <a:pt x="9601201" y="2254590"/>
                </a:lnTo>
                <a:lnTo>
                  <a:pt x="7667204" y="4189281"/>
                </a:lnTo>
                <a:lnTo>
                  <a:pt x="7672129" y="4194204"/>
                </a:lnTo>
                <a:lnTo>
                  <a:pt x="9601201" y="2264439"/>
                </a:lnTo>
                <a:lnTo>
                  <a:pt x="9601201" y="2303840"/>
                </a:lnTo>
                <a:lnTo>
                  <a:pt x="7716436" y="4189281"/>
                </a:lnTo>
                <a:lnTo>
                  <a:pt x="7721361" y="4194204"/>
                </a:lnTo>
                <a:lnTo>
                  <a:pt x="9601201" y="2313688"/>
                </a:lnTo>
                <a:lnTo>
                  <a:pt x="9601201" y="2353089"/>
                </a:lnTo>
                <a:lnTo>
                  <a:pt x="7765668" y="4189281"/>
                </a:lnTo>
                <a:lnTo>
                  <a:pt x="7770593" y="4194204"/>
                </a:lnTo>
                <a:lnTo>
                  <a:pt x="9601201" y="2362938"/>
                </a:lnTo>
                <a:lnTo>
                  <a:pt x="9601201" y="2402338"/>
                </a:lnTo>
                <a:lnTo>
                  <a:pt x="7814899" y="4189281"/>
                </a:lnTo>
                <a:lnTo>
                  <a:pt x="7819823" y="4194204"/>
                </a:lnTo>
                <a:lnTo>
                  <a:pt x="9601201" y="2412186"/>
                </a:lnTo>
                <a:lnTo>
                  <a:pt x="9601201" y="2451588"/>
                </a:lnTo>
                <a:lnTo>
                  <a:pt x="7864131" y="4189281"/>
                </a:lnTo>
                <a:lnTo>
                  <a:pt x="7869055" y="4194204"/>
                </a:lnTo>
                <a:lnTo>
                  <a:pt x="9601201" y="2461436"/>
                </a:lnTo>
                <a:lnTo>
                  <a:pt x="9601201" y="2500838"/>
                </a:lnTo>
                <a:lnTo>
                  <a:pt x="7913363" y="4189281"/>
                </a:lnTo>
                <a:lnTo>
                  <a:pt x="7918288" y="4194204"/>
                </a:lnTo>
                <a:lnTo>
                  <a:pt x="9601201" y="2510687"/>
                </a:lnTo>
                <a:lnTo>
                  <a:pt x="9601201" y="2550087"/>
                </a:lnTo>
                <a:lnTo>
                  <a:pt x="7962595" y="4189281"/>
                </a:lnTo>
                <a:lnTo>
                  <a:pt x="7967520" y="4194204"/>
                </a:lnTo>
                <a:lnTo>
                  <a:pt x="9601201" y="2559936"/>
                </a:lnTo>
                <a:lnTo>
                  <a:pt x="9601201" y="2599336"/>
                </a:lnTo>
                <a:lnTo>
                  <a:pt x="8011827" y="4189281"/>
                </a:lnTo>
                <a:lnTo>
                  <a:pt x="8016752" y="4194204"/>
                </a:lnTo>
                <a:lnTo>
                  <a:pt x="9601201" y="2609186"/>
                </a:lnTo>
                <a:lnTo>
                  <a:pt x="9601201" y="2648586"/>
                </a:lnTo>
                <a:lnTo>
                  <a:pt x="8061059" y="4189281"/>
                </a:lnTo>
                <a:lnTo>
                  <a:pt x="8065984" y="4194204"/>
                </a:lnTo>
                <a:lnTo>
                  <a:pt x="9601201" y="2658436"/>
                </a:lnTo>
                <a:lnTo>
                  <a:pt x="9601201" y="2697835"/>
                </a:lnTo>
                <a:lnTo>
                  <a:pt x="8110290" y="4189281"/>
                </a:lnTo>
                <a:lnTo>
                  <a:pt x="8115215" y="4194204"/>
                </a:lnTo>
                <a:lnTo>
                  <a:pt x="9601201" y="2707684"/>
                </a:lnTo>
                <a:lnTo>
                  <a:pt x="9601201" y="2747084"/>
                </a:lnTo>
                <a:lnTo>
                  <a:pt x="8159521" y="4189281"/>
                </a:lnTo>
                <a:lnTo>
                  <a:pt x="8164446" y="4194204"/>
                </a:lnTo>
                <a:lnTo>
                  <a:pt x="9601201" y="2756934"/>
                </a:lnTo>
                <a:lnTo>
                  <a:pt x="9601201" y="2796334"/>
                </a:lnTo>
                <a:lnTo>
                  <a:pt x="8208753" y="4189281"/>
                </a:lnTo>
                <a:lnTo>
                  <a:pt x="8213679" y="4194204"/>
                </a:lnTo>
                <a:lnTo>
                  <a:pt x="9601201" y="2806184"/>
                </a:lnTo>
                <a:lnTo>
                  <a:pt x="9601201" y="2845585"/>
                </a:lnTo>
                <a:lnTo>
                  <a:pt x="8257987" y="4189281"/>
                </a:lnTo>
                <a:lnTo>
                  <a:pt x="8262911" y="4194204"/>
                </a:lnTo>
                <a:lnTo>
                  <a:pt x="9601201" y="2855434"/>
                </a:lnTo>
                <a:lnTo>
                  <a:pt x="9601201" y="2894835"/>
                </a:lnTo>
                <a:lnTo>
                  <a:pt x="8307219" y="4189281"/>
                </a:lnTo>
                <a:lnTo>
                  <a:pt x="8312143" y="4194204"/>
                </a:lnTo>
                <a:lnTo>
                  <a:pt x="9601201" y="2904683"/>
                </a:lnTo>
                <a:lnTo>
                  <a:pt x="9601201" y="2944084"/>
                </a:lnTo>
                <a:lnTo>
                  <a:pt x="8356451" y="4189281"/>
                </a:lnTo>
                <a:lnTo>
                  <a:pt x="8361375" y="4194204"/>
                </a:lnTo>
                <a:lnTo>
                  <a:pt x="9601201" y="2953933"/>
                </a:lnTo>
                <a:lnTo>
                  <a:pt x="9601201" y="2993334"/>
                </a:lnTo>
                <a:lnTo>
                  <a:pt x="8405683" y="4189281"/>
                </a:lnTo>
                <a:lnTo>
                  <a:pt x="8410607" y="4194204"/>
                </a:lnTo>
                <a:lnTo>
                  <a:pt x="9601201" y="3003182"/>
                </a:lnTo>
                <a:lnTo>
                  <a:pt x="9601201" y="3042582"/>
                </a:lnTo>
                <a:lnTo>
                  <a:pt x="8454913" y="4189281"/>
                </a:lnTo>
                <a:lnTo>
                  <a:pt x="8459837" y="4194204"/>
                </a:lnTo>
                <a:lnTo>
                  <a:pt x="9601201" y="3052431"/>
                </a:lnTo>
                <a:lnTo>
                  <a:pt x="9601201" y="3091832"/>
                </a:lnTo>
                <a:lnTo>
                  <a:pt x="8504145" y="4189281"/>
                </a:lnTo>
                <a:lnTo>
                  <a:pt x="8509069" y="4194204"/>
                </a:lnTo>
                <a:lnTo>
                  <a:pt x="9601201" y="3101680"/>
                </a:lnTo>
                <a:lnTo>
                  <a:pt x="9601201" y="3141082"/>
                </a:lnTo>
                <a:lnTo>
                  <a:pt x="8553378" y="4189281"/>
                </a:lnTo>
                <a:lnTo>
                  <a:pt x="8558303" y="4194204"/>
                </a:lnTo>
                <a:lnTo>
                  <a:pt x="9601201" y="3150932"/>
                </a:lnTo>
                <a:lnTo>
                  <a:pt x="9601201" y="3190332"/>
                </a:lnTo>
                <a:lnTo>
                  <a:pt x="8602610" y="4189281"/>
                </a:lnTo>
                <a:lnTo>
                  <a:pt x="8607535" y="4194204"/>
                </a:lnTo>
                <a:lnTo>
                  <a:pt x="9601201" y="3200181"/>
                </a:lnTo>
                <a:lnTo>
                  <a:pt x="9601201" y="3239581"/>
                </a:lnTo>
                <a:lnTo>
                  <a:pt x="8651841" y="4189281"/>
                </a:lnTo>
                <a:lnTo>
                  <a:pt x="8656766" y="4194204"/>
                </a:lnTo>
                <a:lnTo>
                  <a:pt x="9601201" y="3249430"/>
                </a:lnTo>
                <a:lnTo>
                  <a:pt x="9601201" y="3288831"/>
                </a:lnTo>
                <a:lnTo>
                  <a:pt x="8701073" y="4189281"/>
                </a:lnTo>
                <a:lnTo>
                  <a:pt x="8705998" y="4194204"/>
                </a:lnTo>
                <a:lnTo>
                  <a:pt x="9601201" y="3298680"/>
                </a:lnTo>
                <a:lnTo>
                  <a:pt x="9601201" y="3338079"/>
                </a:lnTo>
                <a:lnTo>
                  <a:pt x="8750304" y="4189281"/>
                </a:lnTo>
                <a:lnTo>
                  <a:pt x="8755229" y="4194204"/>
                </a:lnTo>
                <a:lnTo>
                  <a:pt x="9601201" y="3347929"/>
                </a:lnTo>
                <a:lnTo>
                  <a:pt x="9601201" y="3387329"/>
                </a:lnTo>
                <a:lnTo>
                  <a:pt x="8799536" y="4189281"/>
                </a:lnTo>
                <a:lnTo>
                  <a:pt x="8804461" y="4194204"/>
                </a:lnTo>
                <a:lnTo>
                  <a:pt x="9601201" y="3397178"/>
                </a:lnTo>
                <a:lnTo>
                  <a:pt x="9601201" y="3436580"/>
                </a:lnTo>
                <a:lnTo>
                  <a:pt x="8848769" y="4189281"/>
                </a:lnTo>
                <a:lnTo>
                  <a:pt x="8853693" y="4194204"/>
                </a:lnTo>
                <a:lnTo>
                  <a:pt x="9601201" y="3446428"/>
                </a:lnTo>
                <a:lnTo>
                  <a:pt x="9601201" y="3485829"/>
                </a:lnTo>
                <a:lnTo>
                  <a:pt x="8898001" y="4189281"/>
                </a:lnTo>
                <a:lnTo>
                  <a:pt x="8902925" y="4194204"/>
                </a:lnTo>
                <a:lnTo>
                  <a:pt x="9601201" y="3495678"/>
                </a:lnTo>
                <a:lnTo>
                  <a:pt x="9601201" y="3524970"/>
                </a:lnTo>
                <a:lnTo>
                  <a:pt x="9601200" y="3524970"/>
                </a:lnTo>
                <a:lnTo>
                  <a:pt x="9601200" y="3535080"/>
                </a:lnTo>
                <a:lnTo>
                  <a:pt x="8947233" y="4189281"/>
                </a:lnTo>
                <a:lnTo>
                  <a:pt x="8952157" y="4194204"/>
                </a:lnTo>
                <a:lnTo>
                  <a:pt x="9601200" y="3544929"/>
                </a:lnTo>
                <a:lnTo>
                  <a:pt x="9601200" y="3584330"/>
                </a:lnTo>
                <a:lnTo>
                  <a:pt x="8996465" y="4189281"/>
                </a:lnTo>
                <a:lnTo>
                  <a:pt x="9001389" y="4194204"/>
                </a:lnTo>
                <a:lnTo>
                  <a:pt x="9601200" y="3594178"/>
                </a:lnTo>
                <a:lnTo>
                  <a:pt x="9601200" y="3633579"/>
                </a:lnTo>
                <a:lnTo>
                  <a:pt x="9045697" y="4189281"/>
                </a:lnTo>
                <a:lnTo>
                  <a:pt x="9050620" y="4194204"/>
                </a:lnTo>
                <a:lnTo>
                  <a:pt x="9601200" y="3643427"/>
                </a:lnTo>
                <a:lnTo>
                  <a:pt x="9601200" y="3682827"/>
                </a:lnTo>
                <a:lnTo>
                  <a:pt x="9094927" y="4189281"/>
                </a:lnTo>
                <a:lnTo>
                  <a:pt x="9099852" y="4194204"/>
                </a:lnTo>
                <a:lnTo>
                  <a:pt x="9601200" y="3692677"/>
                </a:lnTo>
                <a:lnTo>
                  <a:pt x="9601200" y="3732077"/>
                </a:lnTo>
                <a:lnTo>
                  <a:pt x="9144159" y="4189281"/>
                </a:lnTo>
                <a:lnTo>
                  <a:pt x="9149085" y="4194204"/>
                </a:lnTo>
                <a:lnTo>
                  <a:pt x="9601200" y="3741927"/>
                </a:lnTo>
                <a:lnTo>
                  <a:pt x="9601200" y="3781328"/>
                </a:lnTo>
                <a:lnTo>
                  <a:pt x="9193393" y="4189281"/>
                </a:lnTo>
                <a:lnTo>
                  <a:pt x="9198317" y="4194204"/>
                </a:lnTo>
                <a:lnTo>
                  <a:pt x="9601200" y="3791177"/>
                </a:lnTo>
                <a:lnTo>
                  <a:pt x="9601200" y="3830577"/>
                </a:lnTo>
                <a:lnTo>
                  <a:pt x="9242624" y="4189281"/>
                </a:lnTo>
                <a:lnTo>
                  <a:pt x="9247549" y="4194204"/>
                </a:lnTo>
                <a:lnTo>
                  <a:pt x="9601200" y="3840427"/>
                </a:lnTo>
                <a:lnTo>
                  <a:pt x="9601200" y="3879882"/>
                </a:lnTo>
                <a:lnTo>
                  <a:pt x="9291856" y="4189281"/>
                </a:lnTo>
                <a:lnTo>
                  <a:pt x="9296781" y="4194204"/>
                </a:lnTo>
                <a:lnTo>
                  <a:pt x="9601200" y="3889731"/>
                </a:lnTo>
                <a:lnTo>
                  <a:pt x="9601200" y="3929123"/>
                </a:lnTo>
                <a:lnTo>
                  <a:pt x="9341088" y="4189281"/>
                </a:lnTo>
                <a:lnTo>
                  <a:pt x="9346013" y="4194204"/>
                </a:lnTo>
                <a:lnTo>
                  <a:pt x="9601200" y="3938972"/>
                </a:lnTo>
                <a:lnTo>
                  <a:pt x="9601200" y="3978363"/>
                </a:lnTo>
                <a:lnTo>
                  <a:pt x="9390319" y="4189281"/>
                </a:lnTo>
                <a:lnTo>
                  <a:pt x="9395243" y="4194204"/>
                </a:lnTo>
                <a:lnTo>
                  <a:pt x="9601200" y="3988211"/>
                </a:lnTo>
                <a:lnTo>
                  <a:pt x="9601200" y="4027603"/>
                </a:lnTo>
                <a:lnTo>
                  <a:pt x="9439551" y="4189281"/>
                </a:lnTo>
                <a:lnTo>
                  <a:pt x="9444475" y="4194204"/>
                </a:lnTo>
                <a:lnTo>
                  <a:pt x="9601200" y="4037451"/>
                </a:lnTo>
                <a:lnTo>
                  <a:pt x="9601200" y="4076844"/>
                </a:lnTo>
                <a:lnTo>
                  <a:pt x="9488783" y="4189281"/>
                </a:lnTo>
                <a:lnTo>
                  <a:pt x="9493708" y="4194204"/>
                </a:lnTo>
                <a:lnTo>
                  <a:pt x="9601200" y="4086693"/>
                </a:lnTo>
                <a:lnTo>
                  <a:pt x="9601200" y="4126085"/>
                </a:lnTo>
                <a:lnTo>
                  <a:pt x="9538015" y="4189281"/>
                </a:lnTo>
                <a:lnTo>
                  <a:pt x="9542940" y="4194204"/>
                </a:lnTo>
                <a:lnTo>
                  <a:pt x="9601200" y="4135934"/>
                </a:lnTo>
                <a:lnTo>
                  <a:pt x="9601200" y="4175326"/>
                </a:lnTo>
                <a:lnTo>
                  <a:pt x="9587247" y="4189281"/>
                </a:lnTo>
                <a:lnTo>
                  <a:pt x="9592172" y="4194204"/>
                </a:lnTo>
                <a:lnTo>
                  <a:pt x="9601200" y="4185175"/>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solidFill>
        </p:spPr>
        <p:txBody>
          <a:bodyPr wrap="square">
            <a:noAutofit/>
          </a:bodyPr>
          <a:lstStyle/>
          <a:p>
            <a:r>
              <a:rPr lang="nl-NL"/>
              <a:t>Klik op het pictogram als u een afbeelding wilt toevoegen</a:t>
            </a:r>
          </a:p>
        </p:txBody>
      </p:sp>
      <p:grpSp>
        <p:nvGrpSpPr>
          <p:cNvPr id="80" name="Graphic 2">
            <a:extLst>
              <a:ext uri="{FF2B5EF4-FFF2-40B4-BE49-F238E27FC236}">
                <a16:creationId xmlns:a16="http://schemas.microsoft.com/office/drawing/2014/main" id="{BACF4AA1-59D4-4D49-A541-2C5D16107C96}"/>
              </a:ext>
            </a:extLst>
          </p:cNvPr>
          <p:cNvGrpSpPr>
            <a:grpSpLocks noChangeAspect="1"/>
          </p:cNvGrpSpPr>
          <p:nvPr/>
        </p:nvGrpSpPr>
        <p:grpSpPr>
          <a:xfrm>
            <a:off x="8369358" y="1642969"/>
            <a:ext cx="2200031" cy="787216"/>
            <a:chOff x="-1597345" y="233060"/>
            <a:chExt cx="9980364" cy="3571175"/>
          </a:xfrm>
        </p:grpSpPr>
        <p:sp>
          <p:nvSpPr>
            <p:cNvPr id="81" name="Vrije vorm 80">
              <a:extLst>
                <a:ext uri="{FF2B5EF4-FFF2-40B4-BE49-F238E27FC236}">
                  <a16:creationId xmlns:a16="http://schemas.microsoft.com/office/drawing/2014/main" id="{686D2027-028E-294F-96AE-7267F07C1262}"/>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82" name="Vrije vorm 81">
              <a:extLst>
                <a:ext uri="{FF2B5EF4-FFF2-40B4-BE49-F238E27FC236}">
                  <a16:creationId xmlns:a16="http://schemas.microsoft.com/office/drawing/2014/main" id="{80379D78-9B9C-9544-8F98-0FF4DF8CBC1D}"/>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83" name="Vrije vorm 82">
              <a:extLst>
                <a:ext uri="{FF2B5EF4-FFF2-40B4-BE49-F238E27FC236}">
                  <a16:creationId xmlns:a16="http://schemas.microsoft.com/office/drawing/2014/main" id="{EE219780-9DEC-EC4C-9833-30C4FCD4297D}"/>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84" name="Graphic 2">
              <a:extLst>
                <a:ext uri="{FF2B5EF4-FFF2-40B4-BE49-F238E27FC236}">
                  <a16:creationId xmlns:a16="http://schemas.microsoft.com/office/drawing/2014/main" id="{FECEB5A5-DEB1-C941-A6F4-AEC0F697E52B}"/>
                </a:ext>
              </a:extLst>
            </p:cNvPr>
            <p:cNvGrpSpPr/>
            <p:nvPr/>
          </p:nvGrpSpPr>
          <p:grpSpPr>
            <a:xfrm>
              <a:off x="184698" y="233060"/>
              <a:ext cx="8198320" cy="3571175"/>
              <a:chOff x="184698" y="233060"/>
              <a:chExt cx="8198320" cy="3571175"/>
            </a:xfrm>
          </p:grpSpPr>
          <p:sp>
            <p:nvSpPr>
              <p:cNvPr id="85" name="Vrije vorm 84">
                <a:extLst>
                  <a:ext uri="{FF2B5EF4-FFF2-40B4-BE49-F238E27FC236}">
                    <a16:creationId xmlns:a16="http://schemas.microsoft.com/office/drawing/2014/main" id="{262A7877-1343-E94E-B2E6-12AF3828AADA}"/>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86" name="Vrije vorm 85">
                <a:extLst>
                  <a:ext uri="{FF2B5EF4-FFF2-40B4-BE49-F238E27FC236}">
                    <a16:creationId xmlns:a16="http://schemas.microsoft.com/office/drawing/2014/main" id="{1A36E655-51D1-4A45-8D81-BECFBB7FCECF}"/>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87" name="Vrije vorm 86">
                <a:extLst>
                  <a:ext uri="{FF2B5EF4-FFF2-40B4-BE49-F238E27FC236}">
                    <a16:creationId xmlns:a16="http://schemas.microsoft.com/office/drawing/2014/main" id="{7C44FE45-E3D6-4246-AB39-F57368110E94}"/>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88" name="Vrije vorm 87">
                <a:extLst>
                  <a:ext uri="{FF2B5EF4-FFF2-40B4-BE49-F238E27FC236}">
                    <a16:creationId xmlns:a16="http://schemas.microsoft.com/office/drawing/2014/main" id="{56867E91-A96E-A644-8946-3B385DB9148F}"/>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89" name="Vrije vorm 88">
                <a:extLst>
                  <a:ext uri="{FF2B5EF4-FFF2-40B4-BE49-F238E27FC236}">
                    <a16:creationId xmlns:a16="http://schemas.microsoft.com/office/drawing/2014/main" id="{646D0C6F-361D-294B-BFD6-6CCD3B607AEE}"/>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90" name="Vrije vorm 89">
                <a:extLst>
                  <a:ext uri="{FF2B5EF4-FFF2-40B4-BE49-F238E27FC236}">
                    <a16:creationId xmlns:a16="http://schemas.microsoft.com/office/drawing/2014/main" id="{C014AA98-024D-1844-A9B9-F841F2E75868}"/>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91" name="Vrije vorm 90">
                <a:extLst>
                  <a:ext uri="{FF2B5EF4-FFF2-40B4-BE49-F238E27FC236}">
                    <a16:creationId xmlns:a16="http://schemas.microsoft.com/office/drawing/2014/main" id="{F0C5FE1C-2CD2-BA42-BE97-B5A6F284CC3E}"/>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92" name="Vrije vorm 91">
                <a:extLst>
                  <a:ext uri="{FF2B5EF4-FFF2-40B4-BE49-F238E27FC236}">
                    <a16:creationId xmlns:a16="http://schemas.microsoft.com/office/drawing/2014/main" id="{DDAEAC29-A550-8944-8D32-44FDCF67D14C}"/>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96" name="Vrije vorm 95">
                <a:extLst>
                  <a:ext uri="{FF2B5EF4-FFF2-40B4-BE49-F238E27FC236}">
                    <a16:creationId xmlns:a16="http://schemas.microsoft.com/office/drawing/2014/main" id="{E5BB5182-BD4A-DF49-9442-32BBB71B407B}"/>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97" name="Vrije vorm 96">
                <a:extLst>
                  <a:ext uri="{FF2B5EF4-FFF2-40B4-BE49-F238E27FC236}">
                    <a16:creationId xmlns:a16="http://schemas.microsoft.com/office/drawing/2014/main" id="{D9172CD9-E9C7-9849-8CB7-68DCBDBC883D}"/>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98" name="Vrije vorm 97">
                <a:extLst>
                  <a:ext uri="{FF2B5EF4-FFF2-40B4-BE49-F238E27FC236}">
                    <a16:creationId xmlns:a16="http://schemas.microsoft.com/office/drawing/2014/main" id="{8AA82CDC-8779-EF4A-A50B-F60D5C0157BA}"/>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99" name="Vrije vorm 98">
                <a:extLst>
                  <a:ext uri="{FF2B5EF4-FFF2-40B4-BE49-F238E27FC236}">
                    <a16:creationId xmlns:a16="http://schemas.microsoft.com/office/drawing/2014/main" id="{701B72BD-F21D-6543-8B22-C51D722D2025}"/>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00" name="Vrije vorm 99">
                <a:extLst>
                  <a:ext uri="{FF2B5EF4-FFF2-40B4-BE49-F238E27FC236}">
                    <a16:creationId xmlns:a16="http://schemas.microsoft.com/office/drawing/2014/main" id="{0E8302A5-C6F9-F04C-8E8B-5B67CBBFF533}"/>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231677324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estreepte Start Logo">
    <p:spTree>
      <p:nvGrpSpPr>
        <p:cNvPr id="1" name=""/>
        <p:cNvGrpSpPr/>
        <p:nvPr/>
      </p:nvGrpSpPr>
      <p:grpSpPr>
        <a:xfrm>
          <a:off x="0" y="0"/>
          <a:ext cx="0" cy="0"/>
          <a:chOff x="0" y="0"/>
          <a:chExt cx="0" cy="0"/>
        </a:xfrm>
      </p:grpSpPr>
      <p:sp>
        <p:nvSpPr>
          <p:cNvPr id="86" name="Rechthoek 85">
            <a:extLst>
              <a:ext uri="{FF2B5EF4-FFF2-40B4-BE49-F238E27FC236}">
                <a16:creationId xmlns:a16="http://schemas.microsoft.com/office/drawing/2014/main" id="{F9A0F594-426C-CE4A-91D2-C057221AAA35}"/>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4" name="Vrije vorm 93">
            <a:extLst>
              <a:ext uri="{FF2B5EF4-FFF2-40B4-BE49-F238E27FC236}">
                <a16:creationId xmlns:a16="http://schemas.microsoft.com/office/drawing/2014/main" id="{42D2EC39-2D9D-474F-A1D3-7FCBAC7972E2}"/>
              </a:ext>
            </a:extLst>
          </p:cNvPr>
          <p:cNvSpPr/>
          <p:nvPr/>
        </p:nvSpPr>
        <p:spPr>
          <a:xfrm>
            <a:off x="6096001" y="-691"/>
            <a:ext cx="6096001" cy="6858000"/>
          </a:xfrm>
          <a:custGeom>
            <a:avLst/>
            <a:gdLst>
              <a:gd name="connsiteX0" fmla="*/ 6096001 w 6096001"/>
              <a:gd name="connsiteY0" fmla="*/ 6839121 h 6858000"/>
              <a:gd name="connsiteX1" fmla="*/ 6096001 w 6096001"/>
              <a:gd name="connsiteY1" fmla="*/ 6848970 h 6858000"/>
              <a:gd name="connsiteX2" fmla="*/ 6086972 w 6096001"/>
              <a:gd name="connsiteY2" fmla="*/ 6858000 h 6858000"/>
              <a:gd name="connsiteX3" fmla="*/ 6082047 w 6096001"/>
              <a:gd name="connsiteY3" fmla="*/ 6853077 h 6858000"/>
              <a:gd name="connsiteX4" fmla="*/ 6096001 w 6096001"/>
              <a:gd name="connsiteY4" fmla="*/ 6789880 h 6858000"/>
              <a:gd name="connsiteX5" fmla="*/ 6096001 w 6096001"/>
              <a:gd name="connsiteY5" fmla="*/ 6799729 h 6858000"/>
              <a:gd name="connsiteX6" fmla="*/ 6037740 w 6096001"/>
              <a:gd name="connsiteY6" fmla="*/ 6858000 h 6858000"/>
              <a:gd name="connsiteX7" fmla="*/ 6032815 w 6096001"/>
              <a:gd name="connsiteY7" fmla="*/ 6853077 h 6858000"/>
              <a:gd name="connsiteX8" fmla="*/ 6096001 w 6096001"/>
              <a:gd name="connsiteY8" fmla="*/ 6740639 h 6858000"/>
              <a:gd name="connsiteX9" fmla="*/ 6096001 w 6096001"/>
              <a:gd name="connsiteY9" fmla="*/ 6750488 h 6858000"/>
              <a:gd name="connsiteX10" fmla="*/ 5988508 w 6096001"/>
              <a:gd name="connsiteY10" fmla="*/ 6858000 h 6858000"/>
              <a:gd name="connsiteX11" fmla="*/ 5983583 w 6096001"/>
              <a:gd name="connsiteY11" fmla="*/ 6853077 h 6858000"/>
              <a:gd name="connsiteX12" fmla="*/ 6096001 w 6096001"/>
              <a:gd name="connsiteY12" fmla="*/ 6691398 h 6858000"/>
              <a:gd name="connsiteX13" fmla="*/ 6096001 w 6096001"/>
              <a:gd name="connsiteY13" fmla="*/ 6701246 h 6858000"/>
              <a:gd name="connsiteX14" fmla="*/ 5939275 w 6096001"/>
              <a:gd name="connsiteY14" fmla="*/ 6858000 h 6858000"/>
              <a:gd name="connsiteX15" fmla="*/ 5934351 w 6096001"/>
              <a:gd name="connsiteY15" fmla="*/ 6853077 h 6858000"/>
              <a:gd name="connsiteX16" fmla="*/ 6096001 w 6096001"/>
              <a:gd name="connsiteY16" fmla="*/ 6642158 h 6858000"/>
              <a:gd name="connsiteX17" fmla="*/ 6096001 w 6096001"/>
              <a:gd name="connsiteY17" fmla="*/ 6652006 h 6858000"/>
              <a:gd name="connsiteX18" fmla="*/ 5890043 w 6096001"/>
              <a:gd name="connsiteY18" fmla="*/ 6858000 h 6858000"/>
              <a:gd name="connsiteX19" fmla="*/ 5885119 w 6096001"/>
              <a:gd name="connsiteY19" fmla="*/ 6853077 h 6858000"/>
              <a:gd name="connsiteX20" fmla="*/ 6096001 w 6096001"/>
              <a:gd name="connsiteY20" fmla="*/ 6592918 h 6858000"/>
              <a:gd name="connsiteX21" fmla="*/ 6096001 w 6096001"/>
              <a:gd name="connsiteY21" fmla="*/ 6602767 h 6858000"/>
              <a:gd name="connsiteX22" fmla="*/ 5840813 w 6096001"/>
              <a:gd name="connsiteY22" fmla="*/ 6858000 h 6858000"/>
              <a:gd name="connsiteX23" fmla="*/ 5835888 w 6096001"/>
              <a:gd name="connsiteY23" fmla="*/ 6853077 h 6858000"/>
              <a:gd name="connsiteX24" fmla="*/ 6096001 w 6096001"/>
              <a:gd name="connsiteY24" fmla="*/ 6543677 h 6858000"/>
              <a:gd name="connsiteX25" fmla="*/ 6096001 w 6096001"/>
              <a:gd name="connsiteY25" fmla="*/ 6553526 h 6858000"/>
              <a:gd name="connsiteX26" fmla="*/ 5791581 w 6096001"/>
              <a:gd name="connsiteY26" fmla="*/ 6858000 h 6858000"/>
              <a:gd name="connsiteX27" fmla="*/ 5786656 w 6096001"/>
              <a:gd name="connsiteY27" fmla="*/ 6853077 h 6858000"/>
              <a:gd name="connsiteX28" fmla="*/ 6096001 w 6096001"/>
              <a:gd name="connsiteY28" fmla="*/ 6494372 h 6858000"/>
              <a:gd name="connsiteX29" fmla="*/ 6096001 w 6096001"/>
              <a:gd name="connsiteY29" fmla="*/ 6504222 h 6858000"/>
              <a:gd name="connsiteX30" fmla="*/ 5742349 w 6096001"/>
              <a:gd name="connsiteY30" fmla="*/ 6858000 h 6858000"/>
              <a:gd name="connsiteX31" fmla="*/ 5737424 w 6096001"/>
              <a:gd name="connsiteY31" fmla="*/ 6853077 h 6858000"/>
              <a:gd name="connsiteX32" fmla="*/ 6096001 w 6096001"/>
              <a:gd name="connsiteY32" fmla="*/ 6445123 h 6858000"/>
              <a:gd name="connsiteX33" fmla="*/ 6096001 w 6096001"/>
              <a:gd name="connsiteY33" fmla="*/ 6454972 h 6858000"/>
              <a:gd name="connsiteX34" fmla="*/ 5693117 w 6096001"/>
              <a:gd name="connsiteY34" fmla="*/ 6858000 h 6858000"/>
              <a:gd name="connsiteX35" fmla="*/ 5688193 w 6096001"/>
              <a:gd name="connsiteY35" fmla="*/ 6853077 h 6858000"/>
              <a:gd name="connsiteX36" fmla="*/ 6096001 w 6096001"/>
              <a:gd name="connsiteY36" fmla="*/ 6395872 h 6858000"/>
              <a:gd name="connsiteX37" fmla="*/ 6096001 w 6096001"/>
              <a:gd name="connsiteY37" fmla="*/ 6405722 h 6858000"/>
              <a:gd name="connsiteX38" fmla="*/ 5643885 w 6096001"/>
              <a:gd name="connsiteY38" fmla="*/ 6858000 h 6858000"/>
              <a:gd name="connsiteX39" fmla="*/ 5638959 w 6096001"/>
              <a:gd name="connsiteY39" fmla="*/ 6853077 h 6858000"/>
              <a:gd name="connsiteX40" fmla="*/ 6096001 w 6096001"/>
              <a:gd name="connsiteY40" fmla="*/ 6346622 h 6858000"/>
              <a:gd name="connsiteX41" fmla="*/ 6096001 w 6096001"/>
              <a:gd name="connsiteY41" fmla="*/ 6356472 h 6858000"/>
              <a:gd name="connsiteX42" fmla="*/ 5594652 w 6096001"/>
              <a:gd name="connsiteY42" fmla="*/ 6858000 h 6858000"/>
              <a:gd name="connsiteX43" fmla="*/ 5589727 w 6096001"/>
              <a:gd name="connsiteY43" fmla="*/ 6853077 h 6858000"/>
              <a:gd name="connsiteX44" fmla="*/ 6096001 w 6096001"/>
              <a:gd name="connsiteY44" fmla="*/ 6297374 h 6858000"/>
              <a:gd name="connsiteX45" fmla="*/ 6096001 w 6096001"/>
              <a:gd name="connsiteY45" fmla="*/ 6307222 h 6858000"/>
              <a:gd name="connsiteX46" fmla="*/ 5545420 w 6096001"/>
              <a:gd name="connsiteY46" fmla="*/ 6858000 h 6858000"/>
              <a:gd name="connsiteX47" fmla="*/ 5540497 w 6096001"/>
              <a:gd name="connsiteY47" fmla="*/ 6853077 h 6858000"/>
              <a:gd name="connsiteX48" fmla="*/ 6096001 w 6096001"/>
              <a:gd name="connsiteY48" fmla="*/ 6248125 h 6858000"/>
              <a:gd name="connsiteX49" fmla="*/ 6096001 w 6096001"/>
              <a:gd name="connsiteY49" fmla="*/ 6257973 h 6858000"/>
              <a:gd name="connsiteX50" fmla="*/ 5496189 w 6096001"/>
              <a:gd name="connsiteY50" fmla="*/ 6858000 h 6858000"/>
              <a:gd name="connsiteX51" fmla="*/ 5491265 w 6096001"/>
              <a:gd name="connsiteY51" fmla="*/ 6853077 h 6858000"/>
              <a:gd name="connsiteX52" fmla="*/ 6096001 w 6096001"/>
              <a:gd name="connsiteY52" fmla="*/ 6198875 h 6858000"/>
              <a:gd name="connsiteX53" fmla="*/ 6096001 w 6096001"/>
              <a:gd name="connsiteY53" fmla="*/ 6208724 h 6858000"/>
              <a:gd name="connsiteX54" fmla="*/ 5446957 w 6096001"/>
              <a:gd name="connsiteY54" fmla="*/ 6858000 h 6858000"/>
              <a:gd name="connsiteX55" fmla="*/ 5442033 w 6096001"/>
              <a:gd name="connsiteY55" fmla="*/ 6853077 h 6858000"/>
              <a:gd name="connsiteX56" fmla="*/ 6096001 w 6096001"/>
              <a:gd name="connsiteY56" fmla="*/ 6149625 h 6858000"/>
              <a:gd name="connsiteX57" fmla="*/ 6096001 w 6096001"/>
              <a:gd name="connsiteY57" fmla="*/ 6159474 h 6858000"/>
              <a:gd name="connsiteX58" fmla="*/ 5397725 w 6096001"/>
              <a:gd name="connsiteY58" fmla="*/ 6858000 h 6858000"/>
              <a:gd name="connsiteX59" fmla="*/ 5392801 w 6096001"/>
              <a:gd name="connsiteY59" fmla="*/ 6853077 h 6858000"/>
              <a:gd name="connsiteX60" fmla="*/ 6096001 w 6096001"/>
              <a:gd name="connsiteY60" fmla="*/ 6100376 h 6858000"/>
              <a:gd name="connsiteX61" fmla="*/ 6096001 w 6096001"/>
              <a:gd name="connsiteY61" fmla="*/ 6110224 h 6858000"/>
              <a:gd name="connsiteX62" fmla="*/ 5348493 w 6096001"/>
              <a:gd name="connsiteY62" fmla="*/ 6858000 h 6858000"/>
              <a:gd name="connsiteX63" fmla="*/ 5343569 w 6096001"/>
              <a:gd name="connsiteY63" fmla="*/ 6853077 h 6858000"/>
              <a:gd name="connsiteX64" fmla="*/ 6096001 w 6096001"/>
              <a:gd name="connsiteY64" fmla="*/ 6051125 h 6858000"/>
              <a:gd name="connsiteX65" fmla="*/ 6096001 w 6096001"/>
              <a:gd name="connsiteY65" fmla="*/ 6060974 h 6858000"/>
              <a:gd name="connsiteX66" fmla="*/ 5299261 w 6096001"/>
              <a:gd name="connsiteY66" fmla="*/ 6858000 h 6858000"/>
              <a:gd name="connsiteX67" fmla="*/ 5294336 w 6096001"/>
              <a:gd name="connsiteY67" fmla="*/ 6853077 h 6858000"/>
              <a:gd name="connsiteX68" fmla="*/ 6096001 w 6096001"/>
              <a:gd name="connsiteY68" fmla="*/ 6001875 h 6858000"/>
              <a:gd name="connsiteX69" fmla="*/ 6096001 w 6096001"/>
              <a:gd name="connsiteY69" fmla="*/ 6011725 h 6858000"/>
              <a:gd name="connsiteX70" fmla="*/ 5250029 w 6096001"/>
              <a:gd name="connsiteY70" fmla="*/ 6858000 h 6858000"/>
              <a:gd name="connsiteX71" fmla="*/ 5245104 w 6096001"/>
              <a:gd name="connsiteY71" fmla="*/ 6853077 h 6858000"/>
              <a:gd name="connsiteX72" fmla="*/ 6096001 w 6096001"/>
              <a:gd name="connsiteY72" fmla="*/ 5952627 h 6858000"/>
              <a:gd name="connsiteX73" fmla="*/ 6096001 w 6096001"/>
              <a:gd name="connsiteY73" fmla="*/ 5962476 h 6858000"/>
              <a:gd name="connsiteX74" fmla="*/ 5200798 w 6096001"/>
              <a:gd name="connsiteY74" fmla="*/ 6858000 h 6858000"/>
              <a:gd name="connsiteX75" fmla="*/ 5195873 w 6096001"/>
              <a:gd name="connsiteY75" fmla="*/ 6853077 h 6858000"/>
              <a:gd name="connsiteX76" fmla="*/ 6096001 w 6096001"/>
              <a:gd name="connsiteY76" fmla="*/ 5903377 h 6858000"/>
              <a:gd name="connsiteX77" fmla="*/ 6096001 w 6096001"/>
              <a:gd name="connsiteY77" fmla="*/ 5913226 h 6858000"/>
              <a:gd name="connsiteX78" fmla="*/ 5151566 w 6096001"/>
              <a:gd name="connsiteY78" fmla="*/ 6858000 h 6858000"/>
              <a:gd name="connsiteX79" fmla="*/ 5146641 w 6096001"/>
              <a:gd name="connsiteY79" fmla="*/ 6853077 h 6858000"/>
              <a:gd name="connsiteX80" fmla="*/ 6096001 w 6096001"/>
              <a:gd name="connsiteY80" fmla="*/ 5854128 h 6858000"/>
              <a:gd name="connsiteX81" fmla="*/ 6096001 w 6096001"/>
              <a:gd name="connsiteY81" fmla="*/ 5863977 h 6858000"/>
              <a:gd name="connsiteX82" fmla="*/ 5102335 w 6096001"/>
              <a:gd name="connsiteY82" fmla="*/ 6858000 h 6858000"/>
              <a:gd name="connsiteX83" fmla="*/ 5097410 w 6096001"/>
              <a:gd name="connsiteY83" fmla="*/ 6853077 h 6858000"/>
              <a:gd name="connsiteX84" fmla="*/ 6096001 w 6096001"/>
              <a:gd name="connsiteY84" fmla="*/ 5804878 h 6858000"/>
              <a:gd name="connsiteX85" fmla="*/ 6096001 w 6096001"/>
              <a:gd name="connsiteY85" fmla="*/ 5814728 h 6858000"/>
              <a:gd name="connsiteX86" fmla="*/ 5053103 w 6096001"/>
              <a:gd name="connsiteY86" fmla="*/ 6858000 h 6858000"/>
              <a:gd name="connsiteX87" fmla="*/ 5048178 w 6096001"/>
              <a:gd name="connsiteY87" fmla="*/ 6853077 h 6858000"/>
              <a:gd name="connsiteX88" fmla="*/ 6096001 w 6096001"/>
              <a:gd name="connsiteY88" fmla="*/ 5755628 h 6858000"/>
              <a:gd name="connsiteX89" fmla="*/ 6096001 w 6096001"/>
              <a:gd name="connsiteY89" fmla="*/ 5765476 h 6858000"/>
              <a:gd name="connsiteX90" fmla="*/ 5003869 w 6096001"/>
              <a:gd name="connsiteY90" fmla="*/ 6858000 h 6858000"/>
              <a:gd name="connsiteX91" fmla="*/ 4998945 w 6096001"/>
              <a:gd name="connsiteY91" fmla="*/ 6853077 h 6858000"/>
              <a:gd name="connsiteX92" fmla="*/ 6096001 w 6096001"/>
              <a:gd name="connsiteY92" fmla="*/ 5706378 h 6858000"/>
              <a:gd name="connsiteX93" fmla="*/ 6096001 w 6096001"/>
              <a:gd name="connsiteY93" fmla="*/ 5716227 h 6858000"/>
              <a:gd name="connsiteX94" fmla="*/ 4954637 w 6096001"/>
              <a:gd name="connsiteY94" fmla="*/ 6858000 h 6858000"/>
              <a:gd name="connsiteX95" fmla="*/ 4949713 w 6096001"/>
              <a:gd name="connsiteY95" fmla="*/ 6853077 h 6858000"/>
              <a:gd name="connsiteX96" fmla="*/ 6096001 w 6096001"/>
              <a:gd name="connsiteY96" fmla="*/ 5657130 h 6858000"/>
              <a:gd name="connsiteX97" fmla="*/ 6096001 w 6096001"/>
              <a:gd name="connsiteY97" fmla="*/ 5666978 h 6858000"/>
              <a:gd name="connsiteX98" fmla="*/ 4905407 w 6096001"/>
              <a:gd name="connsiteY98" fmla="*/ 6858000 h 6858000"/>
              <a:gd name="connsiteX99" fmla="*/ 4900483 w 6096001"/>
              <a:gd name="connsiteY99" fmla="*/ 6853077 h 6858000"/>
              <a:gd name="connsiteX100" fmla="*/ 6096001 w 6096001"/>
              <a:gd name="connsiteY100" fmla="*/ 5607880 h 6858000"/>
              <a:gd name="connsiteX101" fmla="*/ 6096001 w 6096001"/>
              <a:gd name="connsiteY101" fmla="*/ 5617729 h 6858000"/>
              <a:gd name="connsiteX102" fmla="*/ 4856175 w 6096001"/>
              <a:gd name="connsiteY102" fmla="*/ 6858000 h 6858000"/>
              <a:gd name="connsiteX103" fmla="*/ 4851251 w 6096001"/>
              <a:gd name="connsiteY103" fmla="*/ 6853077 h 6858000"/>
              <a:gd name="connsiteX104" fmla="*/ 6096001 w 6096001"/>
              <a:gd name="connsiteY104" fmla="*/ 5558631 h 6858000"/>
              <a:gd name="connsiteX105" fmla="*/ 6096001 w 6096001"/>
              <a:gd name="connsiteY105" fmla="*/ 5568479 h 6858000"/>
              <a:gd name="connsiteX106" fmla="*/ 4806943 w 6096001"/>
              <a:gd name="connsiteY106" fmla="*/ 6858000 h 6858000"/>
              <a:gd name="connsiteX107" fmla="*/ 4802019 w 6096001"/>
              <a:gd name="connsiteY107" fmla="*/ 6853077 h 6858000"/>
              <a:gd name="connsiteX108" fmla="*/ 6096001 w 6096001"/>
              <a:gd name="connsiteY108" fmla="*/ 5509381 h 6858000"/>
              <a:gd name="connsiteX109" fmla="*/ 6096001 w 6096001"/>
              <a:gd name="connsiteY109" fmla="*/ 5519230 h 6858000"/>
              <a:gd name="connsiteX110" fmla="*/ 4757711 w 6096001"/>
              <a:gd name="connsiteY110" fmla="*/ 6858000 h 6858000"/>
              <a:gd name="connsiteX111" fmla="*/ 4752787 w 6096001"/>
              <a:gd name="connsiteY111" fmla="*/ 6853077 h 6858000"/>
              <a:gd name="connsiteX112" fmla="*/ 6096001 w 6096001"/>
              <a:gd name="connsiteY112" fmla="*/ 5460130 h 6858000"/>
              <a:gd name="connsiteX113" fmla="*/ 6096001 w 6096001"/>
              <a:gd name="connsiteY113" fmla="*/ 5469980 h 6858000"/>
              <a:gd name="connsiteX114" fmla="*/ 4708479 w 6096001"/>
              <a:gd name="connsiteY114" fmla="*/ 6858000 h 6858000"/>
              <a:gd name="connsiteX115" fmla="*/ 4703553 w 6096001"/>
              <a:gd name="connsiteY115" fmla="*/ 6853077 h 6858000"/>
              <a:gd name="connsiteX116" fmla="*/ 6096001 w 6096001"/>
              <a:gd name="connsiteY116" fmla="*/ 5410880 h 6858000"/>
              <a:gd name="connsiteX117" fmla="*/ 6096001 w 6096001"/>
              <a:gd name="connsiteY117" fmla="*/ 5420730 h 6858000"/>
              <a:gd name="connsiteX118" fmla="*/ 4659246 w 6096001"/>
              <a:gd name="connsiteY118" fmla="*/ 6858000 h 6858000"/>
              <a:gd name="connsiteX119" fmla="*/ 4654321 w 6096001"/>
              <a:gd name="connsiteY119" fmla="*/ 6853077 h 6858000"/>
              <a:gd name="connsiteX120" fmla="*/ 6096001 w 6096001"/>
              <a:gd name="connsiteY120" fmla="*/ 5361631 h 6858000"/>
              <a:gd name="connsiteX121" fmla="*/ 6096001 w 6096001"/>
              <a:gd name="connsiteY121" fmla="*/ 5371480 h 6858000"/>
              <a:gd name="connsiteX122" fmla="*/ 4610015 w 6096001"/>
              <a:gd name="connsiteY122" fmla="*/ 6858000 h 6858000"/>
              <a:gd name="connsiteX123" fmla="*/ 4605090 w 6096001"/>
              <a:gd name="connsiteY123" fmla="*/ 6853077 h 6858000"/>
              <a:gd name="connsiteX124" fmla="*/ 6096001 w 6096001"/>
              <a:gd name="connsiteY124" fmla="*/ 5312382 h 6858000"/>
              <a:gd name="connsiteX125" fmla="*/ 6096001 w 6096001"/>
              <a:gd name="connsiteY125" fmla="*/ 5322232 h 6858000"/>
              <a:gd name="connsiteX126" fmla="*/ 4560784 w 6096001"/>
              <a:gd name="connsiteY126" fmla="*/ 6858000 h 6858000"/>
              <a:gd name="connsiteX127" fmla="*/ 4555859 w 6096001"/>
              <a:gd name="connsiteY127" fmla="*/ 6853077 h 6858000"/>
              <a:gd name="connsiteX128" fmla="*/ 6096001 w 6096001"/>
              <a:gd name="connsiteY128" fmla="*/ 5263132 h 6858000"/>
              <a:gd name="connsiteX129" fmla="*/ 6096001 w 6096001"/>
              <a:gd name="connsiteY129" fmla="*/ 5272982 h 6858000"/>
              <a:gd name="connsiteX130" fmla="*/ 4511552 w 6096001"/>
              <a:gd name="connsiteY130" fmla="*/ 6858000 h 6858000"/>
              <a:gd name="connsiteX131" fmla="*/ 4506627 w 6096001"/>
              <a:gd name="connsiteY131" fmla="*/ 6853077 h 6858000"/>
              <a:gd name="connsiteX132" fmla="*/ 6096001 w 6096001"/>
              <a:gd name="connsiteY132" fmla="*/ 5213883 h 6858000"/>
              <a:gd name="connsiteX133" fmla="*/ 6096001 w 6096001"/>
              <a:gd name="connsiteY133" fmla="*/ 5223732 h 6858000"/>
              <a:gd name="connsiteX134" fmla="*/ 4462320 w 6096001"/>
              <a:gd name="connsiteY134" fmla="*/ 6858000 h 6858000"/>
              <a:gd name="connsiteX135" fmla="*/ 4457395 w 6096001"/>
              <a:gd name="connsiteY135" fmla="*/ 6853077 h 6858000"/>
              <a:gd name="connsiteX136" fmla="*/ 6096001 w 6096001"/>
              <a:gd name="connsiteY136" fmla="*/ 5164634 h 6858000"/>
              <a:gd name="connsiteX137" fmla="*/ 6096001 w 6096001"/>
              <a:gd name="connsiteY137" fmla="*/ 5174483 h 6858000"/>
              <a:gd name="connsiteX138" fmla="*/ 4413088 w 6096001"/>
              <a:gd name="connsiteY138" fmla="*/ 6858000 h 6858000"/>
              <a:gd name="connsiteX139" fmla="*/ 4408163 w 6096001"/>
              <a:gd name="connsiteY139" fmla="*/ 6853077 h 6858000"/>
              <a:gd name="connsiteX140" fmla="*/ 6096001 w 6096001"/>
              <a:gd name="connsiteY140" fmla="*/ 5115384 h 6858000"/>
              <a:gd name="connsiteX141" fmla="*/ 6096001 w 6096001"/>
              <a:gd name="connsiteY141" fmla="*/ 5125232 h 6858000"/>
              <a:gd name="connsiteX142" fmla="*/ 4363855 w 6096001"/>
              <a:gd name="connsiteY142" fmla="*/ 6858000 h 6858000"/>
              <a:gd name="connsiteX143" fmla="*/ 4358931 w 6096001"/>
              <a:gd name="connsiteY143" fmla="*/ 6853077 h 6858000"/>
              <a:gd name="connsiteX144" fmla="*/ 6096001 w 6096001"/>
              <a:gd name="connsiteY144" fmla="*/ 5066134 h 6858000"/>
              <a:gd name="connsiteX145" fmla="*/ 6096001 w 6096001"/>
              <a:gd name="connsiteY145" fmla="*/ 5075982 h 6858000"/>
              <a:gd name="connsiteX146" fmla="*/ 4314623 w 6096001"/>
              <a:gd name="connsiteY146" fmla="*/ 6858000 h 6858000"/>
              <a:gd name="connsiteX147" fmla="*/ 4309699 w 6096001"/>
              <a:gd name="connsiteY147" fmla="*/ 6853077 h 6858000"/>
              <a:gd name="connsiteX148" fmla="*/ 6096001 w 6096001"/>
              <a:gd name="connsiteY148" fmla="*/ 5016885 h 6858000"/>
              <a:gd name="connsiteX149" fmla="*/ 6096001 w 6096001"/>
              <a:gd name="connsiteY149" fmla="*/ 5026734 h 6858000"/>
              <a:gd name="connsiteX150" fmla="*/ 4265393 w 6096001"/>
              <a:gd name="connsiteY150" fmla="*/ 6858000 h 6858000"/>
              <a:gd name="connsiteX151" fmla="*/ 4260468 w 6096001"/>
              <a:gd name="connsiteY151" fmla="*/ 6853077 h 6858000"/>
              <a:gd name="connsiteX152" fmla="*/ 6096001 w 6096001"/>
              <a:gd name="connsiteY152" fmla="*/ 4967636 h 6858000"/>
              <a:gd name="connsiteX153" fmla="*/ 6096001 w 6096001"/>
              <a:gd name="connsiteY153" fmla="*/ 4977484 h 6858000"/>
              <a:gd name="connsiteX154" fmla="*/ 4216161 w 6096001"/>
              <a:gd name="connsiteY154" fmla="*/ 6858000 h 6858000"/>
              <a:gd name="connsiteX155" fmla="*/ 4211236 w 6096001"/>
              <a:gd name="connsiteY155" fmla="*/ 6853077 h 6858000"/>
              <a:gd name="connsiteX156" fmla="*/ 6096001 w 6096001"/>
              <a:gd name="connsiteY156" fmla="*/ 4918386 h 6858000"/>
              <a:gd name="connsiteX157" fmla="*/ 6096001 w 6096001"/>
              <a:gd name="connsiteY157" fmla="*/ 4928235 h 6858000"/>
              <a:gd name="connsiteX158" fmla="*/ 4166929 w 6096001"/>
              <a:gd name="connsiteY158" fmla="*/ 6858000 h 6858000"/>
              <a:gd name="connsiteX159" fmla="*/ 4162004 w 6096001"/>
              <a:gd name="connsiteY159" fmla="*/ 6853077 h 6858000"/>
              <a:gd name="connsiteX160" fmla="*/ 6096001 w 6096001"/>
              <a:gd name="connsiteY160" fmla="*/ 4869137 h 6858000"/>
              <a:gd name="connsiteX161" fmla="*/ 6096001 w 6096001"/>
              <a:gd name="connsiteY161" fmla="*/ 4878985 h 6858000"/>
              <a:gd name="connsiteX162" fmla="*/ 4117697 w 6096001"/>
              <a:gd name="connsiteY162" fmla="*/ 6858000 h 6858000"/>
              <a:gd name="connsiteX163" fmla="*/ 4112773 w 6096001"/>
              <a:gd name="connsiteY163" fmla="*/ 6853077 h 6858000"/>
              <a:gd name="connsiteX164" fmla="*/ 6096001 w 6096001"/>
              <a:gd name="connsiteY164" fmla="*/ 4819886 h 6858000"/>
              <a:gd name="connsiteX165" fmla="*/ 6096001 w 6096001"/>
              <a:gd name="connsiteY165" fmla="*/ 4829735 h 6858000"/>
              <a:gd name="connsiteX166" fmla="*/ 4068465 w 6096001"/>
              <a:gd name="connsiteY166" fmla="*/ 6858000 h 6858000"/>
              <a:gd name="connsiteX167" fmla="*/ 4063539 w 6096001"/>
              <a:gd name="connsiteY167" fmla="*/ 6853077 h 6858000"/>
              <a:gd name="connsiteX168" fmla="*/ 6096001 w 6096001"/>
              <a:gd name="connsiteY168" fmla="*/ 4770637 h 6858000"/>
              <a:gd name="connsiteX169" fmla="*/ 6096001 w 6096001"/>
              <a:gd name="connsiteY169" fmla="*/ 4780485 h 6858000"/>
              <a:gd name="connsiteX170" fmla="*/ 4019232 w 6096001"/>
              <a:gd name="connsiteY170" fmla="*/ 6858000 h 6858000"/>
              <a:gd name="connsiteX171" fmla="*/ 4014307 w 6096001"/>
              <a:gd name="connsiteY171" fmla="*/ 6853077 h 6858000"/>
              <a:gd name="connsiteX172" fmla="*/ 6096001 w 6096001"/>
              <a:gd name="connsiteY172" fmla="*/ 4721388 h 6858000"/>
              <a:gd name="connsiteX173" fmla="*/ 6096001 w 6096001"/>
              <a:gd name="connsiteY173" fmla="*/ 4731235 h 6858000"/>
              <a:gd name="connsiteX174" fmla="*/ 3970000 w 6096001"/>
              <a:gd name="connsiteY174" fmla="*/ 6858000 h 6858000"/>
              <a:gd name="connsiteX175" fmla="*/ 3965077 w 6096001"/>
              <a:gd name="connsiteY175" fmla="*/ 6853077 h 6858000"/>
              <a:gd name="connsiteX176" fmla="*/ 6096001 w 6096001"/>
              <a:gd name="connsiteY176" fmla="*/ 4672139 h 6858000"/>
              <a:gd name="connsiteX177" fmla="*/ 6096001 w 6096001"/>
              <a:gd name="connsiteY177" fmla="*/ 4681986 h 6858000"/>
              <a:gd name="connsiteX178" fmla="*/ 3920769 w 6096001"/>
              <a:gd name="connsiteY178" fmla="*/ 6858000 h 6858000"/>
              <a:gd name="connsiteX179" fmla="*/ 3915845 w 6096001"/>
              <a:gd name="connsiteY179" fmla="*/ 6853077 h 6858000"/>
              <a:gd name="connsiteX180" fmla="*/ 6096001 w 6096001"/>
              <a:gd name="connsiteY180" fmla="*/ 4622889 h 6858000"/>
              <a:gd name="connsiteX181" fmla="*/ 6096001 w 6096001"/>
              <a:gd name="connsiteY181" fmla="*/ 4632736 h 6858000"/>
              <a:gd name="connsiteX182" fmla="*/ 3871537 w 6096001"/>
              <a:gd name="connsiteY182" fmla="*/ 6858000 h 6858000"/>
              <a:gd name="connsiteX183" fmla="*/ 3866613 w 6096001"/>
              <a:gd name="connsiteY183" fmla="*/ 6853077 h 6858000"/>
              <a:gd name="connsiteX184" fmla="*/ 6096001 w 6096001"/>
              <a:gd name="connsiteY184" fmla="*/ 4573639 h 6858000"/>
              <a:gd name="connsiteX185" fmla="*/ 6096001 w 6096001"/>
              <a:gd name="connsiteY185" fmla="*/ 4583488 h 6858000"/>
              <a:gd name="connsiteX186" fmla="*/ 3822306 w 6096001"/>
              <a:gd name="connsiteY186" fmla="*/ 6858000 h 6858000"/>
              <a:gd name="connsiteX187" fmla="*/ 3817381 w 6096001"/>
              <a:gd name="connsiteY187" fmla="*/ 6853077 h 6858000"/>
              <a:gd name="connsiteX188" fmla="*/ 6096001 w 6096001"/>
              <a:gd name="connsiteY188" fmla="*/ 4524389 h 6858000"/>
              <a:gd name="connsiteX189" fmla="*/ 6096001 w 6096001"/>
              <a:gd name="connsiteY189" fmla="*/ 4534238 h 6858000"/>
              <a:gd name="connsiteX190" fmla="*/ 3773074 w 6096001"/>
              <a:gd name="connsiteY190" fmla="*/ 6858000 h 6858000"/>
              <a:gd name="connsiteX191" fmla="*/ 3768149 w 6096001"/>
              <a:gd name="connsiteY191" fmla="*/ 6853077 h 6858000"/>
              <a:gd name="connsiteX192" fmla="*/ 6096001 w 6096001"/>
              <a:gd name="connsiteY192" fmla="*/ 4475141 h 6858000"/>
              <a:gd name="connsiteX193" fmla="*/ 6096001 w 6096001"/>
              <a:gd name="connsiteY193" fmla="*/ 4484988 h 6858000"/>
              <a:gd name="connsiteX194" fmla="*/ 3723841 w 6096001"/>
              <a:gd name="connsiteY194" fmla="*/ 6858000 h 6858000"/>
              <a:gd name="connsiteX195" fmla="*/ 3718919 w 6096001"/>
              <a:gd name="connsiteY195" fmla="*/ 6853077 h 6858000"/>
              <a:gd name="connsiteX196" fmla="*/ 6096001 w 6096001"/>
              <a:gd name="connsiteY196" fmla="*/ 4425892 h 6858000"/>
              <a:gd name="connsiteX197" fmla="*/ 6096001 w 6096001"/>
              <a:gd name="connsiteY197" fmla="*/ 4435738 h 6858000"/>
              <a:gd name="connsiteX198" fmla="*/ 3674609 w 6096001"/>
              <a:gd name="connsiteY198" fmla="*/ 6858000 h 6858000"/>
              <a:gd name="connsiteX199" fmla="*/ 3669687 w 6096001"/>
              <a:gd name="connsiteY199" fmla="*/ 6853077 h 6858000"/>
              <a:gd name="connsiteX200" fmla="*/ 6096001 w 6096001"/>
              <a:gd name="connsiteY200" fmla="*/ 4376642 h 6858000"/>
              <a:gd name="connsiteX201" fmla="*/ 6096001 w 6096001"/>
              <a:gd name="connsiteY201" fmla="*/ 4386489 h 6858000"/>
              <a:gd name="connsiteX202" fmla="*/ 3625378 w 6096001"/>
              <a:gd name="connsiteY202" fmla="*/ 6858000 h 6858000"/>
              <a:gd name="connsiteX203" fmla="*/ 3620455 w 6096001"/>
              <a:gd name="connsiteY203" fmla="*/ 6853077 h 6858000"/>
              <a:gd name="connsiteX204" fmla="*/ 6096001 w 6096001"/>
              <a:gd name="connsiteY204" fmla="*/ 4327392 h 6858000"/>
              <a:gd name="connsiteX205" fmla="*/ 6096001 w 6096001"/>
              <a:gd name="connsiteY205" fmla="*/ 4337239 h 6858000"/>
              <a:gd name="connsiteX206" fmla="*/ 3576146 w 6096001"/>
              <a:gd name="connsiteY206" fmla="*/ 6858000 h 6858000"/>
              <a:gd name="connsiteX207" fmla="*/ 3571223 w 6096001"/>
              <a:gd name="connsiteY207" fmla="*/ 6853077 h 6858000"/>
              <a:gd name="connsiteX208" fmla="*/ 6096001 w 6096001"/>
              <a:gd name="connsiteY208" fmla="*/ 4278142 h 6858000"/>
              <a:gd name="connsiteX209" fmla="*/ 6096001 w 6096001"/>
              <a:gd name="connsiteY209" fmla="*/ 4287990 h 6858000"/>
              <a:gd name="connsiteX210" fmla="*/ 3526915 w 6096001"/>
              <a:gd name="connsiteY210" fmla="*/ 6858000 h 6858000"/>
              <a:gd name="connsiteX211" fmla="*/ 3521990 w 6096001"/>
              <a:gd name="connsiteY211" fmla="*/ 6853077 h 6858000"/>
              <a:gd name="connsiteX212" fmla="*/ 6096001 w 6096001"/>
              <a:gd name="connsiteY212" fmla="*/ 4228892 h 6858000"/>
              <a:gd name="connsiteX213" fmla="*/ 6096001 w 6096001"/>
              <a:gd name="connsiteY213" fmla="*/ 4238741 h 6858000"/>
              <a:gd name="connsiteX214" fmla="*/ 3477683 w 6096001"/>
              <a:gd name="connsiteY214" fmla="*/ 6858000 h 6858000"/>
              <a:gd name="connsiteX215" fmla="*/ 3472758 w 6096001"/>
              <a:gd name="connsiteY215" fmla="*/ 6853077 h 6858000"/>
              <a:gd name="connsiteX216" fmla="*/ 6096001 w 6096001"/>
              <a:gd name="connsiteY216" fmla="*/ 4179643 h 6858000"/>
              <a:gd name="connsiteX217" fmla="*/ 6096001 w 6096001"/>
              <a:gd name="connsiteY217" fmla="*/ 4189490 h 6858000"/>
              <a:gd name="connsiteX218" fmla="*/ 3428449 w 6096001"/>
              <a:gd name="connsiteY218" fmla="*/ 6858000 h 6858000"/>
              <a:gd name="connsiteX219" fmla="*/ 3423527 w 6096001"/>
              <a:gd name="connsiteY219" fmla="*/ 6853077 h 6858000"/>
              <a:gd name="connsiteX220" fmla="*/ 6096001 w 6096001"/>
              <a:gd name="connsiteY220" fmla="*/ 4130394 h 6858000"/>
              <a:gd name="connsiteX221" fmla="*/ 6096001 w 6096001"/>
              <a:gd name="connsiteY221" fmla="*/ 4140240 h 6858000"/>
              <a:gd name="connsiteX222" fmla="*/ 3379217 w 6096001"/>
              <a:gd name="connsiteY222" fmla="*/ 6858000 h 6858000"/>
              <a:gd name="connsiteX223" fmla="*/ 3374296 w 6096001"/>
              <a:gd name="connsiteY223" fmla="*/ 6853077 h 6858000"/>
              <a:gd name="connsiteX224" fmla="*/ 6096001 w 6096001"/>
              <a:gd name="connsiteY224" fmla="*/ 4081144 h 6858000"/>
              <a:gd name="connsiteX225" fmla="*/ 6096001 w 6096001"/>
              <a:gd name="connsiteY225" fmla="*/ 4090992 h 6858000"/>
              <a:gd name="connsiteX226" fmla="*/ 3329987 w 6096001"/>
              <a:gd name="connsiteY226" fmla="*/ 6858000 h 6858000"/>
              <a:gd name="connsiteX227" fmla="*/ 3325064 w 6096001"/>
              <a:gd name="connsiteY227" fmla="*/ 6853077 h 6858000"/>
              <a:gd name="connsiteX228" fmla="*/ 6096001 w 6096001"/>
              <a:gd name="connsiteY228" fmla="*/ 4031895 h 6858000"/>
              <a:gd name="connsiteX229" fmla="*/ 6096001 w 6096001"/>
              <a:gd name="connsiteY229" fmla="*/ 4041742 h 6858000"/>
              <a:gd name="connsiteX230" fmla="*/ 3280755 w 6096001"/>
              <a:gd name="connsiteY230" fmla="*/ 6858000 h 6858000"/>
              <a:gd name="connsiteX231" fmla="*/ 3275832 w 6096001"/>
              <a:gd name="connsiteY231" fmla="*/ 6853077 h 6858000"/>
              <a:gd name="connsiteX232" fmla="*/ 6096001 w 6096001"/>
              <a:gd name="connsiteY232" fmla="*/ 3982645 h 6858000"/>
              <a:gd name="connsiteX233" fmla="*/ 6096001 w 6096001"/>
              <a:gd name="connsiteY233" fmla="*/ 3992492 h 6858000"/>
              <a:gd name="connsiteX234" fmla="*/ 3231523 w 6096001"/>
              <a:gd name="connsiteY234" fmla="*/ 6858000 h 6858000"/>
              <a:gd name="connsiteX235" fmla="*/ 3226600 w 6096001"/>
              <a:gd name="connsiteY235" fmla="*/ 6853077 h 6858000"/>
              <a:gd name="connsiteX236" fmla="*/ 6096001 w 6096001"/>
              <a:gd name="connsiteY236" fmla="*/ 3933395 h 6858000"/>
              <a:gd name="connsiteX237" fmla="*/ 6096001 w 6096001"/>
              <a:gd name="connsiteY237" fmla="*/ 3943243 h 6858000"/>
              <a:gd name="connsiteX238" fmla="*/ 3182291 w 6096001"/>
              <a:gd name="connsiteY238" fmla="*/ 6858000 h 6858000"/>
              <a:gd name="connsiteX239" fmla="*/ 3177367 w 6096001"/>
              <a:gd name="connsiteY239" fmla="*/ 6853077 h 6858000"/>
              <a:gd name="connsiteX240" fmla="*/ 6096001 w 6096001"/>
              <a:gd name="connsiteY240" fmla="*/ 3884145 h 6858000"/>
              <a:gd name="connsiteX241" fmla="*/ 6096001 w 6096001"/>
              <a:gd name="connsiteY241" fmla="*/ 3893993 h 6858000"/>
              <a:gd name="connsiteX242" fmla="*/ 3133058 w 6096001"/>
              <a:gd name="connsiteY242" fmla="*/ 6858000 h 6858000"/>
              <a:gd name="connsiteX243" fmla="*/ 3128135 w 6096001"/>
              <a:gd name="connsiteY243" fmla="*/ 6853077 h 6858000"/>
              <a:gd name="connsiteX244" fmla="*/ 6096001 w 6096001"/>
              <a:gd name="connsiteY244" fmla="*/ 3834897 h 6858000"/>
              <a:gd name="connsiteX245" fmla="*/ 6096001 w 6096001"/>
              <a:gd name="connsiteY245" fmla="*/ 3844743 h 6858000"/>
              <a:gd name="connsiteX246" fmla="*/ 3083826 w 6096001"/>
              <a:gd name="connsiteY246" fmla="*/ 6858000 h 6858000"/>
              <a:gd name="connsiteX247" fmla="*/ 3078905 w 6096001"/>
              <a:gd name="connsiteY247" fmla="*/ 6853077 h 6858000"/>
              <a:gd name="connsiteX248" fmla="*/ 6096001 w 6096001"/>
              <a:gd name="connsiteY248" fmla="*/ 3785646 h 6858000"/>
              <a:gd name="connsiteX249" fmla="*/ 6096001 w 6096001"/>
              <a:gd name="connsiteY249" fmla="*/ 3795494 h 6858000"/>
              <a:gd name="connsiteX250" fmla="*/ 3034595 w 6096001"/>
              <a:gd name="connsiteY250" fmla="*/ 6858000 h 6858000"/>
              <a:gd name="connsiteX251" fmla="*/ 3029671 w 6096001"/>
              <a:gd name="connsiteY251" fmla="*/ 6853077 h 6858000"/>
              <a:gd name="connsiteX252" fmla="*/ 6096001 w 6096001"/>
              <a:gd name="connsiteY252" fmla="*/ 3736396 h 6858000"/>
              <a:gd name="connsiteX253" fmla="*/ 6096001 w 6096001"/>
              <a:gd name="connsiteY253" fmla="*/ 3746244 h 6858000"/>
              <a:gd name="connsiteX254" fmla="*/ 2985364 w 6096001"/>
              <a:gd name="connsiteY254" fmla="*/ 6858000 h 6858000"/>
              <a:gd name="connsiteX255" fmla="*/ 2980439 w 6096001"/>
              <a:gd name="connsiteY255" fmla="*/ 6853077 h 6858000"/>
              <a:gd name="connsiteX256" fmla="*/ 6096001 w 6096001"/>
              <a:gd name="connsiteY256" fmla="*/ 3687146 h 6858000"/>
              <a:gd name="connsiteX257" fmla="*/ 6096001 w 6096001"/>
              <a:gd name="connsiteY257" fmla="*/ 3696994 h 6858000"/>
              <a:gd name="connsiteX258" fmla="*/ 2936131 w 6096001"/>
              <a:gd name="connsiteY258" fmla="*/ 6858000 h 6858000"/>
              <a:gd name="connsiteX259" fmla="*/ 2931207 w 6096001"/>
              <a:gd name="connsiteY259" fmla="*/ 6853077 h 6858000"/>
              <a:gd name="connsiteX260" fmla="*/ 6096001 w 6096001"/>
              <a:gd name="connsiteY260" fmla="*/ 3637898 h 6858000"/>
              <a:gd name="connsiteX261" fmla="*/ 6096001 w 6096001"/>
              <a:gd name="connsiteY261" fmla="*/ 3647745 h 6858000"/>
              <a:gd name="connsiteX262" fmla="*/ 2886899 w 6096001"/>
              <a:gd name="connsiteY262" fmla="*/ 6858000 h 6858000"/>
              <a:gd name="connsiteX263" fmla="*/ 2881976 w 6096001"/>
              <a:gd name="connsiteY263" fmla="*/ 6853077 h 6858000"/>
              <a:gd name="connsiteX264" fmla="*/ 6096001 w 6096001"/>
              <a:gd name="connsiteY264" fmla="*/ 3588648 h 6858000"/>
              <a:gd name="connsiteX265" fmla="*/ 6096001 w 6096001"/>
              <a:gd name="connsiteY265" fmla="*/ 3598495 h 6858000"/>
              <a:gd name="connsiteX266" fmla="*/ 2837667 w 6096001"/>
              <a:gd name="connsiteY266" fmla="*/ 6858000 h 6858000"/>
              <a:gd name="connsiteX267" fmla="*/ 2832744 w 6096001"/>
              <a:gd name="connsiteY267" fmla="*/ 6853077 h 6858000"/>
              <a:gd name="connsiteX268" fmla="*/ 6096001 w 6096001"/>
              <a:gd name="connsiteY268" fmla="*/ 3539399 h 6858000"/>
              <a:gd name="connsiteX269" fmla="*/ 6096001 w 6096001"/>
              <a:gd name="connsiteY269" fmla="*/ 3549246 h 6858000"/>
              <a:gd name="connsiteX270" fmla="*/ 2788435 w 6096001"/>
              <a:gd name="connsiteY270" fmla="*/ 6858000 h 6858000"/>
              <a:gd name="connsiteX271" fmla="*/ 2783513 w 6096001"/>
              <a:gd name="connsiteY271" fmla="*/ 6853077 h 6858000"/>
              <a:gd name="connsiteX272" fmla="*/ 6096001 w 6096001"/>
              <a:gd name="connsiteY272" fmla="*/ 3489522 h 6858000"/>
              <a:gd name="connsiteX273" fmla="*/ 6096001 w 6096001"/>
              <a:gd name="connsiteY273" fmla="*/ 3499368 h 6858000"/>
              <a:gd name="connsiteX274" fmla="*/ 2737972 w 6096001"/>
              <a:gd name="connsiteY274" fmla="*/ 6858000 h 6858000"/>
              <a:gd name="connsiteX275" fmla="*/ 2733050 w 6096001"/>
              <a:gd name="connsiteY275" fmla="*/ 6853077 h 6858000"/>
              <a:gd name="connsiteX276" fmla="*/ 6096001 w 6096001"/>
              <a:gd name="connsiteY276" fmla="*/ 3440280 h 6858000"/>
              <a:gd name="connsiteX277" fmla="*/ 6096001 w 6096001"/>
              <a:gd name="connsiteY277" fmla="*/ 3450127 h 6858000"/>
              <a:gd name="connsiteX278" fmla="*/ 2688741 w 6096001"/>
              <a:gd name="connsiteY278" fmla="*/ 6858000 h 6858000"/>
              <a:gd name="connsiteX279" fmla="*/ 2683817 w 6096001"/>
              <a:gd name="connsiteY279" fmla="*/ 6853077 h 6858000"/>
              <a:gd name="connsiteX280" fmla="*/ 6096001 w 6096001"/>
              <a:gd name="connsiteY280" fmla="*/ 3391040 h 6858000"/>
              <a:gd name="connsiteX281" fmla="*/ 6096001 w 6096001"/>
              <a:gd name="connsiteY281" fmla="*/ 3400887 h 6858000"/>
              <a:gd name="connsiteX282" fmla="*/ 2639509 w 6096001"/>
              <a:gd name="connsiteY282" fmla="*/ 6858000 h 6858000"/>
              <a:gd name="connsiteX283" fmla="*/ 2634585 w 6096001"/>
              <a:gd name="connsiteY283" fmla="*/ 6853077 h 6858000"/>
              <a:gd name="connsiteX284" fmla="*/ 6096001 w 6096001"/>
              <a:gd name="connsiteY284" fmla="*/ 3341799 h 6858000"/>
              <a:gd name="connsiteX285" fmla="*/ 6096001 w 6096001"/>
              <a:gd name="connsiteY285" fmla="*/ 3351645 h 6858000"/>
              <a:gd name="connsiteX286" fmla="*/ 2590276 w 6096001"/>
              <a:gd name="connsiteY286" fmla="*/ 6858000 h 6858000"/>
              <a:gd name="connsiteX287" fmla="*/ 2585353 w 6096001"/>
              <a:gd name="connsiteY287" fmla="*/ 6853077 h 6858000"/>
              <a:gd name="connsiteX288" fmla="*/ 6096001 w 6096001"/>
              <a:gd name="connsiteY288" fmla="*/ 3292559 h 6858000"/>
              <a:gd name="connsiteX289" fmla="*/ 6096001 w 6096001"/>
              <a:gd name="connsiteY289" fmla="*/ 3302404 h 6858000"/>
              <a:gd name="connsiteX290" fmla="*/ 2541044 w 6096001"/>
              <a:gd name="connsiteY290" fmla="*/ 6858000 h 6858000"/>
              <a:gd name="connsiteX291" fmla="*/ 2536121 w 6096001"/>
              <a:gd name="connsiteY291" fmla="*/ 6853077 h 6858000"/>
              <a:gd name="connsiteX292" fmla="*/ 6096001 w 6096001"/>
              <a:gd name="connsiteY292" fmla="*/ 3243318 h 6858000"/>
              <a:gd name="connsiteX293" fmla="*/ 6096001 w 6096001"/>
              <a:gd name="connsiteY293" fmla="*/ 3253165 h 6858000"/>
              <a:gd name="connsiteX294" fmla="*/ 2491813 w 6096001"/>
              <a:gd name="connsiteY294" fmla="*/ 6858000 h 6858000"/>
              <a:gd name="connsiteX295" fmla="*/ 2486889 w 6096001"/>
              <a:gd name="connsiteY295" fmla="*/ 6853077 h 6858000"/>
              <a:gd name="connsiteX296" fmla="*/ 6096001 w 6096001"/>
              <a:gd name="connsiteY296" fmla="*/ 3194078 h 6858000"/>
              <a:gd name="connsiteX297" fmla="*/ 6096001 w 6096001"/>
              <a:gd name="connsiteY297" fmla="*/ 3203924 h 6858000"/>
              <a:gd name="connsiteX298" fmla="*/ 2442581 w 6096001"/>
              <a:gd name="connsiteY298" fmla="*/ 6858000 h 6858000"/>
              <a:gd name="connsiteX299" fmla="*/ 2437659 w 6096001"/>
              <a:gd name="connsiteY299" fmla="*/ 6853077 h 6858000"/>
              <a:gd name="connsiteX300" fmla="*/ 6096001 w 6096001"/>
              <a:gd name="connsiteY300" fmla="*/ 3144836 h 6858000"/>
              <a:gd name="connsiteX301" fmla="*/ 6096001 w 6096001"/>
              <a:gd name="connsiteY301" fmla="*/ 3154683 h 6858000"/>
              <a:gd name="connsiteX302" fmla="*/ 2393349 w 6096001"/>
              <a:gd name="connsiteY302" fmla="*/ 6858000 h 6858000"/>
              <a:gd name="connsiteX303" fmla="*/ 2388425 w 6096001"/>
              <a:gd name="connsiteY303" fmla="*/ 6853077 h 6858000"/>
              <a:gd name="connsiteX304" fmla="*/ 6096001 w 6096001"/>
              <a:gd name="connsiteY304" fmla="*/ 3095595 h 6858000"/>
              <a:gd name="connsiteX305" fmla="*/ 6096001 w 6096001"/>
              <a:gd name="connsiteY305" fmla="*/ 3105443 h 6858000"/>
              <a:gd name="connsiteX306" fmla="*/ 2344118 w 6096001"/>
              <a:gd name="connsiteY306" fmla="*/ 6858000 h 6858000"/>
              <a:gd name="connsiteX307" fmla="*/ 2339193 w 6096001"/>
              <a:gd name="connsiteY307" fmla="*/ 6853077 h 6858000"/>
              <a:gd name="connsiteX308" fmla="*/ 6096001 w 6096001"/>
              <a:gd name="connsiteY308" fmla="*/ 3046355 h 6858000"/>
              <a:gd name="connsiteX309" fmla="*/ 6096001 w 6096001"/>
              <a:gd name="connsiteY309" fmla="*/ 3056201 h 6858000"/>
              <a:gd name="connsiteX310" fmla="*/ 2294885 w 6096001"/>
              <a:gd name="connsiteY310" fmla="*/ 6858000 h 6858000"/>
              <a:gd name="connsiteX311" fmla="*/ 2289962 w 6096001"/>
              <a:gd name="connsiteY311" fmla="*/ 6853077 h 6858000"/>
              <a:gd name="connsiteX312" fmla="*/ 6096001 w 6096001"/>
              <a:gd name="connsiteY312" fmla="*/ 2997114 h 6858000"/>
              <a:gd name="connsiteX313" fmla="*/ 6096001 w 6096001"/>
              <a:gd name="connsiteY313" fmla="*/ 3006960 h 6858000"/>
              <a:gd name="connsiteX314" fmla="*/ 2245654 w 6096001"/>
              <a:gd name="connsiteY314" fmla="*/ 6858000 h 6858000"/>
              <a:gd name="connsiteX315" fmla="*/ 2240730 w 6096001"/>
              <a:gd name="connsiteY315" fmla="*/ 6853077 h 6858000"/>
              <a:gd name="connsiteX316" fmla="*/ 6096001 w 6096001"/>
              <a:gd name="connsiteY316" fmla="*/ 2947873 h 6858000"/>
              <a:gd name="connsiteX317" fmla="*/ 6096001 w 6096001"/>
              <a:gd name="connsiteY317" fmla="*/ 2957719 h 6858000"/>
              <a:gd name="connsiteX318" fmla="*/ 2196421 w 6096001"/>
              <a:gd name="connsiteY318" fmla="*/ 6858000 h 6858000"/>
              <a:gd name="connsiteX319" fmla="*/ 2191499 w 6096001"/>
              <a:gd name="connsiteY319" fmla="*/ 6853077 h 6858000"/>
              <a:gd name="connsiteX320" fmla="*/ 6096001 w 6096001"/>
              <a:gd name="connsiteY320" fmla="*/ 2898633 h 6858000"/>
              <a:gd name="connsiteX321" fmla="*/ 6096001 w 6096001"/>
              <a:gd name="connsiteY321" fmla="*/ 2908479 h 6858000"/>
              <a:gd name="connsiteX322" fmla="*/ 2147189 w 6096001"/>
              <a:gd name="connsiteY322" fmla="*/ 6858000 h 6858000"/>
              <a:gd name="connsiteX323" fmla="*/ 2142268 w 6096001"/>
              <a:gd name="connsiteY323" fmla="*/ 6853077 h 6858000"/>
              <a:gd name="connsiteX324" fmla="*/ 6096001 w 6096001"/>
              <a:gd name="connsiteY324" fmla="*/ 2849393 h 6858000"/>
              <a:gd name="connsiteX325" fmla="*/ 6096001 w 6096001"/>
              <a:gd name="connsiteY325" fmla="*/ 2859239 h 6858000"/>
              <a:gd name="connsiteX326" fmla="*/ 2097958 w 6096001"/>
              <a:gd name="connsiteY326" fmla="*/ 6858000 h 6858000"/>
              <a:gd name="connsiteX327" fmla="*/ 2093036 w 6096001"/>
              <a:gd name="connsiteY327" fmla="*/ 6853077 h 6858000"/>
              <a:gd name="connsiteX328" fmla="*/ 6096001 w 6096001"/>
              <a:gd name="connsiteY328" fmla="*/ 2800151 h 6858000"/>
              <a:gd name="connsiteX329" fmla="*/ 6096001 w 6096001"/>
              <a:gd name="connsiteY329" fmla="*/ 2809998 h 6858000"/>
              <a:gd name="connsiteX330" fmla="*/ 2048727 w 6096001"/>
              <a:gd name="connsiteY330" fmla="*/ 6858000 h 6858000"/>
              <a:gd name="connsiteX331" fmla="*/ 2043803 w 6096001"/>
              <a:gd name="connsiteY331" fmla="*/ 6853077 h 6858000"/>
              <a:gd name="connsiteX332" fmla="*/ 6096001 w 6096001"/>
              <a:gd name="connsiteY332" fmla="*/ 2750911 h 6858000"/>
              <a:gd name="connsiteX333" fmla="*/ 6096001 w 6096001"/>
              <a:gd name="connsiteY333" fmla="*/ 2760757 h 6858000"/>
              <a:gd name="connsiteX334" fmla="*/ 1999495 w 6096001"/>
              <a:gd name="connsiteY334" fmla="*/ 6858000 h 6858000"/>
              <a:gd name="connsiteX335" fmla="*/ 1994571 w 6096001"/>
              <a:gd name="connsiteY335" fmla="*/ 6853077 h 6858000"/>
              <a:gd name="connsiteX336" fmla="*/ 6096001 w 6096001"/>
              <a:gd name="connsiteY336" fmla="*/ 2701670 h 6858000"/>
              <a:gd name="connsiteX337" fmla="*/ 6096001 w 6096001"/>
              <a:gd name="connsiteY337" fmla="*/ 2711516 h 6858000"/>
              <a:gd name="connsiteX338" fmla="*/ 1950262 w 6096001"/>
              <a:gd name="connsiteY338" fmla="*/ 6858000 h 6858000"/>
              <a:gd name="connsiteX339" fmla="*/ 1945339 w 6096001"/>
              <a:gd name="connsiteY339" fmla="*/ 6853077 h 6858000"/>
              <a:gd name="connsiteX340" fmla="*/ 6096001 w 6096001"/>
              <a:gd name="connsiteY340" fmla="*/ 2652429 h 6858000"/>
              <a:gd name="connsiteX341" fmla="*/ 6096001 w 6096001"/>
              <a:gd name="connsiteY341" fmla="*/ 2662275 h 6858000"/>
              <a:gd name="connsiteX342" fmla="*/ 1901030 w 6096001"/>
              <a:gd name="connsiteY342" fmla="*/ 6858000 h 6858000"/>
              <a:gd name="connsiteX343" fmla="*/ 1896107 w 6096001"/>
              <a:gd name="connsiteY343" fmla="*/ 6853077 h 6858000"/>
              <a:gd name="connsiteX344" fmla="*/ 6096001 w 6096001"/>
              <a:gd name="connsiteY344" fmla="*/ 2603189 h 6858000"/>
              <a:gd name="connsiteX345" fmla="*/ 6096001 w 6096001"/>
              <a:gd name="connsiteY345" fmla="*/ 2613035 h 6858000"/>
              <a:gd name="connsiteX346" fmla="*/ 1851798 w 6096001"/>
              <a:gd name="connsiteY346" fmla="*/ 6858000 h 6858000"/>
              <a:gd name="connsiteX347" fmla="*/ 1846876 w 6096001"/>
              <a:gd name="connsiteY347" fmla="*/ 6853077 h 6858000"/>
              <a:gd name="connsiteX348" fmla="*/ 6096001 w 6096001"/>
              <a:gd name="connsiteY348" fmla="*/ 2553948 h 6858000"/>
              <a:gd name="connsiteX349" fmla="*/ 6096001 w 6096001"/>
              <a:gd name="connsiteY349" fmla="*/ 2563794 h 6858000"/>
              <a:gd name="connsiteX350" fmla="*/ 1802566 w 6096001"/>
              <a:gd name="connsiteY350" fmla="*/ 6858000 h 6858000"/>
              <a:gd name="connsiteX351" fmla="*/ 1797644 w 6096001"/>
              <a:gd name="connsiteY351" fmla="*/ 6853077 h 6858000"/>
              <a:gd name="connsiteX352" fmla="*/ 6096001 w 6096001"/>
              <a:gd name="connsiteY352" fmla="*/ 2504707 h 6858000"/>
              <a:gd name="connsiteX353" fmla="*/ 6096001 w 6096001"/>
              <a:gd name="connsiteY353" fmla="*/ 2514553 h 6858000"/>
              <a:gd name="connsiteX354" fmla="*/ 1753336 w 6096001"/>
              <a:gd name="connsiteY354" fmla="*/ 6858000 h 6858000"/>
              <a:gd name="connsiteX355" fmla="*/ 1748411 w 6096001"/>
              <a:gd name="connsiteY355" fmla="*/ 6853077 h 6858000"/>
              <a:gd name="connsiteX356" fmla="*/ 6096001 w 6096001"/>
              <a:gd name="connsiteY356" fmla="*/ 2455466 h 6858000"/>
              <a:gd name="connsiteX357" fmla="*/ 6096001 w 6096001"/>
              <a:gd name="connsiteY357" fmla="*/ 2465313 h 6858000"/>
              <a:gd name="connsiteX358" fmla="*/ 1704104 w 6096001"/>
              <a:gd name="connsiteY358" fmla="*/ 6858000 h 6858000"/>
              <a:gd name="connsiteX359" fmla="*/ 1699180 w 6096001"/>
              <a:gd name="connsiteY359" fmla="*/ 6853077 h 6858000"/>
              <a:gd name="connsiteX360" fmla="*/ 6096001 w 6096001"/>
              <a:gd name="connsiteY360" fmla="*/ 2406226 h 6858000"/>
              <a:gd name="connsiteX361" fmla="*/ 6096001 w 6096001"/>
              <a:gd name="connsiteY361" fmla="*/ 2416072 h 6858000"/>
              <a:gd name="connsiteX362" fmla="*/ 1654871 w 6096001"/>
              <a:gd name="connsiteY362" fmla="*/ 6858000 h 6858000"/>
              <a:gd name="connsiteX363" fmla="*/ 1649948 w 6096001"/>
              <a:gd name="connsiteY363" fmla="*/ 6853077 h 6858000"/>
              <a:gd name="connsiteX364" fmla="*/ 6096001 w 6096001"/>
              <a:gd name="connsiteY364" fmla="*/ 2356985 h 6858000"/>
              <a:gd name="connsiteX365" fmla="*/ 6096001 w 6096001"/>
              <a:gd name="connsiteY365" fmla="*/ 2366831 h 6858000"/>
              <a:gd name="connsiteX366" fmla="*/ 1605639 w 6096001"/>
              <a:gd name="connsiteY366" fmla="*/ 6858000 h 6858000"/>
              <a:gd name="connsiteX367" fmla="*/ 1600716 w 6096001"/>
              <a:gd name="connsiteY367" fmla="*/ 6853077 h 6858000"/>
              <a:gd name="connsiteX368" fmla="*/ 6096001 w 6096001"/>
              <a:gd name="connsiteY368" fmla="*/ 2307744 h 6858000"/>
              <a:gd name="connsiteX369" fmla="*/ 6096001 w 6096001"/>
              <a:gd name="connsiteY369" fmla="*/ 2317590 h 6858000"/>
              <a:gd name="connsiteX370" fmla="*/ 1556407 w 6096001"/>
              <a:gd name="connsiteY370" fmla="*/ 6858000 h 6858000"/>
              <a:gd name="connsiteX371" fmla="*/ 1551484 w 6096001"/>
              <a:gd name="connsiteY371" fmla="*/ 6853077 h 6858000"/>
              <a:gd name="connsiteX372" fmla="*/ 6096001 w 6096001"/>
              <a:gd name="connsiteY372" fmla="*/ 2258503 h 6858000"/>
              <a:gd name="connsiteX373" fmla="*/ 6096001 w 6096001"/>
              <a:gd name="connsiteY373" fmla="*/ 2268349 h 6858000"/>
              <a:gd name="connsiteX374" fmla="*/ 1507175 w 6096001"/>
              <a:gd name="connsiteY374" fmla="*/ 6858000 h 6858000"/>
              <a:gd name="connsiteX375" fmla="*/ 1502253 w 6096001"/>
              <a:gd name="connsiteY375" fmla="*/ 6853077 h 6858000"/>
              <a:gd name="connsiteX376" fmla="*/ 6096001 w 6096001"/>
              <a:gd name="connsiteY376" fmla="*/ 2209263 h 6858000"/>
              <a:gd name="connsiteX377" fmla="*/ 6096001 w 6096001"/>
              <a:gd name="connsiteY377" fmla="*/ 2219109 h 6858000"/>
              <a:gd name="connsiteX378" fmla="*/ 1457943 w 6096001"/>
              <a:gd name="connsiteY378" fmla="*/ 6858000 h 6858000"/>
              <a:gd name="connsiteX379" fmla="*/ 1453020 w 6096001"/>
              <a:gd name="connsiteY379" fmla="*/ 6853077 h 6858000"/>
              <a:gd name="connsiteX380" fmla="*/ 6096001 w 6096001"/>
              <a:gd name="connsiteY380" fmla="*/ 2160022 h 6858000"/>
              <a:gd name="connsiteX381" fmla="*/ 6096001 w 6096001"/>
              <a:gd name="connsiteY381" fmla="*/ 2169869 h 6858000"/>
              <a:gd name="connsiteX382" fmla="*/ 1408713 w 6096001"/>
              <a:gd name="connsiteY382" fmla="*/ 6858000 h 6858000"/>
              <a:gd name="connsiteX383" fmla="*/ 1403788 w 6096001"/>
              <a:gd name="connsiteY383" fmla="*/ 6853077 h 6858000"/>
              <a:gd name="connsiteX384" fmla="*/ 6096001 w 6096001"/>
              <a:gd name="connsiteY384" fmla="*/ 2110781 h 6858000"/>
              <a:gd name="connsiteX385" fmla="*/ 6096001 w 6096001"/>
              <a:gd name="connsiteY385" fmla="*/ 2120628 h 6858000"/>
              <a:gd name="connsiteX386" fmla="*/ 1359480 w 6096001"/>
              <a:gd name="connsiteY386" fmla="*/ 6858000 h 6858000"/>
              <a:gd name="connsiteX387" fmla="*/ 1354556 w 6096001"/>
              <a:gd name="connsiteY387" fmla="*/ 6853077 h 6858000"/>
              <a:gd name="connsiteX388" fmla="*/ 6096001 w 6096001"/>
              <a:gd name="connsiteY388" fmla="*/ 2061540 h 6858000"/>
              <a:gd name="connsiteX389" fmla="*/ 6096001 w 6096001"/>
              <a:gd name="connsiteY389" fmla="*/ 2071387 h 6858000"/>
              <a:gd name="connsiteX390" fmla="*/ 1310248 w 6096001"/>
              <a:gd name="connsiteY390" fmla="*/ 6858000 h 6858000"/>
              <a:gd name="connsiteX391" fmla="*/ 1305324 w 6096001"/>
              <a:gd name="connsiteY391" fmla="*/ 6853077 h 6858000"/>
              <a:gd name="connsiteX392" fmla="*/ 6096001 w 6096001"/>
              <a:gd name="connsiteY392" fmla="*/ 2012300 h 6858000"/>
              <a:gd name="connsiteX393" fmla="*/ 6096001 w 6096001"/>
              <a:gd name="connsiteY393" fmla="*/ 2022146 h 6858000"/>
              <a:gd name="connsiteX394" fmla="*/ 1261016 w 6096001"/>
              <a:gd name="connsiteY394" fmla="*/ 6858000 h 6858000"/>
              <a:gd name="connsiteX395" fmla="*/ 1256093 w 6096001"/>
              <a:gd name="connsiteY395" fmla="*/ 6853077 h 6858000"/>
              <a:gd name="connsiteX396" fmla="*/ 6096001 w 6096001"/>
              <a:gd name="connsiteY396" fmla="*/ 1963059 h 6858000"/>
              <a:gd name="connsiteX397" fmla="*/ 6096001 w 6096001"/>
              <a:gd name="connsiteY397" fmla="*/ 1972905 h 6858000"/>
              <a:gd name="connsiteX398" fmla="*/ 1211784 w 6096001"/>
              <a:gd name="connsiteY398" fmla="*/ 6858000 h 6858000"/>
              <a:gd name="connsiteX399" fmla="*/ 1206862 w 6096001"/>
              <a:gd name="connsiteY399" fmla="*/ 6853077 h 6858000"/>
              <a:gd name="connsiteX400" fmla="*/ 6096001 w 6096001"/>
              <a:gd name="connsiteY400" fmla="*/ 1913819 h 6858000"/>
              <a:gd name="connsiteX401" fmla="*/ 6096001 w 6096001"/>
              <a:gd name="connsiteY401" fmla="*/ 1923665 h 6858000"/>
              <a:gd name="connsiteX402" fmla="*/ 1162552 w 6096001"/>
              <a:gd name="connsiteY402" fmla="*/ 6858000 h 6858000"/>
              <a:gd name="connsiteX403" fmla="*/ 1157630 w 6096001"/>
              <a:gd name="connsiteY403" fmla="*/ 6853077 h 6858000"/>
              <a:gd name="connsiteX404" fmla="*/ 6096001 w 6096001"/>
              <a:gd name="connsiteY404" fmla="*/ 1864577 h 6858000"/>
              <a:gd name="connsiteX405" fmla="*/ 6096001 w 6096001"/>
              <a:gd name="connsiteY405" fmla="*/ 1874424 h 6858000"/>
              <a:gd name="connsiteX406" fmla="*/ 1113321 w 6096001"/>
              <a:gd name="connsiteY406" fmla="*/ 6858000 h 6858000"/>
              <a:gd name="connsiteX407" fmla="*/ 1108397 w 6096001"/>
              <a:gd name="connsiteY407" fmla="*/ 6853077 h 6858000"/>
              <a:gd name="connsiteX408" fmla="*/ 6096001 w 6096001"/>
              <a:gd name="connsiteY408" fmla="*/ 1815337 h 6858000"/>
              <a:gd name="connsiteX409" fmla="*/ 6096001 w 6096001"/>
              <a:gd name="connsiteY409" fmla="*/ 1825183 h 6858000"/>
              <a:gd name="connsiteX410" fmla="*/ 1064090 w 6096001"/>
              <a:gd name="connsiteY410" fmla="*/ 6858000 h 6858000"/>
              <a:gd name="connsiteX411" fmla="*/ 1059165 w 6096001"/>
              <a:gd name="connsiteY411" fmla="*/ 6853077 h 6858000"/>
              <a:gd name="connsiteX412" fmla="*/ 6096001 w 6096001"/>
              <a:gd name="connsiteY412" fmla="*/ 1766096 h 6858000"/>
              <a:gd name="connsiteX413" fmla="*/ 6096001 w 6096001"/>
              <a:gd name="connsiteY413" fmla="*/ 1775942 h 6858000"/>
              <a:gd name="connsiteX414" fmla="*/ 1014857 w 6096001"/>
              <a:gd name="connsiteY414" fmla="*/ 6858000 h 6858000"/>
              <a:gd name="connsiteX415" fmla="*/ 1009933 w 6096001"/>
              <a:gd name="connsiteY415" fmla="*/ 6853077 h 6858000"/>
              <a:gd name="connsiteX416" fmla="*/ 6096001 w 6096001"/>
              <a:gd name="connsiteY416" fmla="*/ 1716855 h 6858000"/>
              <a:gd name="connsiteX417" fmla="*/ 6096001 w 6096001"/>
              <a:gd name="connsiteY417" fmla="*/ 1726701 h 6858000"/>
              <a:gd name="connsiteX418" fmla="*/ 965625 w 6096001"/>
              <a:gd name="connsiteY418" fmla="*/ 6858000 h 6858000"/>
              <a:gd name="connsiteX419" fmla="*/ 960701 w 6096001"/>
              <a:gd name="connsiteY419" fmla="*/ 6853077 h 6858000"/>
              <a:gd name="connsiteX420" fmla="*/ 6096001 w 6096001"/>
              <a:gd name="connsiteY420" fmla="*/ 1667614 h 6858000"/>
              <a:gd name="connsiteX421" fmla="*/ 6096001 w 6096001"/>
              <a:gd name="connsiteY421" fmla="*/ 1677460 h 6858000"/>
              <a:gd name="connsiteX422" fmla="*/ 916393 w 6096001"/>
              <a:gd name="connsiteY422" fmla="*/ 6858000 h 6858000"/>
              <a:gd name="connsiteX423" fmla="*/ 911471 w 6096001"/>
              <a:gd name="connsiteY423" fmla="*/ 6853077 h 6858000"/>
              <a:gd name="connsiteX424" fmla="*/ 6096001 w 6096001"/>
              <a:gd name="connsiteY424" fmla="*/ 1618374 h 6858000"/>
              <a:gd name="connsiteX425" fmla="*/ 6096001 w 6096001"/>
              <a:gd name="connsiteY425" fmla="*/ 1628220 h 6858000"/>
              <a:gd name="connsiteX426" fmla="*/ 867161 w 6096001"/>
              <a:gd name="connsiteY426" fmla="*/ 6858000 h 6858000"/>
              <a:gd name="connsiteX427" fmla="*/ 862239 w 6096001"/>
              <a:gd name="connsiteY427" fmla="*/ 6853077 h 6858000"/>
              <a:gd name="connsiteX428" fmla="*/ 6096001 w 6096001"/>
              <a:gd name="connsiteY428" fmla="*/ 1569133 h 6858000"/>
              <a:gd name="connsiteX429" fmla="*/ 6096001 w 6096001"/>
              <a:gd name="connsiteY429" fmla="*/ 1578980 h 6858000"/>
              <a:gd name="connsiteX430" fmla="*/ 817930 w 6096001"/>
              <a:gd name="connsiteY430" fmla="*/ 6858000 h 6858000"/>
              <a:gd name="connsiteX431" fmla="*/ 813006 w 6096001"/>
              <a:gd name="connsiteY431" fmla="*/ 6853077 h 6858000"/>
              <a:gd name="connsiteX432" fmla="*/ 6096001 w 6096001"/>
              <a:gd name="connsiteY432" fmla="*/ 1519892 h 6858000"/>
              <a:gd name="connsiteX433" fmla="*/ 6096001 w 6096001"/>
              <a:gd name="connsiteY433" fmla="*/ 1529739 h 6858000"/>
              <a:gd name="connsiteX434" fmla="*/ 768698 w 6096001"/>
              <a:gd name="connsiteY434" fmla="*/ 6858000 h 6858000"/>
              <a:gd name="connsiteX435" fmla="*/ 763774 w 6096001"/>
              <a:gd name="connsiteY435" fmla="*/ 6853077 h 6858000"/>
              <a:gd name="connsiteX436" fmla="*/ 6096001 w 6096001"/>
              <a:gd name="connsiteY436" fmla="*/ 1470652 h 6858000"/>
              <a:gd name="connsiteX437" fmla="*/ 6096001 w 6096001"/>
              <a:gd name="connsiteY437" fmla="*/ 1480498 h 6858000"/>
              <a:gd name="connsiteX438" fmla="*/ 719465 w 6096001"/>
              <a:gd name="connsiteY438" fmla="*/ 6858000 h 6858000"/>
              <a:gd name="connsiteX439" fmla="*/ 714542 w 6096001"/>
              <a:gd name="connsiteY439" fmla="*/ 6853077 h 6858000"/>
              <a:gd name="connsiteX440" fmla="*/ 6096001 w 6096001"/>
              <a:gd name="connsiteY440" fmla="*/ 1421412 h 6858000"/>
              <a:gd name="connsiteX441" fmla="*/ 6096001 w 6096001"/>
              <a:gd name="connsiteY441" fmla="*/ 1431258 h 6858000"/>
              <a:gd name="connsiteX442" fmla="*/ 670233 w 6096001"/>
              <a:gd name="connsiteY442" fmla="*/ 6858000 h 6858000"/>
              <a:gd name="connsiteX443" fmla="*/ 665310 w 6096001"/>
              <a:gd name="connsiteY443" fmla="*/ 6853077 h 6858000"/>
              <a:gd name="connsiteX444" fmla="*/ 6096001 w 6096001"/>
              <a:gd name="connsiteY444" fmla="*/ 1372171 h 6858000"/>
              <a:gd name="connsiteX445" fmla="*/ 6096001 w 6096001"/>
              <a:gd name="connsiteY445" fmla="*/ 1382017 h 6858000"/>
              <a:gd name="connsiteX446" fmla="*/ 621001 w 6096001"/>
              <a:gd name="connsiteY446" fmla="*/ 6858000 h 6858000"/>
              <a:gd name="connsiteX447" fmla="*/ 616078 w 6096001"/>
              <a:gd name="connsiteY447" fmla="*/ 6853077 h 6858000"/>
              <a:gd name="connsiteX448" fmla="*/ 6096001 w 6096001"/>
              <a:gd name="connsiteY448" fmla="*/ 1322930 h 6858000"/>
              <a:gd name="connsiteX449" fmla="*/ 6096001 w 6096001"/>
              <a:gd name="connsiteY449" fmla="*/ 1332776 h 6858000"/>
              <a:gd name="connsiteX450" fmla="*/ 571770 w 6096001"/>
              <a:gd name="connsiteY450" fmla="*/ 6858000 h 6858000"/>
              <a:gd name="connsiteX451" fmla="*/ 566848 w 6096001"/>
              <a:gd name="connsiteY451" fmla="*/ 6853077 h 6858000"/>
              <a:gd name="connsiteX452" fmla="*/ 6096001 w 6096001"/>
              <a:gd name="connsiteY452" fmla="*/ 1272686 h 6858000"/>
              <a:gd name="connsiteX453" fmla="*/ 6096001 w 6096001"/>
              <a:gd name="connsiteY453" fmla="*/ 1282535 h 6858000"/>
              <a:gd name="connsiteX454" fmla="*/ 522538 w 6096001"/>
              <a:gd name="connsiteY454" fmla="*/ 6858000 h 6858000"/>
              <a:gd name="connsiteX455" fmla="*/ 517615 w 6096001"/>
              <a:gd name="connsiteY455" fmla="*/ 6853077 h 6858000"/>
              <a:gd name="connsiteX456" fmla="*/ 6096001 w 6096001"/>
              <a:gd name="connsiteY456" fmla="*/ 1223436 h 6858000"/>
              <a:gd name="connsiteX457" fmla="*/ 6096001 w 6096001"/>
              <a:gd name="connsiteY457" fmla="*/ 1233285 h 6858000"/>
              <a:gd name="connsiteX458" fmla="*/ 473307 w 6096001"/>
              <a:gd name="connsiteY458" fmla="*/ 6858000 h 6858000"/>
              <a:gd name="connsiteX459" fmla="*/ 468383 w 6096001"/>
              <a:gd name="connsiteY459" fmla="*/ 6853077 h 6858000"/>
              <a:gd name="connsiteX460" fmla="*/ 6096001 w 6096001"/>
              <a:gd name="connsiteY460" fmla="*/ 1174187 h 6858000"/>
              <a:gd name="connsiteX461" fmla="*/ 6096001 w 6096001"/>
              <a:gd name="connsiteY461" fmla="*/ 1184035 h 6858000"/>
              <a:gd name="connsiteX462" fmla="*/ 424074 w 6096001"/>
              <a:gd name="connsiteY462" fmla="*/ 6858000 h 6858000"/>
              <a:gd name="connsiteX463" fmla="*/ 419151 w 6096001"/>
              <a:gd name="connsiteY463" fmla="*/ 6853077 h 6858000"/>
              <a:gd name="connsiteX464" fmla="*/ 6096001 w 6096001"/>
              <a:gd name="connsiteY464" fmla="*/ 1124937 h 6858000"/>
              <a:gd name="connsiteX465" fmla="*/ 6096001 w 6096001"/>
              <a:gd name="connsiteY465" fmla="*/ 1134786 h 6858000"/>
              <a:gd name="connsiteX466" fmla="*/ 374842 w 6096001"/>
              <a:gd name="connsiteY466" fmla="*/ 6858000 h 6858000"/>
              <a:gd name="connsiteX467" fmla="*/ 369919 w 6096001"/>
              <a:gd name="connsiteY467" fmla="*/ 6853077 h 6858000"/>
              <a:gd name="connsiteX468" fmla="*/ 6096001 w 6096001"/>
              <a:gd name="connsiteY468" fmla="*/ 1075688 h 6858000"/>
              <a:gd name="connsiteX469" fmla="*/ 6096001 w 6096001"/>
              <a:gd name="connsiteY469" fmla="*/ 1085536 h 6858000"/>
              <a:gd name="connsiteX470" fmla="*/ 325610 w 6096001"/>
              <a:gd name="connsiteY470" fmla="*/ 6858000 h 6858000"/>
              <a:gd name="connsiteX471" fmla="*/ 320687 w 6096001"/>
              <a:gd name="connsiteY471" fmla="*/ 6853077 h 6858000"/>
              <a:gd name="connsiteX472" fmla="*/ 6096001 w 6096001"/>
              <a:gd name="connsiteY472" fmla="*/ 1026438 h 6858000"/>
              <a:gd name="connsiteX473" fmla="*/ 6096001 w 6096001"/>
              <a:gd name="connsiteY473" fmla="*/ 1036286 h 6858000"/>
              <a:gd name="connsiteX474" fmla="*/ 276378 w 6096001"/>
              <a:gd name="connsiteY474" fmla="*/ 6858000 h 6858000"/>
              <a:gd name="connsiteX475" fmla="*/ 271455 w 6096001"/>
              <a:gd name="connsiteY475" fmla="*/ 6853077 h 6858000"/>
              <a:gd name="connsiteX476" fmla="*/ 6096001 w 6096001"/>
              <a:gd name="connsiteY476" fmla="*/ 977189 h 6858000"/>
              <a:gd name="connsiteX477" fmla="*/ 6096001 w 6096001"/>
              <a:gd name="connsiteY477" fmla="*/ 987037 h 6858000"/>
              <a:gd name="connsiteX478" fmla="*/ 227147 w 6096001"/>
              <a:gd name="connsiteY478" fmla="*/ 6858000 h 6858000"/>
              <a:gd name="connsiteX479" fmla="*/ 222223 w 6096001"/>
              <a:gd name="connsiteY479" fmla="*/ 6853077 h 6858000"/>
              <a:gd name="connsiteX480" fmla="*/ 6096001 w 6096001"/>
              <a:gd name="connsiteY480" fmla="*/ 927939 h 6858000"/>
              <a:gd name="connsiteX481" fmla="*/ 6096001 w 6096001"/>
              <a:gd name="connsiteY481" fmla="*/ 937787 h 6858000"/>
              <a:gd name="connsiteX482" fmla="*/ 177915 w 6096001"/>
              <a:gd name="connsiteY482" fmla="*/ 6858000 h 6858000"/>
              <a:gd name="connsiteX483" fmla="*/ 172991 w 6096001"/>
              <a:gd name="connsiteY483" fmla="*/ 6853077 h 6858000"/>
              <a:gd name="connsiteX484" fmla="*/ 6096001 w 6096001"/>
              <a:gd name="connsiteY484" fmla="*/ 878690 h 6858000"/>
              <a:gd name="connsiteX485" fmla="*/ 6096001 w 6096001"/>
              <a:gd name="connsiteY485" fmla="*/ 888537 h 6858000"/>
              <a:gd name="connsiteX486" fmla="*/ 128683 w 6096001"/>
              <a:gd name="connsiteY486" fmla="*/ 6858000 h 6858000"/>
              <a:gd name="connsiteX487" fmla="*/ 123760 w 6096001"/>
              <a:gd name="connsiteY487" fmla="*/ 6853077 h 6858000"/>
              <a:gd name="connsiteX488" fmla="*/ 6096001 w 6096001"/>
              <a:gd name="connsiteY488" fmla="*/ 829441 h 6858000"/>
              <a:gd name="connsiteX489" fmla="*/ 6096001 w 6096001"/>
              <a:gd name="connsiteY489" fmla="*/ 839288 h 6858000"/>
              <a:gd name="connsiteX490" fmla="*/ 79451 w 6096001"/>
              <a:gd name="connsiteY490" fmla="*/ 6858000 h 6858000"/>
              <a:gd name="connsiteX491" fmla="*/ 74528 w 6096001"/>
              <a:gd name="connsiteY491" fmla="*/ 6853077 h 6858000"/>
              <a:gd name="connsiteX492" fmla="*/ 6096001 w 6096001"/>
              <a:gd name="connsiteY492" fmla="*/ 780191 h 6858000"/>
              <a:gd name="connsiteX493" fmla="*/ 6096001 w 6096001"/>
              <a:gd name="connsiteY493" fmla="*/ 790039 h 6858000"/>
              <a:gd name="connsiteX494" fmla="*/ 30219 w 6096001"/>
              <a:gd name="connsiteY494" fmla="*/ 6858000 h 6858000"/>
              <a:gd name="connsiteX495" fmla="*/ 25296 w 6096001"/>
              <a:gd name="connsiteY495" fmla="*/ 6853077 h 6858000"/>
              <a:gd name="connsiteX496" fmla="*/ 6096001 w 6096001"/>
              <a:gd name="connsiteY496" fmla="*/ 730941 h 6858000"/>
              <a:gd name="connsiteX497" fmla="*/ 6096001 w 6096001"/>
              <a:gd name="connsiteY497" fmla="*/ 740789 h 6858000"/>
              <a:gd name="connsiteX498" fmla="*/ 0 w 6096001"/>
              <a:gd name="connsiteY498" fmla="*/ 6838981 h 6858000"/>
              <a:gd name="connsiteX499" fmla="*/ 0 w 6096001"/>
              <a:gd name="connsiteY499" fmla="*/ 6829134 h 6858000"/>
              <a:gd name="connsiteX500" fmla="*/ 6096001 w 6096001"/>
              <a:gd name="connsiteY500" fmla="*/ 681692 h 6858000"/>
              <a:gd name="connsiteX501" fmla="*/ 6096001 w 6096001"/>
              <a:gd name="connsiteY501" fmla="*/ 691539 h 6858000"/>
              <a:gd name="connsiteX502" fmla="*/ 0 w 6096001"/>
              <a:gd name="connsiteY502" fmla="*/ 6789731 h 6858000"/>
              <a:gd name="connsiteX503" fmla="*/ 0 w 6096001"/>
              <a:gd name="connsiteY503" fmla="*/ 6779883 h 6858000"/>
              <a:gd name="connsiteX504" fmla="*/ 6096001 w 6096001"/>
              <a:gd name="connsiteY504" fmla="*/ 632442 h 6858000"/>
              <a:gd name="connsiteX505" fmla="*/ 6096001 w 6096001"/>
              <a:gd name="connsiteY505" fmla="*/ 642290 h 6858000"/>
              <a:gd name="connsiteX506" fmla="*/ 0 w 6096001"/>
              <a:gd name="connsiteY506" fmla="*/ 6740483 h 6858000"/>
              <a:gd name="connsiteX507" fmla="*/ 0 w 6096001"/>
              <a:gd name="connsiteY507" fmla="*/ 6730633 h 6858000"/>
              <a:gd name="connsiteX508" fmla="*/ 6096001 w 6096001"/>
              <a:gd name="connsiteY508" fmla="*/ 583192 h 6858000"/>
              <a:gd name="connsiteX509" fmla="*/ 6096001 w 6096001"/>
              <a:gd name="connsiteY509" fmla="*/ 593041 h 6858000"/>
              <a:gd name="connsiteX510" fmla="*/ 0 w 6096001"/>
              <a:gd name="connsiteY510" fmla="*/ 6691232 h 6858000"/>
              <a:gd name="connsiteX511" fmla="*/ 0 w 6096001"/>
              <a:gd name="connsiteY511" fmla="*/ 6681383 h 6858000"/>
              <a:gd name="connsiteX512" fmla="*/ 6096001 w 6096001"/>
              <a:gd name="connsiteY512" fmla="*/ 533942 h 6858000"/>
              <a:gd name="connsiteX513" fmla="*/ 6096001 w 6096001"/>
              <a:gd name="connsiteY513" fmla="*/ 543791 h 6858000"/>
              <a:gd name="connsiteX514" fmla="*/ 0 w 6096001"/>
              <a:gd name="connsiteY514" fmla="*/ 6641982 h 6858000"/>
              <a:gd name="connsiteX515" fmla="*/ 0 w 6096001"/>
              <a:gd name="connsiteY515" fmla="*/ 6632134 h 6858000"/>
              <a:gd name="connsiteX516" fmla="*/ 6096001 w 6096001"/>
              <a:gd name="connsiteY516" fmla="*/ 484693 h 6858000"/>
              <a:gd name="connsiteX517" fmla="*/ 6096001 w 6096001"/>
              <a:gd name="connsiteY517" fmla="*/ 494542 h 6858000"/>
              <a:gd name="connsiteX518" fmla="*/ 0 w 6096001"/>
              <a:gd name="connsiteY518" fmla="*/ 6592732 h 6858000"/>
              <a:gd name="connsiteX519" fmla="*/ 0 w 6096001"/>
              <a:gd name="connsiteY519" fmla="*/ 6582885 h 6858000"/>
              <a:gd name="connsiteX520" fmla="*/ 6096001 w 6096001"/>
              <a:gd name="connsiteY520" fmla="*/ 435443 h 6858000"/>
              <a:gd name="connsiteX521" fmla="*/ 6096001 w 6096001"/>
              <a:gd name="connsiteY521" fmla="*/ 445292 h 6858000"/>
              <a:gd name="connsiteX522" fmla="*/ 0 w 6096001"/>
              <a:gd name="connsiteY522" fmla="*/ 6543484 h 6858000"/>
              <a:gd name="connsiteX523" fmla="*/ 0 w 6096001"/>
              <a:gd name="connsiteY523" fmla="*/ 6533635 h 6858000"/>
              <a:gd name="connsiteX524" fmla="*/ 6096001 w 6096001"/>
              <a:gd name="connsiteY524" fmla="*/ 386193 h 6858000"/>
              <a:gd name="connsiteX525" fmla="*/ 6096001 w 6096001"/>
              <a:gd name="connsiteY525" fmla="*/ 396042 h 6858000"/>
              <a:gd name="connsiteX526" fmla="*/ 0 w 6096001"/>
              <a:gd name="connsiteY526" fmla="*/ 6494234 h 6858000"/>
              <a:gd name="connsiteX527" fmla="*/ 0 w 6096001"/>
              <a:gd name="connsiteY527" fmla="*/ 6484386 h 6858000"/>
              <a:gd name="connsiteX528" fmla="*/ 6096001 w 6096001"/>
              <a:gd name="connsiteY528" fmla="*/ 336945 h 6858000"/>
              <a:gd name="connsiteX529" fmla="*/ 6096001 w 6096001"/>
              <a:gd name="connsiteY529" fmla="*/ 346793 h 6858000"/>
              <a:gd name="connsiteX530" fmla="*/ 0 w 6096001"/>
              <a:gd name="connsiteY530" fmla="*/ 6444984 h 6858000"/>
              <a:gd name="connsiteX531" fmla="*/ 0 w 6096001"/>
              <a:gd name="connsiteY531" fmla="*/ 6435136 h 6858000"/>
              <a:gd name="connsiteX532" fmla="*/ 6096001 w 6096001"/>
              <a:gd name="connsiteY532" fmla="*/ 287695 h 6858000"/>
              <a:gd name="connsiteX533" fmla="*/ 6096001 w 6096001"/>
              <a:gd name="connsiteY533" fmla="*/ 297543 h 6858000"/>
              <a:gd name="connsiteX534" fmla="*/ 0 w 6096001"/>
              <a:gd name="connsiteY534" fmla="*/ 6395735 h 6858000"/>
              <a:gd name="connsiteX535" fmla="*/ 0 w 6096001"/>
              <a:gd name="connsiteY535" fmla="*/ 6385886 h 6858000"/>
              <a:gd name="connsiteX536" fmla="*/ 6096001 w 6096001"/>
              <a:gd name="connsiteY536" fmla="*/ 238445 h 6858000"/>
              <a:gd name="connsiteX537" fmla="*/ 6096001 w 6096001"/>
              <a:gd name="connsiteY537" fmla="*/ 248293 h 6858000"/>
              <a:gd name="connsiteX538" fmla="*/ 0 w 6096001"/>
              <a:gd name="connsiteY538" fmla="*/ 6346485 h 6858000"/>
              <a:gd name="connsiteX539" fmla="*/ 0 w 6096001"/>
              <a:gd name="connsiteY539" fmla="*/ 6336636 h 6858000"/>
              <a:gd name="connsiteX540" fmla="*/ 6096001 w 6096001"/>
              <a:gd name="connsiteY540" fmla="*/ 189196 h 6858000"/>
              <a:gd name="connsiteX541" fmla="*/ 6096001 w 6096001"/>
              <a:gd name="connsiteY541" fmla="*/ 199043 h 6858000"/>
              <a:gd name="connsiteX542" fmla="*/ 0 w 6096001"/>
              <a:gd name="connsiteY542" fmla="*/ 6297235 h 6858000"/>
              <a:gd name="connsiteX543" fmla="*/ 0 w 6096001"/>
              <a:gd name="connsiteY543" fmla="*/ 6287387 h 6858000"/>
              <a:gd name="connsiteX544" fmla="*/ 6096001 w 6096001"/>
              <a:gd name="connsiteY544" fmla="*/ 139946 h 6858000"/>
              <a:gd name="connsiteX545" fmla="*/ 6096001 w 6096001"/>
              <a:gd name="connsiteY545" fmla="*/ 149795 h 6858000"/>
              <a:gd name="connsiteX546" fmla="*/ 0 w 6096001"/>
              <a:gd name="connsiteY546" fmla="*/ 6247986 h 6858000"/>
              <a:gd name="connsiteX547" fmla="*/ 0 w 6096001"/>
              <a:gd name="connsiteY547" fmla="*/ 6238137 h 6858000"/>
              <a:gd name="connsiteX548" fmla="*/ 6096001 w 6096001"/>
              <a:gd name="connsiteY548" fmla="*/ 90697 h 6858000"/>
              <a:gd name="connsiteX549" fmla="*/ 6096001 w 6096001"/>
              <a:gd name="connsiteY549" fmla="*/ 100546 h 6858000"/>
              <a:gd name="connsiteX550" fmla="*/ 0 w 6096001"/>
              <a:gd name="connsiteY550" fmla="*/ 6198736 h 6858000"/>
              <a:gd name="connsiteX551" fmla="*/ 0 w 6096001"/>
              <a:gd name="connsiteY551" fmla="*/ 6188889 h 6858000"/>
              <a:gd name="connsiteX552" fmla="*/ 6096001 w 6096001"/>
              <a:gd name="connsiteY552" fmla="*/ 41447 h 6858000"/>
              <a:gd name="connsiteX553" fmla="*/ 6096001 w 6096001"/>
              <a:gd name="connsiteY553" fmla="*/ 51296 h 6858000"/>
              <a:gd name="connsiteX554" fmla="*/ 0 w 6096001"/>
              <a:gd name="connsiteY554" fmla="*/ 6149486 h 6858000"/>
              <a:gd name="connsiteX555" fmla="*/ 0 w 6096001"/>
              <a:gd name="connsiteY555" fmla="*/ 6139639 h 6858000"/>
              <a:gd name="connsiteX556" fmla="*/ 6088202 w 6096001"/>
              <a:gd name="connsiteY556" fmla="*/ 0 h 6858000"/>
              <a:gd name="connsiteX557" fmla="*/ 6093124 w 6096001"/>
              <a:gd name="connsiteY557" fmla="*/ 4923 h 6858000"/>
              <a:gd name="connsiteX558" fmla="*/ 0 w 6096001"/>
              <a:gd name="connsiteY558" fmla="*/ 6100238 h 6858000"/>
              <a:gd name="connsiteX559" fmla="*/ 0 w 6096001"/>
              <a:gd name="connsiteY559" fmla="*/ 6090389 h 6858000"/>
              <a:gd name="connsiteX560" fmla="*/ 6038970 w 6096001"/>
              <a:gd name="connsiteY560" fmla="*/ 0 h 6858000"/>
              <a:gd name="connsiteX561" fmla="*/ 6043892 w 6096001"/>
              <a:gd name="connsiteY561" fmla="*/ 4923 h 6858000"/>
              <a:gd name="connsiteX562" fmla="*/ 0 w 6096001"/>
              <a:gd name="connsiteY562" fmla="*/ 6050988 h 6858000"/>
              <a:gd name="connsiteX563" fmla="*/ 0 w 6096001"/>
              <a:gd name="connsiteY563" fmla="*/ 6041139 h 6858000"/>
              <a:gd name="connsiteX564" fmla="*/ 5989738 w 6096001"/>
              <a:gd name="connsiteY564" fmla="*/ 0 h 6858000"/>
              <a:gd name="connsiteX565" fmla="*/ 5994661 w 6096001"/>
              <a:gd name="connsiteY565" fmla="*/ 4923 h 6858000"/>
              <a:gd name="connsiteX566" fmla="*/ 0 w 6096001"/>
              <a:gd name="connsiteY566" fmla="*/ 6001738 h 6858000"/>
              <a:gd name="connsiteX567" fmla="*/ 0 w 6096001"/>
              <a:gd name="connsiteY567" fmla="*/ 5991890 h 6858000"/>
              <a:gd name="connsiteX568" fmla="*/ 5940507 w 6096001"/>
              <a:gd name="connsiteY568" fmla="*/ 0 h 6858000"/>
              <a:gd name="connsiteX569" fmla="*/ 5945429 w 6096001"/>
              <a:gd name="connsiteY569" fmla="*/ 4923 h 6858000"/>
              <a:gd name="connsiteX570" fmla="*/ 0 w 6096001"/>
              <a:gd name="connsiteY570" fmla="*/ 5952489 h 6858000"/>
              <a:gd name="connsiteX571" fmla="*/ 0 w 6096001"/>
              <a:gd name="connsiteY571" fmla="*/ 5942640 h 6858000"/>
              <a:gd name="connsiteX572" fmla="*/ 5891275 w 6096001"/>
              <a:gd name="connsiteY572" fmla="*/ 0 h 6858000"/>
              <a:gd name="connsiteX573" fmla="*/ 5896197 w 6096001"/>
              <a:gd name="connsiteY573" fmla="*/ 4923 h 6858000"/>
              <a:gd name="connsiteX574" fmla="*/ 0 w 6096001"/>
              <a:gd name="connsiteY574" fmla="*/ 5903239 h 6858000"/>
              <a:gd name="connsiteX575" fmla="*/ 0 w 6096001"/>
              <a:gd name="connsiteY575" fmla="*/ 5893391 h 6858000"/>
              <a:gd name="connsiteX576" fmla="*/ 5842041 w 6096001"/>
              <a:gd name="connsiteY576" fmla="*/ 0 h 6858000"/>
              <a:gd name="connsiteX577" fmla="*/ 5846966 w 6096001"/>
              <a:gd name="connsiteY577" fmla="*/ 4923 h 6858000"/>
              <a:gd name="connsiteX578" fmla="*/ 0 w 6096001"/>
              <a:gd name="connsiteY578" fmla="*/ 5853989 h 6858000"/>
              <a:gd name="connsiteX579" fmla="*/ 0 w 6096001"/>
              <a:gd name="connsiteY579" fmla="*/ 5844142 h 6858000"/>
              <a:gd name="connsiteX580" fmla="*/ 5792809 w 6096001"/>
              <a:gd name="connsiteY580" fmla="*/ 0 h 6858000"/>
              <a:gd name="connsiteX581" fmla="*/ 5797734 w 6096001"/>
              <a:gd name="connsiteY581" fmla="*/ 4923 h 6858000"/>
              <a:gd name="connsiteX582" fmla="*/ 0 w 6096001"/>
              <a:gd name="connsiteY582" fmla="*/ 5804741 h 6858000"/>
              <a:gd name="connsiteX583" fmla="*/ 0 w 6096001"/>
              <a:gd name="connsiteY583" fmla="*/ 5794892 h 6858000"/>
              <a:gd name="connsiteX584" fmla="*/ 5743579 w 6096001"/>
              <a:gd name="connsiteY584" fmla="*/ 0 h 6858000"/>
              <a:gd name="connsiteX585" fmla="*/ 5748501 w 6096001"/>
              <a:gd name="connsiteY585" fmla="*/ 4923 h 6858000"/>
              <a:gd name="connsiteX586" fmla="*/ 0 w 6096001"/>
              <a:gd name="connsiteY586" fmla="*/ 5755491 h 6858000"/>
              <a:gd name="connsiteX587" fmla="*/ 0 w 6096001"/>
              <a:gd name="connsiteY587" fmla="*/ 5745642 h 6858000"/>
              <a:gd name="connsiteX588" fmla="*/ 5694347 w 6096001"/>
              <a:gd name="connsiteY588" fmla="*/ 0 h 6858000"/>
              <a:gd name="connsiteX589" fmla="*/ 5699269 w 6096001"/>
              <a:gd name="connsiteY589" fmla="*/ 4923 h 6858000"/>
              <a:gd name="connsiteX590" fmla="*/ 0 w 6096001"/>
              <a:gd name="connsiteY590" fmla="*/ 5706241 h 6858000"/>
              <a:gd name="connsiteX591" fmla="*/ 0 w 6096001"/>
              <a:gd name="connsiteY591" fmla="*/ 5696393 h 6858000"/>
              <a:gd name="connsiteX592" fmla="*/ 5645115 w 6096001"/>
              <a:gd name="connsiteY592" fmla="*/ 0 h 6858000"/>
              <a:gd name="connsiteX593" fmla="*/ 5650039 w 6096001"/>
              <a:gd name="connsiteY593" fmla="*/ 4923 h 6858000"/>
              <a:gd name="connsiteX594" fmla="*/ 0 w 6096001"/>
              <a:gd name="connsiteY594" fmla="*/ 5656991 h 6858000"/>
              <a:gd name="connsiteX595" fmla="*/ 0 w 6096001"/>
              <a:gd name="connsiteY595" fmla="*/ 5647143 h 6858000"/>
              <a:gd name="connsiteX596" fmla="*/ 5595883 w 6096001"/>
              <a:gd name="connsiteY596" fmla="*/ 0 h 6858000"/>
              <a:gd name="connsiteX597" fmla="*/ 5600807 w 6096001"/>
              <a:gd name="connsiteY597" fmla="*/ 4923 h 6858000"/>
              <a:gd name="connsiteX598" fmla="*/ 0 w 6096001"/>
              <a:gd name="connsiteY598" fmla="*/ 5607742 h 6858000"/>
              <a:gd name="connsiteX599" fmla="*/ 0 w 6096001"/>
              <a:gd name="connsiteY599" fmla="*/ 5597893 h 6858000"/>
              <a:gd name="connsiteX600" fmla="*/ 5546650 w 6096001"/>
              <a:gd name="connsiteY600" fmla="*/ 0 h 6858000"/>
              <a:gd name="connsiteX601" fmla="*/ 5551575 w 6096001"/>
              <a:gd name="connsiteY601" fmla="*/ 4923 h 6858000"/>
              <a:gd name="connsiteX602" fmla="*/ 0 w 6096001"/>
              <a:gd name="connsiteY602" fmla="*/ 5558492 h 6858000"/>
              <a:gd name="connsiteX603" fmla="*/ 0 w 6096001"/>
              <a:gd name="connsiteY603" fmla="*/ 5548644 h 6858000"/>
              <a:gd name="connsiteX604" fmla="*/ 5497418 w 6096001"/>
              <a:gd name="connsiteY604" fmla="*/ 0 h 6858000"/>
              <a:gd name="connsiteX605" fmla="*/ 5502343 w 6096001"/>
              <a:gd name="connsiteY605" fmla="*/ 4923 h 6858000"/>
              <a:gd name="connsiteX606" fmla="*/ 0 w 6096001"/>
              <a:gd name="connsiteY606" fmla="*/ 5509242 h 6858000"/>
              <a:gd name="connsiteX607" fmla="*/ 0 w 6096001"/>
              <a:gd name="connsiteY607" fmla="*/ 5499394 h 6858000"/>
              <a:gd name="connsiteX608" fmla="*/ 5448187 w 6096001"/>
              <a:gd name="connsiteY608" fmla="*/ 0 h 6858000"/>
              <a:gd name="connsiteX609" fmla="*/ 5453109 w 6096001"/>
              <a:gd name="connsiteY609" fmla="*/ 4923 h 6858000"/>
              <a:gd name="connsiteX610" fmla="*/ 0 w 6096001"/>
              <a:gd name="connsiteY610" fmla="*/ 5459993 h 6858000"/>
              <a:gd name="connsiteX611" fmla="*/ 0 w 6096001"/>
              <a:gd name="connsiteY611" fmla="*/ 5450144 h 6858000"/>
              <a:gd name="connsiteX612" fmla="*/ 5398955 w 6096001"/>
              <a:gd name="connsiteY612" fmla="*/ 0 h 6858000"/>
              <a:gd name="connsiteX613" fmla="*/ 5403877 w 6096001"/>
              <a:gd name="connsiteY613" fmla="*/ 4923 h 6858000"/>
              <a:gd name="connsiteX614" fmla="*/ 0 w 6096001"/>
              <a:gd name="connsiteY614" fmla="*/ 5408803 h 6858000"/>
              <a:gd name="connsiteX615" fmla="*/ 0 w 6096001"/>
              <a:gd name="connsiteY615" fmla="*/ 5398956 h 6858000"/>
              <a:gd name="connsiteX616" fmla="*/ 5349724 w 6096001"/>
              <a:gd name="connsiteY616" fmla="*/ 0 h 6858000"/>
              <a:gd name="connsiteX617" fmla="*/ 5354647 w 6096001"/>
              <a:gd name="connsiteY617" fmla="*/ 4923 h 6858000"/>
              <a:gd name="connsiteX618" fmla="*/ 0 w 6096001"/>
              <a:gd name="connsiteY618" fmla="*/ 5359571 h 6858000"/>
              <a:gd name="connsiteX619" fmla="*/ 0 w 6096001"/>
              <a:gd name="connsiteY619" fmla="*/ 5349724 h 6858000"/>
              <a:gd name="connsiteX620" fmla="*/ 5300492 w 6096001"/>
              <a:gd name="connsiteY620" fmla="*/ 0 h 6858000"/>
              <a:gd name="connsiteX621" fmla="*/ 5305415 w 6096001"/>
              <a:gd name="connsiteY621" fmla="*/ 4923 h 6858000"/>
              <a:gd name="connsiteX622" fmla="*/ 0 w 6096001"/>
              <a:gd name="connsiteY622" fmla="*/ 5310339 h 6858000"/>
              <a:gd name="connsiteX623" fmla="*/ 0 w 6096001"/>
              <a:gd name="connsiteY623" fmla="*/ 5300492 h 6858000"/>
              <a:gd name="connsiteX624" fmla="*/ 5251259 w 6096001"/>
              <a:gd name="connsiteY624" fmla="*/ 0 h 6858000"/>
              <a:gd name="connsiteX625" fmla="*/ 5256183 w 6096001"/>
              <a:gd name="connsiteY625" fmla="*/ 4923 h 6858000"/>
              <a:gd name="connsiteX626" fmla="*/ 0 w 6096001"/>
              <a:gd name="connsiteY626" fmla="*/ 5261107 h 6858000"/>
              <a:gd name="connsiteX627" fmla="*/ 0 w 6096001"/>
              <a:gd name="connsiteY627" fmla="*/ 5251261 h 6858000"/>
              <a:gd name="connsiteX628" fmla="*/ 5202027 w 6096001"/>
              <a:gd name="connsiteY628" fmla="*/ 0 h 6858000"/>
              <a:gd name="connsiteX629" fmla="*/ 5206951 w 6096001"/>
              <a:gd name="connsiteY629" fmla="*/ 4923 h 6858000"/>
              <a:gd name="connsiteX630" fmla="*/ 0 w 6096001"/>
              <a:gd name="connsiteY630" fmla="*/ 5211875 h 6858000"/>
              <a:gd name="connsiteX631" fmla="*/ 0 w 6096001"/>
              <a:gd name="connsiteY631" fmla="*/ 5202029 h 6858000"/>
              <a:gd name="connsiteX632" fmla="*/ 5152797 w 6096001"/>
              <a:gd name="connsiteY632" fmla="*/ 0 h 6858000"/>
              <a:gd name="connsiteX633" fmla="*/ 5157719 w 6096001"/>
              <a:gd name="connsiteY633" fmla="*/ 4923 h 6858000"/>
              <a:gd name="connsiteX634" fmla="*/ 0 w 6096001"/>
              <a:gd name="connsiteY634" fmla="*/ 5162643 h 6858000"/>
              <a:gd name="connsiteX635" fmla="*/ 0 w 6096001"/>
              <a:gd name="connsiteY635" fmla="*/ 5152797 h 6858000"/>
              <a:gd name="connsiteX636" fmla="*/ 5103565 w 6096001"/>
              <a:gd name="connsiteY636" fmla="*/ 0 h 6858000"/>
              <a:gd name="connsiteX637" fmla="*/ 5108487 w 6096001"/>
              <a:gd name="connsiteY637" fmla="*/ 4923 h 6858000"/>
              <a:gd name="connsiteX638" fmla="*/ 0 w 6096001"/>
              <a:gd name="connsiteY638" fmla="*/ 5113411 h 6858000"/>
              <a:gd name="connsiteX639" fmla="*/ 0 w 6096001"/>
              <a:gd name="connsiteY639" fmla="*/ 5103565 h 6858000"/>
              <a:gd name="connsiteX640" fmla="*/ 5054333 w 6096001"/>
              <a:gd name="connsiteY640" fmla="*/ 0 h 6858000"/>
              <a:gd name="connsiteX641" fmla="*/ 5059256 w 6096001"/>
              <a:gd name="connsiteY641" fmla="*/ 4923 h 6858000"/>
              <a:gd name="connsiteX642" fmla="*/ 0 w 6096001"/>
              <a:gd name="connsiteY642" fmla="*/ 5064179 h 6858000"/>
              <a:gd name="connsiteX643" fmla="*/ 0 w 6096001"/>
              <a:gd name="connsiteY643" fmla="*/ 5054333 h 6858000"/>
              <a:gd name="connsiteX644" fmla="*/ 5005101 w 6096001"/>
              <a:gd name="connsiteY644" fmla="*/ 0 h 6858000"/>
              <a:gd name="connsiteX645" fmla="*/ 5010024 w 6096001"/>
              <a:gd name="connsiteY645" fmla="*/ 4923 h 6858000"/>
              <a:gd name="connsiteX646" fmla="*/ 0 w 6096001"/>
              <a:gd name="connsiteY646" fmla="*/ 5014948 h 6858000"/>
              <a:gd name="connsiteX647" fmla="*/ 0 w 6096001"/>
              <a:gd name="connsiteY647" fmla="*/ 5005101 h 6858000"/>
              <a:gd name="connsiteX648" fmla="*/ 4955869 w 6096001"/>
              <a:gd name="connsiteY648" fmla="*/ 0 h 6858000"/>
              <a:gd name="connsiteX649" fmla="*/ 4960792 w 6096001"/>
              <a:gd name="connsiteY649" fmla="*/ 4923 h 6858000"/>
              <a:gd name="connsiteX650" fmla="*/ 0 w 6096001"/>
              <a:gd name="connsiteY650" fmla="*/ 4965716 h 6858000"/>
              <a:gd name="connsiteX651" fmla="*/ 0 w 6096001"/>
              <a:gd name="connsiteY651" fmla="*/ 4955869 h 6858000"/>
              <a:gd name="connsiteX652" fmla="*/ 4906635 w 6096001"/>
              <a:gd name="connsiteY652" fmla="*/ 0 h 6858000"/>
              <a:gd name="connsiteX653" fmla="*/ 4911560 w 6096001"/>
              <a:gd name="connsiteY653" fmla="*/ 4923 h 6858000"/>
              <a:gd name="connsiteX654" fmla="*/ 0 w 6096001"/>
              <a:gd name="connsiteY654" fmla="*/ 4916484 h 6858000"/>
              <a:gd name="connsiteX655" fmla="*/ 0 w 6096001"/>
              <a:gd name="connsiteY655" fmla="*/ 4906637 h 6858000"/>
              <a:gd name="connsiteX656" fmla="*/ 4857404 w 6096001"/>
              <a:gd name="connsiteY656" fmla="*/ 0 h 6858000"/>
              <a:gd name="connsiteX657" fmla="*/ 4862329 w 6096001"/>
              <a:gd name="connsiteY657" fmla="*/ 4923 h 6858000"/>
              <a:gd name="connsiteX658" fmla="*/ 0 w 6096001"/>
              <a:gd name="connsiteY658" fmla="*/ 4867252 h 6858000"/>
              <a:gd name="connsiteX659" fmla="*/ 0 w 6096001"/>
              <a:gd name="connsiteY659" fmla="*/ 4857406 h 6858000"/>
              <a:gd name="connsiteX660" fmla="*/ 4808173 w 6096001"/>
              <a:gd name="connsiteY660" fmla="*/ 0 h 6858000"/>
              <a:gd name="connsiteX661" fmla="*/ 4813095 w 6096001"/>
              <a:gd name="connsiteY661" fmla="*/ 4923 h 6858000"/>
              <a:gd name="connsiteX662" fmla="*/ 0 w 6096001"/>
              <a:gd name="connsiteY662" fmla="*/ 4818020 h 6858000"/>
              <a:gd name="connsiteX663" fmla="*/ 0 w 6096001"/>
              <a:gd name="connsiteY663" fmla="*/ 4808174 h 6858000"/>
              <a:gd name="connsiteX664" fmla="*/ 4758941 w 6096001"/>
              <a:gd name="connsiteY664" fmla="*/ 0 h 6858000"/>
              <a:gd name="connsiteX665" fmla="*/ 4763863 w 6096001"/>
              <a:gd name="connsiteY665" fmla="*/ 4923 h 6858000"/>
              <a:gd name="connsiteX666" fmla="*/ 0 w 6096001"/>
              <a:gd name="connsiteY666" fmla="*/ 4768788 h 6858000"/>
              <a:gd name="connsiteX667" fmla="*/ 0 w 6096001"/>
              <a:gd name="connsiteY667" fmla="*/ 4758942 h 6858000"/>
              <a:gd name="connsiteX668" fmla="*/ 4709709 w 6096001"/>
              <a:gd name="connsiteY668" fmla="*/ 0 h 6858000"/>
              <a:gd name="connsiteX669" fmla="*/ 4714633 w 6096001"/>
              <a:gd name="connsiteY669" fmla="*/ 4923 h 6858000"/>
              <a:gd name="connsiteX670" fmla="*/ 0 w 6096001"/>
              <a:gd name="connsiteY670" fmla="*/ 4719556 h 6858000"/>
              <a:gd name="connsiteX671" fmla="*/ 0 w 6096001"/>
              <a:gd name="connsiteY671" fmla="*/ 4709710 h 6858000"/>
              <a:gd name="connsiteX672" fmla="*/ 4660477 w 6096001"/>
              <a:gd name="connsiteY672" fmla="*/ 0 h 6858000"/>
              <a:gd name="connsiteX673" fmla="*/ 4665401 w 6096001"/>
              <a:gd name="connsiteY673" fmla="*/ 4923 h 6858000"/>
              <a:gd name="connsiteX674" fmla="*/ 0 w 6096001"/>
              <a:gd name="connsiteY674" fmla="*/ 4670324 h 6858000"/>
              <a:gd name="connsiteX675" fmla="*/ 0 w 6096001"/>
              <a:gd name="connsiteY675" fmla="*/ 4660478 h 6858000"/>
              <a:gd name="connsiteX676" fmla="*/ 4611245 w 6096001"/>
              <a:gd name="connsiteY676" fmla="*/ 0 h 6858000"/>
              <a:gd name="connsiteX677" fmla="*/ 4616169 w 6096001"/>
              <a:gd name="connsiteY677" fmla="*/ 4923 h 6858000"/>
              <a:gd name="connsiteX678" fmla="*/ 0 w 6096001"/>
              <a:gd name="connsiteY678" fmla="*/ 4621093 h 6858000"/>
              <a:gd name="connsiteX679" fmla="*/ 0 w 6096001"/>
              <a:gd name="connsiteY679" fmla="*/ 4611246 h 6858000"/>
              <a:gd name="connsiteX680" fmla="*/ 4562013 w 6096001"/>
              <a:gd name="connsiteY680" fmla="*/ 0 h 6858000"/>
              <a:gd name="connsiteX681" fmla="*/ 4566937 w 6096001"/>
              <a:gd name="connsiteY681" fmla="*/ 4923 h 6858000"/>
              <a:gd name="connsiteX682" fmla="*/ 0 w 6096001"/>
              <a:gd name="connsiteY682" fmla="*/ 4571861 h 6858000"/>
              <a:gd name="connsiteX683" fmla="*/ 0 w 6096001"/>
              <a:gd name="connsiteY683" fmla="*/ 4562014 h 6858000"/>
              <a:gd name="connsiteX684" fmla="*/ 4512782 w 6096001"/>
              <a:gd name="connsiteY684" fmla="*/ 0 h 6858000"/>
              <a:gd name="connsiteX685" fmla="*/ 4517704 w 6096001"/>
              <a:gd name="connsiteY685" fmla="*/ 4923 h 6858000"/>
              <a:gd name="connsiteX686" fmla="*/ 0 w 6096001"/>
              <a:gd name="connsiteY686" fmla="*/ 4522629 h 6858000"/>
              <a:gd name="connsiteX687" fmla="*/ 0 w 6096001"/>
              <a:gd name="connsiteY687" fmla="*/ 4512782 h 6858000"/>
              <a:gd name="connsiteX688" fmla="*/ 4463550 w 6096001"/>
              <a:gd name="connsiteY688" fmla="*/ 0 h 6858000"/>
              <a:gd name="connsiteX689" fmla="*/ 4468472 w 6096001"/>
              <a:gd name="connsiteY689" fmla="*/ 4923 h 6858000"/>
              <a:gd name="connsiteX690" fmla="*/ 0 w 6096001"/>
              <a:gd name="connsiteY690" fmla="*/ 4473397 h 6858000"/>
              <a:gd name="connsiteX691" fmla="*/ 0 w 6096001"/>
              <a:gd name="connsiteY691" fmla="*/ 4463551 h 6858000"/>
              <a:gd name="connsiteX692" fmla="*/ 4414319 w 6096001"/>
              <a:gd name="connsiteY692" fmla="*/ 0 h 6858000"/>
              <a:gd name="connsiteX693" fmla="*/ 4419241 w 6096001"/>
              <a:gd name="connsiteY693" fmla="*/ 4923 h 6858000"/>
              <a:gd name="connsiteX694" fmla="*/ 0 w 6096001"/>
              <a:gd name="connsiteY694" fmla="*/ 4424165 h 6858000"/>
              <a:gd name="connsiteX695" fmla="*/ 0 w 6096001"/>
              <a:gd name="connsiteY695" fmla="*/ 4414319 h 6858000"/>
              <a:gd name="connsiteX696" fmla="*/ 4365087 w 6096001"/>
              <a:gd name="connsiteY696" fmla="*/ 0 h 6858000"/>
              <a:gd name="connsiteX697" fmla="*/ 4370009 w 6096001"/>
              <a:gd name="connsiteY697" fmla="*/ 4923 h 6858000"/>
              <a:gd name="connsiteX698" fmla="*/ 0 w 6096001"/>
              <a:gd name="connsiteY698" fmla="*/ 4374933 h 6858000"/>
              <a:gd name="connsiteX699" fmla="*/ 0 w 6096001"/>
              <a:gd name="connsiteY699" fmla="*/ 4365087 h 6858000"/>
              <a:gd name="connsiteX700" fmla="*/ 4315855 w 6096001"/>
              <a:gd name="connsiteY700" fmla="*/ 0 h 6858000"/>
              <a:gd name="connsiteX701" fmla="*/ 4320777 w 6096001"/>
              <a:gd name="connsiteY701" fmla="*/ 4923 h 6858000"/>
              <a:gd name="connsiteX702" fmla="*/ 0 w 6096001"/>
              <a:gd name="connsiteY702" fmla="*/ 4325701 h 6858000"/>
              <a:gd name="connsiteX703" fmla="*/ 0 w 6096001"/>
              <a:gd name="connsiteY703" fmla="*/ 4315855 h 6858000"/>
              <a:gd name="connsiteX704" fmla="*/ 4266621 w 6096001"/>
              <a:gd name="connsiteY704" fmla="*/ 0 h 6858000"/>
              <a:gd name="connsiteX705" fmla="*/ 4271546 w 6096001"/>
              <a:gd name="connsiteY705" fmla="*/ 4923 h 6858000"/>
              <a:gd name="connsiteX706" fmla="*/ 0 w 6096001"/>
              <a:gd name="connsiteY706" fmla="*/ 4276469 h 6858000"/>
              <a:gd name="connsiteX707" fmla="*/ 0 w 6096001"/>
              <a:gd name="connsiteY707" fmla="*/ 4266623 h 6858000"/>
              <a:gd name="connsiteX708" fmla="*/ 4217389 w 6096001"/>
              <a:gd name="connsiteY708" fmla="*/ 0 h 6858000"/>
              <a:gd name="connsiteX709" fmla="*/ 4222314 w 6096001"/>
              <a:gd name="connsiteY709" fmla="*/ 4923 h 6858000"/>
              <a:gd name="connsiteX710" fmla="*/ 0 w 6096001"/>
              <a:gd name="connsiteY710" fmla="*/ 4227238 h 6858000"/>
              <a:gd name="connsiteX711" fmla="*/ 0 w 6096001"/>
              <a:gd name="connsiteY711" fmla="*/ 4217391 h 6858000"/>
              <a:gd name="connsiteX712" fmla="*/ 4168159 w 6096001"/>
              <a:gd name="connsiteY712" fmla="*/ 0 h 6858000"/>
              <a:gd name="connsiteX713" fmla="*/ 4173081 w 6096001"/>
              <a:gd name="connsiteY713" fmla="*/ 4923 h 6858000"/>
              <a:gd name="connsiteX714" fmla="*/ 0 w 6096001"/>
              <a:gd name="connsiteY714" fmla="*/ 4178006 h 6858000"/>
              <a:gd name="connsiteX715" fmla="*/ 0 w 6096001"/>
              <a:gd name="connsiteY715" fmla="*/ 4168159 h 6858000"/>
              <a:gd name="connsiteX716" fmla="*/ 4118927 w 6096001"/>
              <a:gd name="connsiteY716" fmla="*/ 0 h 6858000"/>
              <a:gd name="connsiteX717" fmla="*/ 4123849 w 6096001"/>
              <a:gd name="connsiteY717" fmla="*/ 4923 h 6858000"/>
              <a:gd name="connsiteX718" fmla="*/ 0 w 6096001"/>
              <a:gd name="connsiteY718" fmla="*/ 4128774 h 6858000"/>
              <a:gd name="connsiteX719" fmla="*/ 0 w 6096001"/>
              <a:gd name="connsiteY719" fmla="*/ 4118927 h 6858000"/>
              <a:gd name="connsiteX720" fmla="*/ 4069695 w 6096001"/>
              <a:gd name="connsiteY720" fmla="*/ 0 h 6858000"/>
              <a:gd name="connsiteX721" fmla="*/ 4074619 w 6096001"/>
              <a:gd name="connsiteY721" fmla="*/ 4923 h 6858000"/>
              <a:gd name="connsiteX722" fmla="*/ 0 w 6096001"/>
              <a:gd name="connsiteY722" fmla="*/ 4079542 h 6858000"/>
              <a:gd name="connsiteX723" fmla="*/ 0 w 6096001"/>
              <a:gd name="connsiteY723" fmla="*/ 4069695 h 6858000"/>
              <a:gd name="connsiteX724" fmla="*/ 4020463 w 6096001"/>
              <a:gd name="connsiteY724" fmla="*/ 0 h 6858000"/>
              <a:gd name="connsiteX725" fmla="*/ 4025387 w 6096001"/>
              <a:gd name="connsiteY725" fmla="*/ 4923 h 6858000"/>
              <a:gd name="connsiteX726" fmla="*/ 0 w 6096001"/>
              <a:gd name="connsiteY726" fmla="*/ 4030310 h 6858000"/>
              <a:gd name="connsiteX727" fmla="*/ 0 w 6096001"/>
              <a:gd name="connsiteY727" fmla="*/ 4020464 h 6858000"/>
              <a:gd name="connsiteX728" fmla="*/ 3971230 w 6096001"/>
              <a:gd name="connsiteY728" fmla="*/ 0 h 6858000"/>
              <a:gd name="connsiteX729" fmla="*/ 3976155 w 6096001"/>
              <a:gd name="connsiteY729" fmla="*/ 4923 h 6858000"/>
              <a:gd name="connsiteX730" fmla="*/ 0 w 6096001"/>
              <a:gd name="connsiteY730" fmla="*/ 3981078 h 6858000"/>
              <a:gd name="connsiteX731" fmla="*/ 0 w 6096001"/>
              <a:gd name="connsiteY731" fmla="*/ 3971232 h 6858000"/>
              <a:gd name="connsiteX732" fmla="*/ 3921998 w 6096001"/>
              <a:gd name="connsiteY732" fmla="*/ 0 h 6858000"/>
              <a:gd name="connsiteX733" fmla="*/ 3926923 w 6096001"/>
              <a:gd name="connsiteY733" fmla="*/ 4923 h 6858000"/>
              <a:gd name="connsiteX734" fmla="*/ 0 w 6096001"/>
              <a:gd name="connsiteY734" fmla="*/ 3931846 h 6858000"/>
              <a:gd name="connsiteX735" fmla="*/ 0 w 6096001"/>
              <a:gd name="connsiteY735" fmla="*/ 3922000 h 6858000"/>
              <a:gd name="connsiteX736" fmla="*/ 3872768 w 6096001"/>
              <a:gd name="connsiteY736" fmla="*/ 0 h 6858000"/>
              <a:gd name="connsiteX737" fmla="*/ 3877689 w 6096001"/>
              <a:gd name="connsiteY737" fmla="*/ 4923 h 6858000"/>
              <a:gd name="connsiteX738" fmla="*/ 0 w 6096001"/>
              <a:gd name="connsiteY738" fmla="*/ 3882614 h 6858000"/>
              <a:gd name="connsiteX739" fmla="*/ 0 w 6096001"/>
              <a:gd name="connsiteY739" fmla="*/ 3872768 h 6858000"/>
              <a:gd name="connsiteX740" fmla="*/ 3823536 w 6096001"/>
              <a:gd name="connsiteY740" fmla="*/ 0 h 6858000"/>
              <a:gd name="connsiteX741" fmla="*/ 3828458 w 6096001"/>
              <a:gd name="connsiteY741" fmla="*/ 4923 h 6858000"/>
              <a:gd name="connsiteX742" fmla="*/ 0 w 6096001"/>
              <a:gd name="connsiteY742" fmla="*/ 3833382 h 6858000"/>
              <a:gd name="connsiteX743" fmla="*/ 0 w 6096001"/>
              <a:gd name="connsiteY743" fmla="*/ 3823536 h 6858000"/>
              <a:gd name="connsiteX744" fmla="*/ 3774304 w 6096001"/>
              <a:gd name="connsiteY744" fmla="*/ 0 h 6858000"/>
              <a:gd name="connsiteX745" fmla="*/ 3779227 w 6096001"/>
              <a:gd name="connsiteY745" fmla="*/ 4923 h 6858000"/>
              <a:gd name="connsiteX746" fmla="*/ 0 w 6096001"/>
              <a:gd name="connsiteY746" fmla="*/ 3784151 h 6858000"/>
              <a:gd name="connsiteX747" fmla="*/ 0 w 6096001"/>
              <a:gd name="connsiteY747" fmla="*/ 3774304 h 6858000"/>
              <a:gd name="connsiteX748" fmla="*/ 3725072 w 6096001"/>
              <a:gd name="connsiteY748" fmla="*/ 0 h 6858000"/>
              <a:gd name="connsiteX749" fmla="*/ 3729995 w 6096001"/>
              <a:gd name="connsiteY749" fmla="*/ 4923 h 6858000"/>
              <a:gd name="connsiteX750" fmla="*/ 0 w 6096001"/>
              <a:gd name="connsiteY750" fmla="*/ 3734919 h 6858000"/>
              <a:gd name="connsiteX751" fmla="*/ 0 w 6096001"/>
              <a:gd name="connsiteY751" fmla="*/ 3725073 h 6858000"/>
              <a:gd name="connsiteX752" fmla="*/ 3675839 w 6096001"/>
              <a:gd name="connsiteY752" fmla="*/ 0 h 6858000"/>
              <a:gd name="connsiteX753" fmla="*/ 3680763 w 6096001"/>
              <a:gd name="connsiteY753" fmla="*/ 4923 h 6858000"/>
              <a:gd name="connsiteX754" fmla="*/ 0 w 6096001"/>
              <a:gd name="connsiteY754" fmla="*/ 3685687 h 6858000"/>
              <a:gd name="connsiteX755" fmla="*/ 0 w 6096001"/>
              <a:gd name="connsiteY755" fmla="*/ 3675841 h 6858000"/>
              <a:gd name="connsiteX756" fmla="*/ 3626607 w 6096001"/>
              <a:gd name="connsiteY756" fmla="*/ 0 h 6858000"/>
              <a:gd name="connsiteX757" fmla="*/ 3631531 w 6096001"/>
              <a:gd name="connsiteY757" fmla="*/ 4923 h 6858000"/>
              <a:gd name="connsiteX758" fmla="*/ 0 w 6096001"/>
              <a:gd name="connsiteY758" fmla="*/ 3636455 h 6858000"/>
              <a:gd name="connsiteX759" fmla="*/ 0 w 6096001"/>
              <a:gd name="connsiteY759" fmla="*/ 3626608 h 6858000"/>
              <a:gd name="connsiteX760" fmla="*/ 3577377 w 6096001"/>
              <a:gd name="connsiteY760" fmla="*/ 0 h 6858000"/>
              <a:gd name="connsiteX761" fmla="*/ 3582298 w 6096001"/>
              <a:gd name="connsiteY761" fmla="*/ 4923 h 6858000"/>
              <a:gd name="connsiteX762" fmla="*/ 0 w 6096001"/>
              <a:gd name="connsiteY762" fmla="*/ 3587222 h 6858000"/>
              <a:gd name="connsiteX763" fmla="*/ 0 w 6096001"/>
              <a:gd name="connsiteY763" fmla="*/ 3577377 h 6858000"/>
              <a:gd name="connsiteX764" fmla="*/ 3528145 w 6096001"/>
              <a:gd name="connsiteY764" fmla="*/ 0 h 6858000"/>
              <a:gd name="connsiteX765" fmla="*/ 3533067 w 6096001"/>
              <a:gd name="connsiteY765" fmla="*/ 4923 h 6858000"/>
              <a:gd name="connsiteX766" fmla="*/ 0 w 6096001"/>
              <a:gd name="connsiteY766" fmla="*/ 3537990 h 6858000"/>
              <a:gd name="connsiteX767" fmla="*/ 0 w 6096001"/>
              <a:gd name="connsiteY767" fmla="*/ 3528145 h 6858000"/>
              <a:gd name="connsiteX768" fmla="*/ 3478913 w 6096001"/>
              <a:gd name="connsiteY768" fmla="*/ 0 h 6858000"/>
              <a:gd name="connsiteX769" fmla="*/ 3483836 w 6096001"/>
              <a:gd name="connsiteY769" fmla="*/ 4923 h 6858000"/>
              <a:gd name="connsiteX770" fmla="*/ 0 w 6096001"/>
              <a:gd name="connsiteY770" fmla="*/ 3488760 h 6858000"/>
              <a:gd name="connsiteX771" fmla="*/ 0 w 6096001"/>
              <a:gd name="connsiteY771" fmla="*/ 3478913 h 6858000"/>
              <a:gd name="connsiteX772" fmla="*/ 3429681 w 6096001"/>
              <a:gd name="connsiteY772" fmla="*/ 0 h 6858000"/>
              <a:gd name="connsiteX773" fmla="*/ 3434604 w 6096001"/>
              <a:gd name="connsiteY773" fmla="*/ 4923 h 6858000"/>
              <a:gd name="connsiteX774" fmla="*/ 0 w 6096001"/>
              <a:gd name="connsiteY774" fmla="*/ 3439527 h 6858000"/>
              <a:gd name="connsiteX775" fmla="*/ 0 w 6096001"/>
              <a:gd name="connsiteY775" fmla="*/ 3429681 h 6858000"/>
              <a:gd name="connsiteX776" fmla="*/ 3380449 w 6096001"/>
              <a:gd name="connsiteY776" fmla="*/ 0 h 6858000"/>
              <a:gd name="connsiteX777" fmla="*/ 3385372 w 6096001"/>
              <a:gd name="connsiteY777" fmla="*/ 4923 h 6858000"/>
              <a:gd name="connsiteX778" fmla="*/ 0 w 6096001"/>
              <a:gd name="connsiteY778" fmla="*/ 3390296 h 6858000"/>
              <a:gd name="connsiteX779" fmla="*/ 0 w 6096001"/>
              <a:gd name="connsiteY779" fmla="*/ 3380449 h 6858000"/>
              <a:gd name="connsiteX780" fmla="*/ 3331216 w 6096001"/>
              <a:gd name="connsiteY780" fmla="*/ 0 h 6858000"/>
              <a:gd name="connsiteX781" fmla="*/ 3336140 w 6096001"/>
              <a:gd name="connsiteY781" fmla="*/ 4923 h 6858000"/>
              <a:gd name="connsiteX782" fmla="*/ 0 w 6096001"/>
              <a:gd name="connsiteY782" fmla="*/ 3341064 h 6858000"/>
              <a:gd name="connsiteX783" fmla="*/ 0 w 6096001"/>
              <a:gd name="connsiteY783" fmla="*/ 3331216 h 6858000"/>
              <a:gd name="connsiteX784" fmla="*/ 3281984 w 6096001"/>
              <a:gd name="connsiteY784" fmla="*/ 0 h 6858000"/>
              <a:gd name="connsiteX785" fmla="*/ 3286909 w 6096001"/>
              <a:gd name="connsiteY785" fmla="*/ 4923 h 6858000"/>
              <a:gd name="connsiteX786" fmla="*/ 0 w 6096001"/>
              <a:gd name="connsiteY786" fmla="*/ 3291832 h 6858000"/>
              <a:gd name="connsiteX787" fmla="*/ 0 w 6096001"/>
              <a:gd name="connsiteY787" fmla="*/ 3281984 h 6858000"/>
              <a:gd name="connsiteX788" fmla="*/ 3232753 w 6096001"/>
              <a:gd name="connsiteY788" fmla="*/ 0 h 6858000"/>
              <a:gd name="connsiteX789" fmla="*/ 3237675 w 6096001"/>
              <a:gd name="connsiteY789" fmla="*/ 4923 h 6858000"/>
              <a:gd name="connsiteX790" fmla="*/ 0 w 6096001"/>
              <a:gd name="connsiteY790" fmla="*/ 3242599 h 6858000"/>
              <a:gd name="connsiteX791" fmla="*/ 0 w 6096001"/>
              <a:gd name="connsiteY791" fmla="*/ 3232754 h 6858000"/>
              <a:gd name="connsiteX792" fmla="*/ 3183521 w 6096001"/>
              <a:gd name="connsiteY792" fmla="*/ 0 h 6858000"/>
              <a:gd name="connsiteX793" fmla="*/ 3188443 w 6096001"/>
              <a:gd name="connsiteY793" fmla="*/ 4923 h 6858000"/>
              <a:gd name="connsiteX794" fmla="*/ 0 w 6096001"/>
              <a:gd name="connsiteY794" fmla="*/ 3193367 h 6858000"/>
              <a:gd name="connsiteX795" fmla="*/ 0 w 6096001"/>
              <a:gd name="connsiteY795" fmla="*/ 3183522 h 6858000"/>
              <a:gd name="connsiteX796" fmla="*/ 3134288 w 6096001"/>
              <a:gd name="connsiteY796" fmla="*/ 0 h 6858000"/>
              <a:gd name="connsiteX797" fmla="*/ 3139213 w 6096001"/>
              <a:gd name="connsiteY797" fmla="*/ 4923 h 6858000"/>
              <a:gd name="connsiteX798" fmla="*/ 0 w 6096001"/>
              <a:gd name="connsiteY798" fmla="*/ 3144136 h 6858000"/>
              <a:gd name="connsiteX799" fmla="*/ 0 w 6096001"/>
              <a:gd name="connsiteY799" fmla="*/ 3134290 h 6858000"/>
              <a:gd name="connsiteX800" fmla="*/ 3085057 w 6096001"/>
              <a:gd name="connsiteY800" fmla="*/ 0 h 6858000"/>
              <a:gd name="connsiteX801" fmla="*/ 3089980 w 6096001"/>
              <a:gd name="connsiteY801" fmla="*/ 4923 h 6858000"/>
              <a:gd name="connsiteX802" fmla="*/ 0 w 6096001"/>
              <a:gd name="connsiteY802" fmla="*/ 3094903 h 6858000"/>
              <a:gd name="connsiteX803" fmla="*/ 0 w 6096001"/>
              <a:gd name="connsiteY803" fmla="*/ 3085057 h 6858000"/>
              <a:gd name="connsiteX804" fmla="*/ 3035825 w 6096001"/>
              <a:gd name="connsiteY804" fmla="*/ 0 h 6858000"/>
              <a:gd name="connsiteX805" fmla="*/ 3040748 w 6096001"/>
              <a:gd name="connsiteY805" fmla="*/ 4923 h 6858000"/>
              <a:gd name="connsiteX806" fmla="*/ 0 w 6096001"/>
              <a:gd name="connsiteY806" fmla="*/ 3045672 h 6858000"/>
              <a:gd name="connsiteX807" fmla="*/ 0 w 6096001"/>
              <a:gd name="connsiteY807" fmla="*/ 3035825 h 6858000"/>
              <a:gd name="connsiteX808" fmla="*/ 2986593 w 6096001"/>
              <a:gd name="connsiteY808" fmla="*/ 0 h 6858000"/>
              <a:gd name="connsiteX809" fmla="*/ 2991516 w 6096001"/>
              <a:gd name="connsiteY809" fmla="*/ 4923 h 6858000"/>
              <a:gd name="connsiteX810" fmla="*/ 0 w 6096001"/>
              <a:gd name="connsiteY810" fmla="*/ 2996440 h 6858000"/>
              <a:gd name="connsiteX811" fmla="*/ 0 w 6096001"/>
              <a:gd name="connsiteY811" fmla="*/ 2986593 h 6858000"/>
              <a:gd name="connsiteX812" fmla="*/ 2937362 w 6096001"/>
              <a:gd name="connsiteY812" fmla="*/ 0 h 6858000"/>
              <a:gd name="connsiteX813" fmla="*/ 2942284 w 6096001"/>
              <a:gd name="connsiteY813" fmla="*/ 4923 h 6858000"/>
              <a:gd name="connsiteX814" fmla="*/ 0 w 6096001"/>
              <a:gd name="connsiteY814" fmla="*/ 2947207 h 6858000"/>
              <a:gd name="connsiteX815" fmla="*/ 0 w 6096001"/>
              <a:gd name="connsiteY815" fmla="*/ 2937363 h 6858000"/>
              <a:gd name="connsiteX816" fmla="*/ 2888130 w 6096001"/>
              <a:gd name="connsiteY816" fmla="*/ 0 h 6858000"/>
              <a:gd name="connsiteX817" fmla="*/ 2893052 w 6096001"/>
              <a:gd name="connsiteY817" fmla="*/ 4923 h 6858000"/>
              <a:gd name="connsiteX818" fmla="*/ 0 w 6096001"/>
              <a:gd name="connsiteY818" fmla="*/ 2897976 h 6858000"/>
              <a:gd name="connsiteX819" fmla="*/ 0 w 6096001"/>
              <a:gd name="connsiteY819" fmla="*/ 2888131 h 6858000"/>
              <a:gd name="connsiteX820" fmla="*/ 2838897 w 6096001"/>
              <a:gd name="connsiteY820" fmla="*/ 0 h 6858000"/>
              <a:gd name="connsiteX821" fmla="*/ 2843821 w 6096001"/>
              <a:gd name="connsiteY821" fmla="*/ 4923 h 6858000"/>
              <a:gd name="connsiteX822" fmla="*/ 0 w 6096001"/>
              <a:gd name="connsiteY822" fmla="*/ 2848745 h 6858000"/>
              <a:gd name="connsiteX823" fmla="*/ 0 w 6096001"/>
              <a:gd name="connsiteY823" fmla="*/ 2838898 h 6858000"/>
              <a:gd name="connsiteX824" fmla="*/ 2789665 w 6096001"/>
              <a:gd name="connsiteY824" fmla="*/ 0 h 6858000"/>
              <a:gd name="connsiteX825" fmla="*/ 2794590 w 6096001"/>
              <a:gd name="connsiteY825" fmla="*/ 4923 h 6858000"/>
              <a:gd name="connsiteX826" fmla="*/ 0 w 6096001"/>
              <a:gd name="connsiteY826" fmla="*/ 2799513 h 6858000"/>
              <a:gd name="connsiteX827" fmla="*/ 0 w 6096001"/>
              <a:gd name="connsiteY827" fmla="*/ 2789666 h 6858000"/>
              <a:gd name="connsiteX828" fmla="*/ 2740433 w 6096001"/>
              <a:gd name="connsiteY828" fmla="*/ 0 h 6858000"/>
              <a:gd name="connsiteX829" fmla="*/ 2745357 w 6096001"/>
              <a:gd name="connsiteY829" fmla="*/ 4923 h 6858000"/>
              <a:gd name="connsiteX830" fmla="*/ 0 w 6096001"/>
              <a:gd name="connsiteY830" fmla="*/ 2750280 h 6858000"/>
              <a:gd name="connsiteX831" fmla="*/ 0 w 6096001"/>
              <a:gd name="connsiteY831" fmla="*/ 2740434 h 6858000"/>
              <a:gd name="connsiteX832" fmla="*/ 2691201 w 6096001"/>
              <a:gd name="connsiteY832" fmla="*/ 0 h 6858000"/>
              <a:gd name="connsiteX833" fmla="*/ 2696125 w 6096001"/>
              <a:gd name="connsiteY833" fmla="*/ 4923 h 6858000"/>
              <a:gd name="connsiteX834" fmla="*/ 0 w 6096001"/>
              <a:gd name="connsiteY834" fmla="*/ 2701048 h 6858000"/>
              <a:gd name="connsiteX835" fmla="*/ 0 w 6096001"/>
              <a:gd name="connsiteY835" fmla="*/ 2691202 h 6858000"/>
              <a:gd name="connsiteX836" fmla="*/ 2641971 w 6096001"/>
              <a:gd name="connsiteY836" fmla="*/ 0 h 6858000"/>
              <a:gd name="connsiteX837" fmla="*/ 2646893 w 6096001"/>
              <a:gd name="connsiteY837" fmla="*/ 4923 h 6858000"/>
              <a:gd name="connsiteX838" fmla="*/ 0 w 6096001"/>
              <a:gd name="connsiteY838" fmla="*/ 2651816 h 6858000"/>
              <a:gd name="connsiteX839" fmla="*/ 0 w 6096001"/>
              <a:gd name="connsiteY839" fmla="*/ 2641971 h 6858000"/>
              <a:gd name="connsiteX840" fmla="*/ 2592739 w 6096001"/>
              <a:gd name="connsiteY840" fmla="*/ 0 h 6858000"/>
              <a:gd name="connsiteX841" fmla="*/ 2597661 w 6096001"/>
              <a:gd name="connsiteY841" fmla="*/ 4923 h 6858000"/>
              <a:gd name="connsiteX842" fmla="*/ 0 w 6096001"/>
              <a:gd name="connsiteY842" fmla="*/ 2602584 h 6858000"/>
              <a:gd name="connsiteX843" fmla="*/ 0 w 6096001"/>
              <a:gd name="connsiteY843" fmla="*/ 2592739 h 6858000"/>
              <a:gd name="connsiteX844" fmla="*/ 2543506 w 6096001"/>
              <a:gd name="connsiteY844" fmla="*/ 0 h 6858000"/>
              <a:gd name="connsiteX845" fmla="*/ 2548430 w 6096001"/>
              <a:gd name="connsiteY845" fmla="*/ 4923 h 6858000"/>
              <a:gd name="connsiteX846" fmla="*/ 0 w 6096001"/>
              <a:gd name="connsiteY846" fmla="*/ 2553354 h 6858000"/>
              <a:gd name="connsiteX847" fmla="*/ 0 w 6096001"/>
              <a:gd name="connsiteY847" fmla="*/ 2543506 h 6858000"/>
              <a:gd name="connsiteX848" fmla="*/ 2494274 w 6096001"/>
              <a:gd name="connsiteY848" fmla="*/ 0 h 6858000"/>
              <a:gd name="connsiteX849" fmla="*/ 2499199 w 6096001"/>
              <a:gd name="connsiteY849" fmla="*/ 4923 h 6858000"/>
              <a:gd name="connsiteX850" fmla="*/ 0 w 6096001"/>
              <a:gd name="connsiteY850" fmla="*/ 2504122 h 6858000"/>
              <a:gd name="connsiteX851" fmla="*/ 0 w 6096001"/>
              <a:gd name="connsiteY851" fmla="*/ 2494274 h 6858000"/>
              <a:gd name="connsiteX852" fmla="*/ 2445042 w 6096001"/>
              <a:gd name="connsiteY852" fmla="*/ 0 h 6858000"/>
              <a:gd name="connsiteX853" fmla="*/ 2449965 w 6096001"/>
              <a:gd name="connsiteY853" fmla="*/ 4923 h 6858000"/>
              <a:gd name="connsiteX854" fmla="*/ 0 w 6096001"/>
              <a:gd name="connsiteY854" fmla="*/ 2454889 h 6858000"/>
              <a:gd name="connsiteX855" fmla="*/ 0 w 6096001"/>
              <a:gd name="connsiteY855" fmla="*/ 2445043 h 6858000"/>
              <a:gd name="connsiteX856" fmla="*/ 2395810 w 6096001"/>
              <a:gd name="connsiteY856" fmla="*/ 0 h 6858000"/>
              <a:gd name="connsiteX857" fmla="*/ 2400733 w 6096001"/>
              <a:gd name="connsiteY857" fmla="*/ 4923 h 6858000"/>
              <a:gd name="connsiteX858" fmla="*/ 0 w 6096001"/>
              <a:gd name="connsiteY858" fmla="*/ 2405657 h 6858000"/>
              <a:gd name="connsiteX859" fmla="*/ 0 w 6096001"/>
              <a:gd name="connsiteY859" fmla="*/ 2395811 h 6858000"/>
              <a:gd name="connsiteX860" fmla="*/ 2346579 w 6096001"/>
              <a:gd name="connsiteY860" fmla="*/ 0 h 6858000"/>
              <a:gd name="connsiteX861" fmla="*/ 2351501 w 6096001"/>
              <a:gd name="connsiteY861" fmla="*/ 4923 h 6858000"/>
              <a:gd name="connsiteX862" fmla="*/ 0 w 6096001"/>
              <a:gd name="connsiteY862" fmla="*/ 2356425 h 6858000"/>
              <a:gd name="connsiteX863" fmla="*/ 0 w 6096001"/>
              <a:gd name="connsiteY863" fmla="*/ 2346579 h 6858000"/>
              <a:gd name="connsiteX864" fmla="*/ 2297348 w 6096001"/>
              <a:gd name="connsiteY864" fmla="*/ 0 h 6858000"/>
              <a:gd name="connsiteX865" fmla="*/ 2302270 w 6096001"/>
              <a:gd name="connsiteY865" fmla="*/ 4923 h 6858000"/>
              <a:gd name="connsiteX866" fmla="*/ 0 w 6096001"/>
              <a:gd name="connsiteY866" fmla="*/ 2307193 h 6858000"/>
              <a:gd name="connsiteX867" fmla="*/ 0 w 6096001"/>
              <a:gd name="connsiteY867" fmla="*/ 2297348 h 6858000"/>
              <a:gd name="connsiteX868" fmla="*/ 2248115 w 6096001"/>
              <a:gd name="connsiteY868" fmla="*/ 0 h 6858000"/>
              <a:gd name="connsiteX869" fmla="*/ 2253038 w 6096001"/>
              <a:gd name="connsiteY869" fmla="*/ 4923 h 6858000"/>
              <a:gd name="connsiteX870" fmla="*/ 0 w 6096001"/>
              <a:gd name="connsiteY870" fmla="*/ 2257961 h 6858000"/>
              <a:gd name="connsiteX871" fmla="*/ 0 w 6096001"/>
              <a:gd name="connsiteY871" fmla="*/ 2248115 h 6858000"/>
              <a:gd name="connsiteX872" fmla="*/ 2198883 w 6096001"/>
              <a:gd name="connsiteY872" fmla="*/ 0 h 6858000"/>
              <a:gd name="connsiteX873" fmla="*/ 2203807 w 6096001"/>
              <a:gd name="connsiteY873" fmla="*/ 4923 h 6858000"/>
              <a:gd name="connsiteX874" fmla="*/ 0 w 6096001"/>
              <a:gd name="connsiteY874" fmla="*/ 2208731 h 6858000"/>
              <a:gd name="connsiteX875" fmla="*/ 0 w 6096001"/>
              <a:gd name="connsiteY875" fmla="*/ 2198885 h 6858000"/>
              <a:gd name="connsiteX876" fmla="*/ 2148421 w 6096001"/>
              <a:gd name="connsiteY876" fmla="*/ 0 h 6858000"/>
              <a:gd name="connsiteX877" fmla="*/ 2153344 w 6096001"/>
              <a:gd name="connsiteY877" fmla="*/ 4923 h 6858000"/>
              <a:gd name="connsiteX878" fmla="*/ 0 w 6096001"/>
              <a:gd name="connsiteY878" fmla="*/ 2158268 h 6858000"/>
              <a:gd name="connsiteX879" fmla="*/ 0 w 6096001"/>
              <a:gd name="connsiteY879" fmla="*/ 2148421 h 6858000"/>
              <a:gd name="connsiteX880" fmla="*/ 2099189 w 6096001"/>
              <a:gd name="connsiteY880" fmla="*/ 0 h 6858000"/>
              <a:gd name="connsiteX881" fmla="*/ 2104112 w 6096001"/>
              <a:gd name="connsiteY881" fmla="*/ 4923 h 6858000"/>
              <a:gd name="connsiteX882" fmla="*/ 0 w 6096001"/>
              <a:gd name="connsiteY882" fmla="*/ 2109036 h 6858000"/>
              <a:gd name="connsiteX883" fmla="*/ 0 w 6096001"/>
              <a:gd name="connsiteY883" fmla="*/ 2099189 h 6858000"/>
              <a:gd name="connsiteX884" fmla="*/ 2049958 w 6096001"/>
              <a:gd name="connsiteY884" fmla="*/ 0 h 6858000"/>
              <a:gd name="connsiteX885" fmla="*/ 2054880 w 6096001"/>
              <a:gd name="connsiteY885" fmla="*/ 4923 h 6858000"/>
              <a:gd name="connsiteX886" fmla="*/ 0 w 6096001"/>
              <a:gd name="connsiteY886" fmla="*/ 2059804 h 6858000"/>
              <a:gd name="connsiteX887" fmla="*/ 0 w 6096001"/>
              <a:gd name="connsiteY887" fmla="*/ 2049959 h 6858000"/>
              <a:gd name="connsiteX888" fmla="*/ 2000725 w 6096001"/>
              <a:gd name="connsiteY888" fmla="*/ 0 h 6858000"/>
              <a:gd name="connsiteX889" fmla="*/ 2005649 w 6096001"/>
              <a:gd name="connsiteY889" fmla="*/ 4923 h 6858000"/>
              <a:gd name="connsiteX890" fmla="*/ 0 w 6096001"/>
              <a:gd name="connsiteY890" fmla="*/ 2010572 h 6858000"/>
              <a:gd name="connsiteX891" fmla="*/ 0 w 6096001"/>
              <a:gd name="connsiteY891" fmla="*/ 2000725 h 6858000"/>
              <a:gd name="connsiteX892" fmla="*/ 1951493 w 6096001"/>
              <a:gd name="connsiteY892" fmla="*/ 0 h 6858000"/>
              <a:gd name="connsiteX893" fmla="*/ 1956418 w 6096001"/>
              <a:gd name="connsiteY893" fmla="*/ 4923 h 6858000"/>
              <a:gd name="connsiteX894" fmla="*/ 0 w 6096001"/>
              <a:gd name="connsiteY894" fmla="*/ 1961341 h 6858000"/>
              <a:gd name="connsiteX895" fmla="*/ 0 w 6096001"/>
              <a:gd name="connsiteY895" fmla="*/ 1951494 h 6858000"/>
              <a:gd name="connsiteX896" fmla="*/ 1902262 w 6096001"/>
              <a:gd name="connsiteY896" fmla="*/ 0 h 6858000"/>
              <a:gd name="connsiteX897" fmla="*/ 1907185 w 6096001"/>
              <a:gd name="connsiteY897" fmla="*/ 4923 h 6858000"/>
              <a:gd name="connsiteX898" fmla="*/ 0 w 6096001"/>
              <a:gd name="connsiteY898" fmla="*/ 1912108 h 6858000"/>
              <a:gd name="connsiteX899" fmla="*/ 0 w 6096001"/>
              <a:gd name="connsiteY899" fmla="*/ 1902262 h 6858000"/>
              <a:gd name="connsiteX900" fmla="*/ 1853030 w 6096001"/>
              <a:gd name="connsiteY900" fmla="*/ 0 h 6858000"/>
              <a:gd name="connsiteX901" fmla="*/ 1857953 w 6096001"/>
              <a:gd name="connsiteY901" fmla="*/ 4923 h 6858000"/>
              <a:gd name="connsiteX902" fmla="*/ 0 w 6096001"/>
              <a:gd name="connsiteY902" fmla="*/ 1862876 h 6858000"/>
              <a:gd name="connsiteX903" fmla="*/ 0 w 6096001"/>
              <a:gd name="connsiteY903" fmla="*/ 1853030 h 6858000"/>
              <a:gd name="connsiteX904" fmla="*/ 1803798 w 6096001"/>
              <a:gd name="connsiteY904" fmla="*/ 0 h 6858000"/>
              <a:gd name="connsiteX905" fmla="*/ 1808722 w 6096001"/>
              <a:gd name="connsiteY905" fmla="*/ 4923 h 6858000"/>
              <a:gd name="connsiteX906" fmla="*/ 0 w 6096001"/>
              <a:gd name="connsiteY906" fmla="*/ 1813644 h 6858000"/>
              <a:gd name="connsiteX907" fmla="*/ 0 w 6096001"/>
              <a:gd name="connsiteY907" fmla="*/ 1803798 h 6858000"/>
              <a:gd name="connsiteX908" fmla="*/ 1754567 w 6096001"/>
              <a:gd name="connsiteY908" fmla="*/ 0 h 6858000"/>
              <a:gd name="connsiteX909" fmla="*/ 1759489 w 6096001"/>
              <a:gd name="connsiteY909" fmla="*/ 4923 h 6858000"/>
              <a:gd name="connsiteX910" fmla="*/ 0 w 6096001"/>
              <a:gd name="connsiteY910" fmla="*/ 1764413 h 6858000"/>
              <a:gd name="connsiteX911" fmla="*/ 0 w 6096001"/>
              <a:gd name="connsiteY911" fmla="*/ 1754567 h 6858000"/>
              <a:gd name="connsiteX912" fmla="*/ 1705335 w 6096001"/>
              <a:gd name="connsiteY912" fmla="*/ 0 h 6858000"/>
              <a:gd name="connsiteX913" fmla="*/ 1710257 w 6096001"/>
              <a:gd name="connsiteY913" fmla="*/ 4923 h 6858000"/>
              <a:gd name="connsiteX914" fmla="*/ 0 w 6096001"/>
              <a:gd name="connsiteY914" fmla="*/ 1715181 h 6858000"/>
              <a:gd name="connsiteX915" fmla="*/ 0 w 6096001"/>
              <a:gd name="connsiteY915" fmla="*/ 1705336 h 6858000"/>
              <a:gd name="connsiteX916" fmla="*/ 1656102 w 6096001"/>
              <a:gd name="connsiteY916" fmla="*/ 0 h 6858000"/>
              <a:gd name="connsiteX917" fmla="*/ 1661027 w 6096001"/>
              <a:gd name="connsiteY917" fmla="*/ 4923 h 6858000"/>
              <a:gd name="connsiteX918" fmla="*/ 0 w 6096001"/>
              <a:gd name="connsiteY918" fmla="*/ 1665950 h 6858000"/>
              <a:gd name="connsiteX919" fmla="*/ 0 w 6096001"/>
              <a:gd name="connsiteY919" fmla="*/ 1656102 h 6858000"/>
              <a:gd name="connsiteX920" fmla="*/ 1606870 w 6096001"/>
              <a:gd name="connsiteY920" fmla="*/ 0 h 6858000"/>
              <a:gd name="connsiteX921" fmla="*/ 1611795 w 6096001"/>
              <a:gd name="connsiteY921" fmla="*/ 4923 h 6858000"/>
              <a:gd name="connsiteX922" fmla="*/ 0 w 6096001"/>
              <a:gd name="connsiteY922" fmla="*/ 1616718 h 6858000"/>
              <a:gd name="connsiteX923" fmla="*/ 0 w 6096001"/>
              <a:gd name="connsiteY923" fmla="*/ 1606870 h 6858000"/>
              <a:gd name="connsiteX924" fmla="*/ 1557638 w 6096001"/>
              <a:gd name="connsiteY924" fmla="*/ 0 h 6858000"/>
              <a:gd name="connsiteX925" fmla="*/ 1562562 w 6096001"/>
              <a:gd name="connsiteY925" fmla="*/ 4923 h 6858000"/>
              <a:gd name="connsiteX926" fmla="*/ 0 w 6096001"/>
              <a:gd name="connsiteY926" fmla="*/ 1567485 h 6858000"/>
              <a:gd name="connsiteX927" fmla="*/ 0 w 6096001"/>
              <a:gd name="connsiteY927" fmla="*/ 1557639 h 6858000"/>
              <a:gd name="connsiteX928" fmla="*/ 1508407 w 6096001"/>
              <a:gd name="connsiteY928" fmla="*/ 0 h 6858000"/>
              <a:gd name="connsiteX929" fmla="*/ 1513330 w 6096001"/>
              <a:gd name="connsiteY929" fmla="*/ 4923 h 6858000"/>
              <a:gd name="connsiteX930" fmla="*/ 0 w 6096001"/>
              <a:gd name="connsiteY930" fmla="*/ 1518253 h 6858000"/>
              <a:gd name="connsiteX931" fmla="*/ 0 w 6096001"/>
              <a:gd name="connsiteY931" fmla="*/ 1508407 h 6858000"/>
              <a:gd name="connsiteX932" fmla="*/ 1459176 w 6096001"/>
              <a:gd name="connsiteY932" fmla="*/ 0 h 6858000"/>
              <a:gd name="connsiteX933" fmla="*/ 1464098 w 6096001"/>
              <a:gd name="connsiteY933" fmla="*/ 4923 h 6858000"/>
              <a:gd name="connsiteX934" fmla="*/ 0 w 6096001"/>
              <a:gd name="connsiteY934" fmla="*/ 1469021 h 6858000"/>
              <a:gd name="connsiteX935" fmla="*/ 0 w 6096001"/>
              <a:gd name="connsiteY935" fmla="*/ 1459176 h 6858000"/>
              <a:gd name="connsiteX936" fmla="*/ 1409944 w 6096001"/>
              <a:gd name="connsiteY936" fmla="*/ 0 h 6858000"/>
              <a:gd name="connsiteX937" fmla="*/ 1414866 w 6096001"/>
              <a:gd name="connsiteY937" fmla="*/ 4923 h 6858000"/>
              <a:gd name="connsiteX938" fmla="*/ 0 w 6096001"/>
              <a:gd name="connsiteY938" fmla="*/ 1419789 h 6858000"/>
              <a:gd name="connsiteX939" fmla="*/ 0 w 6096001"/>
              <a:gd name="connsiteY939" fmla="*/ 1409944 h 6858000"/>
              <a:gd name="connsiteX940" fmla="*/ 1360711 w 6096001"/>
              <a:gd name="connsiteY940" fmla="*/ 0 h 6858000"/>
              <a:gd name="connsiteX941" fmla="*/ 1365635 w 6096001"/>
              <a:gd name="connsiteY941" fmla="*/ 4923 h 6858000"/>
              <a:gd name="connsiteX942" fmla="*/ 0 w 6096001"/>
              <a:gd name="connsiteY942" fmla="*/ 1370559 h 6858000"/>
              <a:gd name="connsiteX943" fmla="*/ 0 w 6096001"/>
              <a:gd name="connsiteY943" fmla="*/ 1360711 h 6858000"/>
              <a:gd name="connsiteX944" fmla="*/ 1311479 w 6096001"/>
              <a:gd name="connsiteY944" fmla="*/ 0 h 6858000"/>
              <a:gd name="connsiteX945" fmla="*/ 1316404 w 6096001"/>
              <a:gd name="connsiteY945" fmla="*/ 4923 h 6858000"/>
              <a:gd name="connsiteX946" fmla="*/ 0 w 6096001"/>
              <a:gd name="connsiteY946" fmla="*/ 1321327 h 6858000"/>
              <a:gd name="connsiteX947" fmla="*/ 0 w 6096001"/>
              <a:gd name="connsiteY947" fmla="*/ 1311479 h 6858000"/>
              <a:gd name="connsiteX948" fmla="*/ 1262248 w 6096001"/>
              <a:gd name="connsiteY948" fmla="*/ 0 h 6858000"/>
              <a:gd name="connsiteX949" fmla="*/ 1267170 w 6096001"/>
              <a:gd name="connsiteY949" fmla="*/ 4923 h 6858000"/>
              <a:gd name="connsiteX950" fmla="*/ 0 w 6096001"/>
              <a:gd name="connsiteY950" fmla="*/ 1272094 h 6858000"/>
              <a:gd name="connsiteX951" fmla="*/ 0 w 6096001"/>
              <a:gd name="connsiteY951" fmla="*/ 1262247 h 6858000"/>
              <a:gd name="connsiteX952" fmla="*/ 1213015 w 6096001"/>
              <a:gd name="connsiteY952" fmla="*/ 0 h 6858000"/>
              <a:gd name="connsiteX953" fmla="*/ 1217939 w 6096001"/>
              <a:gd name="connsiteY953" fmla="*/ 4923 h 6858000"/>
              <a:gd name="connsiteX954" fmla="*/ 0 w 6096001"/>
              <a:gd name="connsiteY954" fmla="*/ 1222862 h 6858000"/>
              <a:gd name="connsiteX955" fmla="*/ 0 w 6096001"/>
              <a:gd name="connsiteY955" fmla="*/ 1213016 h 6858000"/>
              <a:gd name="connsiteX956" fmla="*/ 1163783 w 6096001"/>
              <a:gd name="connsiteY956" fmla="*/ 0 h 6858000"/>
              <a:gd name="connsiteX957" fmla="*/ 1168707 w 6096001"/>
              <a:gd name="connsiteY957" fmla="*/ 4923 h 6858000"/>
              <a:gd name="connsiteX958" fmla="*/ 0 w 6096001"/>
              <a:gd name="connsiteY958" fmla="*/ 1173630 h 6858000"/>
              <a:gd name="connsiteX959" fmla="*/ 0 w 6096001"/>
              <a:gd name="connsiteY959" fmla="*/ 1163784 h 6858000"/>
              <a:gd name="connsiteX960" fmla="*/ 1114553 w 6096001"/>
              <a:gd name="connsiteY960" fmla="*/ 0 h 6858000"/>
              <a:gd name="connsiteX961" fmla="*/ 1119475 w 6096001"/>
              <a:gd name="connsiteY961" fmla="*/ 4923 h 6858000"/>
              <a:gd name="connsiteX962" fmla="*/ 0 w 6096001"/>
              <a:gd name="connsiteY962" fmla="*/ 1124398 h 6858000"/>
              <a:gd name="connsiteX963" fmla="*/ 0 w 6096001"/>
              <a:gd name="connsiteY963" fmla="*/ 1114553 h 6858000"/>
              <a:gd name="connsiteX964" fmla="*/ 1065320 w 6096001"/>
              <a:gd name="connsiteY964" fmla="*/ 0 h 6858000"/>
              <a:gd name="connsiteX965" fmla="*/ 1070243 w 6096001"/>
              <a:gd name="connsiteY965" fmla="*/ 4923 h 6858000"/>
              <a:gd name="connsiteX966" fmla="*/ 0 w 6096001"/>
              <a:gd name="connsiteY966" fmla="*/ 1075166 h 6858000"/>
              <a:gd name="connsiteX967" fmla="*/ 0 w 6096001"/>
              <a:gd name="connsiteY967" fmla="*/ 1065320 h 6858000"/>
              <a:gd name="connsiteX968" fmla="*/ 1016088 w 6096001"/>
              <a:gd name="connsiteY968" fmla="*/ 0 h 6858000"/>
              <a:gd name="connsiteX969" fmla="*/ 1021012 w 6096001"/>
              <a:gd name="connsiteY969" fmla="*/ 4923 h 6858000"/>
              <a:gd name="connsiteX970" fmla="*/ 0 w 6096001"/>
              <a:gd name="connsiteY970" fmla="*/ 1025936 h 6858000"/>
              <a:gd name="connsiteX971" fmla="*/ 0 w 6096001"/>
              <a:gd name="connsiteY971" fmla="*/ 1016088 h 6858000"/>
              <a:gd name="connsiteX972" fmla="*/ 966856 w 6096001"/>
              <a:gd name="connsiteY972" fmla="*/ 0 h 6858000"/>
              <a:gd name="connsiteX973" fmla="*/ 971779 w 6096001"/>
              <a:gd name="connsiteY973" fmla="*/ 4923 h 6858000"/>
              <a:gd name="connsiteX974" fmla="*/ 0 w 6096001"/>
              <a:gd name="connsiteY974" fmla="*/ 976702 h 6858000"/>
              <a:gd name="connsiteX975" fmla="*/ 0 w 6096001"/>
              <a:gd name="connsiteY975" fmla="*/ 966856 h 6858000"/>
              <a:gd name="connsiteX976" fmla="*/ 917624 w 6096001"/>
              <a:gd name="connsiteY976" fmla="*/ 0 h 6858000"/>
              <a:gd name="connsiteX977" fmla="*/ 922547 w 6096001"/>
              <a:gd name="connsiteY977" fmla="*/ 4923 h 6858000"/>
              <a:gd name="connsiteX978" fmla="*/ 0 w 6096001"/>
              <a:gd name="connsiteY978" fmla="*/ 927471 h 6858000"/>
              <a:gd name="connsiteX979" fmla="*/ 0 w 6096001"/>
              <a:gd name="connsiteY979" fmla="*/ 917624 h 6858000"/>
              <a:gd name="connsiteX980" fmla="*/ 868392 w 6096001"/>
              <a:gd name="connsiteY980" fmla="*/ 0 h 6858000"/>
              <a:gd name="connsiteX981" fmla="*/ 873315 w 6096001"/>
              <a:gd name="connsiteY981" fmla="*/ 4923 h 6858000"/>
              <a:gd name="connsiteX982" fmla="*/ 0 w 6096001"/>
              <a:gd name="connsiteY982" fmla="*/ 878239 h 6858000"/>
              <a:gd name="connsiteX983" fmla="*/ 0 w 6096001"/>
              <a:gd name="connsiteY983" fmla="*/ 868392 h 6858000"/>
              <a:gd name="connsiteX984" fmla="*/ 819162 w 6096001"/>
              <a:gd name="connsiteY984" fmla="*/ 0 h 6858000"/>
              <a:gd name="connsiteX985" fmla="*/ 824084 w 6096001"/>
              <a:gd name="connsiteY985" fmla="*/ 4923 h 6858000"/>
              <a:gd name="connsiteX986" fmla="*/ 0 w 6096001"/>
              <a:gd name="connsiteY986" fmla="*/ 829007 h 6858000"/>
              <a:gd name="connsiteX987" fmla="*/ 0 w 6096001"/>
              <a:gd name="connsiteY987" fmla="*/ 819162 h 6858000"/>
              <a:gd name="connsiteX988" fmla="*/ 769930 w 6096001"/>
              <a:gd name="connsiteY988" fmla="*/ 0 h 6858000"/>
              <a:gd name="connsiteX989" fmla="*/ 774852 w 6096001"/>
              <a:gd name="connsiteY989" fmla="*/ 4923 h 6858000"/>
              <a:gd name="connsiteX990" fmla="*/ 0 w 6096001"/>
              <a:gd name="connsiteY990" fmla="*/ 779775 h 6858000"/>
              <a:gd name="connsiteX991" fmla="*/ 0 w 6096001"/>
              <a:gd name="connsiteY991" fmla="*/ 769930 h 6858000"/>
              <a:gd name="connsiteX992" fmla="*/ 720697 w 6096001"/>
              <a:gd name="connsiteY992" fmla="*/ 0 h 6858000"/>
              <a:gd name="connsiteX993" fmla="*/ 725621 w 6096001"/>
              <a:gd name="connsiteY993" fmla="*/ 4923 h 6858000"/>
              <a:gd name="connsiteX994" fmla="*/ 0 w 6096001"/>
              <a:gd name="connsiteY994" fmla="*/ 730544 h 6858000"/>
              <a:gd name="connsiteX995" fmla="*/ 0 w 6096001"/>
              <a:gd name="connsiteY995" fmla="*/ 720697 h 6858000"/>
              <a:gd name="connsiteX996" fmla="*/ 671465 w 6096001"/>
              <a:gd name="connsiteY996" fmla="*/ 0 h 6858000"/>
              <a:gd name="connsiteX997" fmla="*/ 676389 w 6096001"/>
              <a:gd name="connsiteY997" fmla="*/ 4923 h 6858000"/>
              <a:gd name="connsiteX998" fmla="*/ 0 w 6096001"/>
              <a:gd name="connsiteY998" fmla="*/ 681312 h 6858000"/>
              <a:gd name="connsiteX999" fmla="*/ 0 w 6096001"/>
              <a:gd name="connsiteY999" fmla="*/ 671465 h 6858000"/>
              <a:gd name="connsiteX1000" fmla="*/ 622233 w 6096001"/>
              <a:gd name="connsiteY1000" fmla="*/ 0 h 6858000"/>
              <a:gd name="connsiteX1001" fmla="*/ 627156 w 6096001"/>
              <a:gd name="connsiteY1001" fmla="*/ 4923 h 6858000"/>
              <a:gd name="connsiteX1002" fmla="*/ 0 w 6096001"/>
              <a:gd name="connsiteY1002" fmla="*/ 632079 h 6858000"/>
              <a:gd name="connsiteX1003" fmla="*/ 0 w 6096001"/>
              <a:gd name="connsiteY1003" fmla="*/ 622233 h 6858000"/>
              <a:gd name="connsiteX1004" fmla="*/ 573001 w 6096001"/>
              <a:gd name="connsiteY1004" fmla="*/ 0 h 6858000"/>
              <a:gd name="connsiteX1005" fmla="*/ 577925 w 6096001"/>
              <a:gd name="connsiteY1005" fmla="*/ 4923 h 6858000"/>
              <a:gd name="connsiteX1006" fmla="*/ 0 w 6096001"/>
              <a:gd name="connsiteY1006" fmla="*/ 582847 h 6858000"/>
              <a:gd name="connsiteX1007" fmla="*/ 0 w 6096001"/>
              <a:gd name="connsiteY1007" fmla="*/ 573001 h 6858000"/>
              <a:gd name="connsiteX1008" fmla="*/ 523770 w 6096001"/>
              <a:gd name="connsiteY1008" fmla="*/ 0 h 6858000"/>
              <a:gd name="connsiteX1009" fmla="*/ 528692 w 6096001"/>
              <a:gd name="connsiteY1009" fmla="*/ 4923 h 6858000"/>
              <a:gd name="connsiteX1010" fmla="*/ 0 w 6096001"/>
              <a:gd name="connsiteY1010" fmla="*/ 533616 h 6858000"/>
              <a:gd name="connsiteX1011" fmla="*/ 0 w 6096001"/>
              <a:gd name="connsiteY1011" fmla="*/ 523771 h 6858000"/>
              <a:gd name="connsiteX1012" fmla="*/ 474539 w 6096001"/>
              <a:gd name="connsiteY1012" fmla="*/ 0 h 6858000"/>
              <a:gd name="connsiteX1013" fmla="*/ 479461 w 6096001"/>
              <a:gd name="connsiteY1013" fmla="*/ 4923 h 6858000"/>
              <a:gd name="connsiteX1014" fmla="*/ 0 w 6096001"/>
              <a:gd name="connsiteY1014" fmla="*/ 484384 h 6858000"/>
              <a:gd name="connsiteX1015" fmla="*/ 0 w 6096001"/>
              <a:gd name="connsiteY1015" fmla="*/ 474539 h 6858000"/>
              <a:gd name="connsiteX1016" fmla="*/ 425305 w 6096001"/>
              <a:gd name="connsiteY1016" fmla="*/ 0 h 6858000"/>
              <a:gd name="connsiteX1017" fmla="*/ 430230 w 6096001"/>
              <a:gd name="connsiteY1017" fmla="*/ 4923 h 6858000"/>
              <a:gd name="connsiteX1018" fmla="*/ 0 w 6096001"/>
              <a:gd name="connsiteY1018" fmla="*/ 435153 h 6858000"/>
              <a:gd name="connsiteX1019" fmla="*/ 0 w 6096001"/>
              <a:gd name="connsiteY1019" fmla="*/ 425306 h 6858000"/>
              <a:gd name="connsiteX1020" fmla="*/ 376074 w 6096001"/>
              <a:gd name="connsiteY1020" fmla="*/ 0 h 6858000"/>
              <a:gd name="connsiteX1021" fmla="*/ 380997 w 6096001"/>
              <a:gd name="connsiteY1021" fmla="*/ 4923 h 6858000"/>
              <a:gd name="connsiteX1022" fmla="*/ 0 w 6096001"/>
              <a:gd name="connsiteY1022" fmla="*/ 385920 h 6858000"/>
              <a:gd name="connsiteX1023" fmla="*/ 0 w 6096001"/>
              <a:gd name="connsiteY1023" fmla="*/ 376074 h 6858000"/>
              <a:gd name="connsiteX1024" fmla="*/ 326842 w 6096001"/>
              <a:gd name="connsiteY1024" fmla="*/ 0 h 6858000"/>
              <a:gd name="connsiteX1025" fmla="*/ 331765 w 6096001"/>
              <a:gd name="connsiteY1025" fmla="*/ 4923 h 6858000"/>
              <a:gd name="connsiteX1026" fmla="*/ 0 w 6096001"/>
              <a:gd name="connsiteY1026" fmla="*/ 336688 h 6858000"/>
              <a:gd name="connsiteX1027" fmla="*/ 0 w 6096001"/>
              <a:gd name="connsiteY1027" fmla="*/ 326842 h 6858000"/>
              <a:gd name="connsiteX1028" fmla="*/ 277610 w 6096001"/>
              <a:gd name="connsiteY1028" fmla="*/ 0 h 6858000"/>
              <a:gd name="connsiteX1029" fmla="*/ 282533 w 6096001"/>
              <a:gd name="connsiteY1029" fmla="*/ 4923 h 6858000"/>
              <a:gd name="connsiteX1030" fmla="*/ 0 w 6096001"/>
              <a:gd name="connsiteY1030" fmla="*/ 287456 h 6858000"/>
              <a:gd name="connsiteX1031" fmla="*/ 0 w 6096001"/>
              <a:gd name="connsiteY1031" fmla="*/ 277610 h 6858000"/>
              <a:gd name="connsiteX1032" fmla="*/ 228378 w 6096001"/>
              <a:gd name="connsiteY1032" fmla="*/ 0 h 6858000"/>
              <a:gd name="connsiteX1033" fmla="*/ 233301 w 6096001"/>
              <a:gd name="connsiteY1033" fmla="*/ 4923 h 6858000"/>
              <a:gd name="connsiteX1034" fmla="*/ 0 w 6096001"/>
              <a:gd name="connsiteY1034" fmla="*/ 238224 h 6858000"/>
              <a:gd name="connsiteX1035" fmla="*/ 0 w 6096001"/>
              <a:gd name="connsiteY1035" fmla="*/ 228378 h 6858000"/>
              <a:gd name="connsiteX1036" fmla="*/ 179146 w 6096001"/>
              <a:gd name="connsiteY1036" fmla="*/ 0 h 6858000"/>
              <a:gd name="connsiteX1037" fmla="*/ 184069 w 6096001"/>
              <a:gd name="connsiteY1037" fmla="*/ 4923 h 6858000"/>
              <a:gd name="connsiteX1038" fmla="*/ 0 w 6096001"/>
              <a:gd name="connsiteY1038" fmla="*/ 188992 h 6858000"/>
              <a:gd name="connsiteX1039" fmla="*/ 0 w 6096001"/>
              <a:gd name="connsiteY1039" fmla="*/ 179146 h 6858000"/>
              <a:gd name="connsiteX1040" fmla="*/ 129914 w 6096001"/>
              <a:gd name="connsiteY1040" fmla="*/ 0 h 6858000"/>
              <a:gd name="connsiteX1041" fmla="*/ 134837 w 6096001"/>
              <a:gd name="connsiteY1041" fmla="*/ 4923 h 6858000"/>
              <a:gd name="connsiteX1042" fmla="*/ 0 w 6096001"/>
              <a:gd name="connsiteY1042" fmla="*/ 139761 h 6858000"/>
              <a:gd name="connsiteX1043" fmla="*/ 0 w 6096001"/>
              <a:gd name="connsiteY1043" fmla="*/ 129914 h 6858000"/>
              <a:gd name="connsiteX1044" fmla="*/ 80682 w 6096001"/>
              <a:gd name="connsiteY1044" fmla="*/ 0 h 6858000"/>
              <a:gd name="connsiteX1045" fmla="*/ 85606 w 6096001"/>
              <a:gd name="connsiteY1045" fmla="*/ 4923 h 6858000"/>
              <a:gd name="connsiteX1046" fmla="*/ 0 w 6096001"/>
              <a:gd name="connsiteY1046" fmla="*/ 90529 h 6858000"/>
              <a:gd name="connsiteX1047" fmla="*/ 0 w 6096001"/>
              <a:gd name="connsiteY1047" fmla="*/ 80682 h 6858000"/>
              <a:gd name="connsiteX1048" fmla="*/ 31451 w 6096001"/>
              <a:gd name="connsiteY1048" fmla="*/ 0 h 6858000"/>
              <a:gd name="connsiteX1049" fmla="*/ 36374 w 6096001"/>
              <a:gd name="connsiteY1049" fmla="*/ 4923 h 6858000"/>
              <a:gd name="connsiteX1050" fmla="*/ 0 w 6096001"/>
              <a:gd name="connsiteY1050" fmla="*/ 41297 h 6858000"/>
              <a:gd name="connsiteX1051" fmla="*/ 0 w 6096001"/>
              <a:gd name="connsiteY1051" fmla="*/ 31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Lst>
            <a:rect l="l" t="t" r="r" b="b"/>
            <a:pathLst>
              <a:path w="6096001" h="6858000">
                <a:moveTo>
                  <a:pt x="6096001" y="6839121"/>
                </a:moveTo>
                <a:lnTo>
                  <a:pt x="6096001" y="6848970"/>
                </a:lnTo>
                <a:lnTo>
                  <a:pt x="6086972" y="6858000"/>
                </a:lnTo>
                <a:lnTo>
                  <a:pt x="6082047" y="6853077"/>
                </a:lnTo>
                <a:close/>
                <a:moveTo>
                  <a:pt x="6096001" y="6789880"/>
                </a:moveTo>
                <a:lnTo>
                  <a:pt x="6096001" y="6799729"/>
                </a:lnTo>
                <a:lnTo>
                  <a:pt x="6037740" y="6858000"/>
                </a:lnTo>
                <a:lnTo>
                  <a:pt x="6032815" y="6853077"/>
                </a:lnTo>
                <a:close/>
                <a:moveTo>
                  <a:pt x="6096001" y="6740639"/>
                </a:moveTo>
                <a:lnTo>
                  <a:pt x="6096001" y="6750488"/>
                </a:lnTo>
                <a:lnTo>
                  <a:pt x="5988508" y="6858000"/>
                </a:lnTo>
                <a:lnTo>
                  <a:pt x="5983583" y="6853077"/>
                </a:lnTo>
                <a:close/>
                <a:moveTo>
                  <a:pt x="6096001" y="6691398"/>
                </a:moveTo>
                <a:lnTo>
                  <a:pt x="6096001" y="6701246"/>
                </a:lnTo>
                <a:lnTo>
                  <a:pt x="5939275" y="6858000"/>
                </a:lnTo>
                <a:lnTo>
                  <a:pt x="5934351" y="6853077"/>
                </a:lnTo>
                <a:close/>
                <a:moveTo>
                  <a:pt x="6096001" y="6642158"/>
                </a:moveTo>
                <a:lnTo>
                  <a:pt x="6096001" y="6652006"/>
                </a:lnTo>
                <a:lnTo>
                  <a:pt x="5890043" y="6858000"/>
                </a:lnTo>
                <a:lnTo>
                  <a:pt x="5885119" y="6853077"/>
                </a:lnTo>
                <a:close/>
                <a:moveTo>
                  <a:pt x="6096001" y="6592918"/>
                </a:moveTo>
                <a:lnTo>
                  <a:pt x="6096001" y="6602767"/>
                </a:lnTo>
                <a:lnTo>
                  <a:pt x="5840813" y="6858000"/>
                </a:lnTo>
                <a:lnTo>
                  <a:pt x="5835888" y="6853077"/>
                </a:lnTo>
                <a:close/>
                <a:moveTo>
                  <a:pt x="6096001" y="6543677"/>
                </a:moveTo>
                <a:lnTo>
                  <a:pt x="6096001" y="6553526"/>
                </a:lnTo>
                <a:lnTo>
                  <a:pt x="5791581" y="6858000"/>
                </a:lnTo>
                <a:lnTo>
                  <a:pt x="5786656" y="6853077"/>
                </a:lnTo>
                <a:close/>
                <a:moveTo>
                  <a:pt x="6096001" y="6494372"/>
                </a:moveTo>
                <a:lnTo>
                  <a:pt x="6096001" y="6504222"/>
                </a:lnTo>
                <a:lnTo>
                  <a:pt x="5742349" y="6858000"/>
                </a:lnTo>
                <a:lnTo>
                  <a:pt x="5737424" y="6853077"/>
                </a:lnTo>
                <a:close/>
                <a:moveTo>
                  <a:pt x="6096001" y="6445123"/>
                </a:moveTo>
                <a:lnTo>
                  <a:pt x="6096001" y="6454972"/>
                </a:lnTo>
                <a:lnTo>
                  <a:pt x="5693117" y="6858000"/>
                </a:lnTo>
                <a:lnTo>
                  <a:pt x="5688193" y="6853077"/>
                </a:lnTo>
                <a:close/>
                <a:moveTo>
                  <a:pt x="6096001" y="6395872"/>
                </a:moveTo>
                <a:lnTo>
                  <a:pt x="6096001" y="6405722"/>
                </a:lnTo>
                <a:lnTo>
                  <a:pt x="5643885" y="6858000"/>
                </a:lnTo>
                <a:lnTo>
                  <a:pt x="5638959" y="6853077"/>
                </a:lnTo>
                <a:close/>
                <a:moveTo>
                  <a:pt x="6096001" y="6346622"/>
                </a:moveTo>
                <a:lnTo>
                  <a:pt x="6096001" y="6356472"/>
                </a:lnTo>
                <a:lnTo>
                  <a:pt x="5594652" y="6858000"/>
                </a:lnTo>
                <a:lnTo>
                  <a:pt x="5589727" y="6853077"/>
                </a:lnTo>
                <a:close/>
                <a:moveTo>
                  <a:pt x="6096001" y="6297374"/>
                </a:moveTo>
                <a:lnTo>
                  <a:pt x="6096001" y="6307222"/>
                </a:lnTo>
                <a:lnTo>
                  <a:pt x="5545420" y="6858000"/>
                </a:lnTo>
                <a:lnTo>
                  <a:pt x="5540497" y="6853077"/>
                </a:lnTo>
                <a:close/>
                <a:moveTo>
                  <a:pt x="6096001" y="6248125"/>
                </a:moveTo>
                <a:lnTo>
                  <a:pt x="6096001" y="6257973"/>
                </a:lnTo>
                <a:lnTo>
                  <a:pt x="5496189" y="6858000"/>
                </a:lnTo>
                <a:lnTo>
                  <a:pt x="5491265" y="6853077"/>
                </a:lnTo>
                <a:close/>
                <a:moveTo>
                  <a:pt x="6096001" y="6198875"/>
                </a:moveTo>
                <a:lnTo>
                  <a:pt x="6096001" y="6208724"/>
                </a:lnTo>
                <a:lnTo>
                  <a:pt x="5446957" y="6858000"/>
                </a:lnTo>
                <a:lnTo>
                  <a:pt x="5442033" y="6853077"/>
                </a:lnTo>
                <a:close/>
                <a:moveTo>
                  <a:pt x="6096001" y="6149625"/>
                </a:moveTo>
                <a:lnTo>
                  <a:pt x="6096001" y="6159474"/>
                </a:lnTo>
                <a:lnTo>
                  <a:pt x="5397725" y="6858000"/>
                </a:lnTo>
                <a:lnTo>
                  <a:pt x="5392801" y="6853077"/>
                </a:lnTo>
                <a:close/>
                <a:moveTo>
                  <a:pt x="6096001" y="6100376"/>
                </a:moveTo>
                <a:lnTo>
                  <a:pt x="6096001" y="6110224"/>
                </a:lnTo>
                <a:lnTo>
                  <a:pt x="5348493" y="6858000"/>
                </a:lnTo>
                <a:lnTo>
                  <a:pt x="5343569" y="6853077"/>
                </a:lnTo>
                <a:close/>
                <a:moveTo>
                  <a:pt x="6096001" y="6051125"/>
                </a:moveTo>
                <a:lnTo>
                  <a:pt x="6096001" y="6060974"/>
                </a:lnTo>
                <a:lnTo>
                  <a:pt x="5299261" y="6858000"/>
                </a:lnTo>
                <a:lnTo>
                  <a:pt x="5294336" y="6853077"/>
                </a:lnTo>
                <a:close/>
                <a:moveTo>
                  <a:pt x="6096001" y="6001875"/>
                </a:moveTo>
                <a:lnTo>
                  <a:pt x="6096001" y="6011725"/>
                </a:lnTo>
                <a:lnTo>
                  <a:pt x="5250029" y="6858000"/>
                </a:lnTo>
                <a:lnTo>
                  <a:pt x="5245104" y="6853077"/>
                </a:lnTo>
                <a:close/>
                <a:moveTo>
                  <a:pt x="6096001" y="5952627"/>
                </a:moveTo>
                <a:lnTo>
                  <a:pt x="6096001" y="5962476"/>
                </a:lnTo>
                <a:lnTo>
                  <a:pt x="5200798" y="6858000"/>
                </a:lnTo>
                <a:lnTo>
                  <a:pt x="5195873" y="6853077"/>
                </a:lnTo>
                <a:close/>
                <a:moveTo>
                  <a:pt x="6096001" y="5903377"/>
                </a:moveTo>
                <a:lnTo>
                  <a:pt x="6096001" y="5913226"/>
                </a:lnTo>
                <a:lnTo>
                  <a:pt x="5151566" y="6858000"/>
                </a:lnTo>
                <a:lnTo>
                  <a:pt x="5146641" y="6853077"/>
                </a:lnTo>
                <a:close/>
                <a:moveTo>
                  <a:pt x="6096001" y="5854128"/>
                </a:moveTo>
                <a:lnTo>
                  <a:pt x="6096001" y="5863977"/>
                </a:lnTo>
                <a:lnTo>
                  <a:pt x="5102335" y="6858000"/>
                </a:lnTo>
                <a:lnTo>
                  <a:pt x="5097410" y="6853077"/>
                </a:lnTo>
                <a:close/>
                <a:moveTo>
                  <a:pt x="6096001" y="5804878"/>
                </a:moveTo>
                <a:lnTo>
                  <a:pt x="6096001" y="5814728"/>
                </a:lnTo>
                <a:lnTo>
                  <a:pt x="5053103" y="6858000"/>
                </a:lnTo>
                <a:lnTo>
                  <a:pt x="5048178" y="6853077"/>
                </a:lnTo>
                <a:close/>
                <a:moveTo>
                  <a:pt x="6096001" y="5755628"/>
                </a:moveTo>
                <a:lnTo>
                  <a:pt x="6096001" y="5765476"/>
                </a:lnTo>
                <a:lnTo>
                  <a:pt x="5003869" y="6858000"/>
                </a:lnTo>
                <a:lnTo>
                  <a:pt x="4998945" y="6853077"/>
                </a:lnTo>
                <a:close/>
                <a:moveTo>
                  <a:pt x="6096001" y="5706378"/>
                </a:moveTo>
                <a:lnTo>
                  <a:pt x="6096001" y="5716227"/>
                </a:lnTo>
                <a:lnTo>
                  <a:pt x="4954637" y="6858000"/>
                </a:lnTo>
                <a:lnTo>
                  <a:pt x="4949713" y="6853077"/>
                </a:lnTo>
                <a:close/>
                <a:moveTo>
                  <a:pt x="6096001" y="5657130"/>
                </a:moveTo>
                <a:lnTo>
                  <a:pt x="6096001" y="5666978"/>
                </a:lnTo>
                <a:lnTo>
                  <a:pt x="4905407" y="6858000"/>
                </a:lnTo>
                <a:lnTo>
                  <a:pt x="4900483" y="6853077"/>
                </a:lnTo>
                <a:close/>
                <a:moveTo>
                  <a:pt x="6096001" y="5607880"/>
                </a:moveTo>
                <a:lnTo>
                  <a:pt x="6096001" y="5617729"/>
                </a:lnTo>
                <a:lnTo>
                  <a:pt x="4856175" y="6858000"/>
                </a:lnTo>
                <a:lnTo>
                  <a:pt x="4851251" y="6853077"/>
                </a:lnTo>
                <a:close/>
                <a:moveTo>
                  <a:pt x="6096001" y="5558631"/>
                </a:moveTo>
                <a:lnTo>
                  <a:pt x="6096001" y="5568479"/>
                </a:lnTo>
                <a:lnTo>
                  <a:pt x="4806943" y="6858000"/>
                </a:lnTo>
                <a:lnTo>
                  <a:pt x="4802019" y="6853077"/>
                </a:lnTo>
                <a:close/>
                <a:moveTo>
                  <a:pt x="6096001" y="5509381"/>
                </a:moveTo>
                <a:lnTo>
                  <a:pt x="6096001" y="5519230"/>
                </a:lnTo>
                <a:lnTo>
                  <a:pt x="4757711" y="6858000"/>
                </a:lnTo>
                <a:lnTo>
                  <a:pt x="4752787" y="6853077"/>
                </a:lnTo>
                <a:close/>
                <a:moveTo>
                  <a:pt x="6096001" y="5460130"/>
                </a:moveTo>
                <a:lnTo>
                  <a:pt x="6096001" y="5469980"/>
                </a:lnTo>
                <a:lnTo>
                  <a:pt x="4708479" y="6858000"/>
                </a:lnTo>
                <a:lnTo>
                  <a:pt x="4703553" y="6853077"/>
                </a:lnTo>
                <a:close/>
                <a:moveTo>
                  <a:pt x="6096001" y="5410880"/>
                </a:moveTo>
                <a:lnTo>
                  <a:pt x="6096001" y="5420730"/>
                </a:lnTo>
                <a:lnTo>
                  <a:pt x="4659246" y="6858000"/>
                </a:lnTo>
                <a:lnTo>
                  <a:pt x="4654321" y="6853077"/>
                </a:lnTo>
                <a:close/>
                <a:moveTo>
                  <a:pt x="6096001" y="5361631"/>
                </a:moveTo>
                <a:lnTo>
                  <a:pt x="6096001" y="5371480"/>
                </a:lnTo>
                <a:lnTo>
                  <a:pt x="4610015" y="6858000"/>
                </a:lnTo>
                <a:lnTo>
                  <a:pt x="4605090" y="6853077"/>
                </a:lnTo>
                <a:close/>
                <a:moveTo>
                  <a:pt x="6096001" y="5312382"/>
                </a:moveTo>
                <a:lnTo>
                  <a:pt x="6096001" y="5322232"/>
                </a:lnTo>
                <a:lnTo>
                  <a:pt x="4560784" y="6858000"/>
                </a:lnTo>
                <a:lnTo>
                  <a:pt x="4555859" y="6853077"/>
                </a:lnTo>
                <a:close/>
                <a:moveTo>
                  <a:pt x="6096001" y="5263132"/>
                </a:moveTo>
                <a:lnTo>
                  <a:pt x="6096001" y="5272982"/>
                </a:lnTo>
                <a:lnTo>
                  <a:pt x="4511552" y="6858000"/>
                </a:lnTo>
                <a:lnTo>
                  <a:pt x="4506627" y="6853077"/>
                </a:lnTo>
                <a:close/>
                <a:moveTo>
                  <a:pt x="6096001" y="5213883"/>
                </a:moveTo>
                <a:lnTo>
                  <a:pt x="6096001" y="5223732"/>
                </a:lnTo>
                <a:lnTo>
                  <a:pt x="4462320" y="6858000"/>
                </a:lnTo>
                <a:lnTo>
                  <a:pt x="4457395" y="6853077"/>
                </a:lnTo>
                <a:close/>
                <a:moveTo>
                  <a:pt x="6096001" y="5164634"/>
                </a:moveTo>
                <a:lnTo>
                  <a:pt x="6096001" y="5174483"/>
                </a:lnTo>
                <a:lnTo>
                  <a:pt x="4413088" y="6858000"/>
                </a:lnTo>
                <a:lnTo>
                  <a:pt x="4408163" y="6853077"/>
                </a:lnTo>
                <a:close/>
                <a:moveTo>
                  <a:pt x="6096001" y="5115384"/>
                </a:moveTo>
                <a:lnTo>
                  <a:pt x="6096001" y="5125232"/>
                </a:lnTo>
                <a:lnTo>
                  <a:pt x="4363855" y="6858000"/>
                </a:lnTo>
                <a:lnTo>
                  <a:pt x="4358931" y="6853077"/>
                </a:lnTo>
                <a:close/>
                <a:moveTo>
                  <a:pt x="6096001" y="5066134"/>
                </a:moveTo>
                <a:lnTo>
                  <a:pt x="6096001" y="5075982"/>
                </a:lnTo>
                <a:lnTo>
                  <a:pt x="4314623" y="6858000"/>
                </a:lnTo>
                <a:lnTo>
                  <a:pt x="4309699" y="6853077"/>
                </a:lnTo>
                <a:close/>
                <a:moveTo>
                  <a:pt x="6096001" y="5016885"/>
                </a:moveTo>
                <a:lnTo>
                  <a:pt x="6096001" y="5026734"/>
                </a:lnTo>
                <a:lnTo>
                  <a:pt x="4265393" y="6858000"/>
                </a:lnTo>
                <a:lnTo>
                  <a:pt x="4260468" y="6853077"/>
                </a:lnTo>
                <a:close/>
                <a:moveTo>
                  <a:pt x="6096001" y="4967636"/>
                </a:moveTo>
                <a:lnTo>
                  <a:pt x="6096001" y="4977484"/>
                </a:lnTo>
                <a:lnTo>
                  <a:pt x="4216161" y="6858000"/>
                </a:lnTo>
                <a:lnTo>
                  <a:pt x="4211236" y="6853077"/>
                </a:lnTo>
                <a:close/>
                <a:moveTo>
                  <a:pt x="6096001" y="4918386"/>
                </a:moveTo>
                <a:lnTo>
                  <a:pt x="6096001" y="4928235"/>
                </a:lnTo>
                <a:lnTo>
                  <a:pt x="4166929" y="6858000"/>
                </a:lnTo>
                <a:lnTo>
                  <a:pt x="4162004" y="6853077"/>
                </a:lnTo>
                <a:close/>
                <a:moveTo>
                  <a:pt x="6096001" y="4869137"/>
                </a:moveTo>
                <a:lnTo>
                  <a:pt x="6096001" y="4878985"/>
                </a:lnTo>
                <a:lnTo>
                  <a:pt x="4117697" y="6858000"/>
                </a:lnTo>
                <a:lnTo>
                  <a:pt x="4112773" y="6853077"/>
                </a:lnTo>
                <a:close/>
                <a:moveTo>
                  <a:pt x="6096001" y="4819886"/>
                </a:moveTo>
                <a:lnTo>
                  <a:pt x="6096001" y="4829735"/>
                </a:lnTo>
                <a:lnTo>
                  <a:pt x="4068465" y="6858000"/>
                </a:lnTo>
                <a:lnTo>
                  <a:pt x="4063539" y="6853077"/>
                </a:lnTo>
                <a:close/>
                <a:moveTo>
                  <a:pt x="6096001" y="4770637"/>
                </a:moveTo>
                <a:lnTo>
                  <a:pt x="6096001" y="4780485"/>
                </a:lnTo>
                <a:lnTo>
                  <a:pt x="4019232" y="6858000"/>
                </a:lnTo>
                <a:lnTo>
                  <a:pt x="4014307" y="6853077"/>
                </a:lnTo>
                <a:close/>
                <a:moveTo>
                  <a:pt x="6096001" y="4721388"/>
                </a:moveTo>
                <a:lnTo>
                  <a:pt x="6096001" y="4731235"/>
                </a:lnTo>
                <a:lnTo>
                  <a:pt x="3970000" y="6858000"/>
                </a:lnTo>
                <a:lnTo>
                  <a:pt x="3965077" y="6853077"/>
                </a:lnTo>
                <a:close/>
                <a:moveTo>
                  <a:pt x="6096001" y="4672139"/>
                </a:moveTo>
                <a:lnTo>
                  <a:pt x="6096001" y="4681986"/>
                </a:lnTo>
                <a:lnTo>
                  <a:pt x="3920769" y="6858000"/>
                </a:lnTo>
                <a:lnTo>
                  <a:pt x="3915845" y="6853077"/>
                </a:lnTo>
                <a:close/>
                <a:moveTo>
                  <a:pt x="6096001" y="4622889"/>
                </a:moveTo>
                <a:lnTo>
                  <a:pt x="6096001" y="4632736"/>
                </a:lnTo>
                <a:lnTo>
                  <a:pt x="3871537" y="6858000"/>
                </a:lnTo>
                <a:lnTo>
                  <a:pt x="3866613" y="6853077"/>
                </a:lnTo>
                <a:close/>
                <a:moveTo>
                  <a:pt x="6096001" y="4573639"/>
                </a:moveTo>
                <a:lnTo>
                  <a:pt x="6096001" y="4583488"/>
                </a:lnTo>
                <a:lnTo>
                  <a:pt x="3822306" y="6858000"/>
                </a:lnTo>
                <a:lnTo>
                  <a:pt x="3817381" y="6853077"/>
                </a:lnTo>
                <a:close/>
                <a:moveTo>
                  <a:pt x="6096001" y="4524389"/>
                </a:moveTo>
                <a:lnTo>
                  <a:pt x="6096001" y="4534238"/>
                </a:lnTo>
                <a:lnTo>
                  <a:pt x="3773074" y="6858000"/>
                </a:lnTo>
                <a:lnTo>
                  <a:pt x="3768149" y="6853077"/>
                </a:lnTo>
                <a:close/>
                <a:moveTo>
                  <a:pt x="6096001" y="4475141"/>
                </a:moveTo>
                <a:lnTo>
                  <a:pt x="6096001" y="4484988"/>
                </a:lnTo>
                <a:lnTo>
                  <a:pt x="3723841" y="6858000"/>
                </a:lnTo>
                <a:lnTo>
                  <a:pt x="3718919" y="6853077"/>
                </a:lnTo>
                <a:close/>
                <a:moveTo>
                  <a:pt x="6096001" y="4425892"/>
                </a:moveTo>
                <a:lnTo>
                  <a:pt x="6096001" y="4435738"/>
                </a:lnTo>
                <a:lnTo>
                  <a:pt x="3674609" y="6858000"/>
                </a:lnTo>
                <a:lnTo>
                  <a:pt x="3669687" y="6853077"/>
                </a:lnTo>
                <a:close/>
                <a:moveTo>
                  <a:pt x="6096001" y="4376642"/>
                </a:moveTo>
                <a:lnTo>
                  <a:pt x="6096001" y="4386489"/>
                </a:lnTo>
                <a:lnTo>
                  <a:pt x="3625378" y="6858000"/>
                </a:lnTo>
                <a:lnTo>
                  <a:pt x="3620455" y="6853077"/>
                </a:lnTo>
                <a:close/>
                <a:moveTo>
                  <a:pt x="6096001" y="4327392"/>
                </a:moveTo>
                <a:lnTo>
                  <a:pt x="6096001" y="4337239"/>
                </a:lnTo>
                <a:lnTo>
                  <a:pt x="3576146" y="6858000"/>
                </a:lnTo>
                <a:lnTo>
                  <a:pt x="3571223" y="6853077"/>
                </a:lnTo>
                <a:close/>
                <a:moveTo>
                  <a:pt x="6096001" y="4278142"/>
                </a:moveTo>
                <a:lnTo>
                  <a:pt x="6096001" y="4287990"/>
                </a:lnTo>
                <a:lnTo>
                  <a:pt x="3526915" y="6858000"/>
                </a:lnTo>
                <a:lnTo>
                  <a:pt x="3521990" y="6853077"/>
                </a:lnTo>
                <a:close/>
                <a:moveTo>
                  <a:pt x="6096001" y="4228892"/>
                </a:moveTo>
                <a:lnTo>
                  <a:pt x="6096001" y="4238741"/>
                </a:lnTo>
                <a:lnTo>
                  <a:pt x="3477683" y="6858000"/>
                </a:lnTo>
                <a:lnTo>
                  <a:pt x="3472758" y="6853077"/>
                </a:lnTo>
                <a:close/>
                <a:moveTo>
                  <a:pt x="6096001" y="4179643"/>
                </a:moveTo>
                <a:lnTo>
                  <a:pt x="6096001" y="4189490"/>
                </a:lnTo>
                <a:lnTo>
                  <a:pt x="3428449" y="6858000"/>
                </a:lnTo>
                <a:lnTo>
                  <a:pt x="3423527" y="6853077"/>
                </a:lnTo>
                <a:close/>
                <a:moveTo>
                  <a:pt x="6096001" y="4130394"/>
                </a:moveTo>
                <a:lnTo>
                  <a:pt x="6096001" y="4140240"/>
                </a:lnTo>
                <a:lnTo>
                  <a:pt x="3379217" y="6858000"/>
                </a:lnTo>
                <a:lnTo>
                  <a:pt x="3374296" y="6853077"/>
                </a:lnTo>
                <a:close/>
                <a:moveTo>
                  <a:pt x="6096001" y="4081144"/>
                </a:moveTo>
                <a:lnTo>
                  <a:pt x="6096001" y="4090992"/>
                </a:lnTo>
                <a:lnTo>
                  <a:pt x="3329987" y="6858000"/>
                </a:lnTo>
                <a:lnTo>
                  <a:pt x="3325064" y="6853077"/>
                </a:lnTo>
                <a:close/>
                <a:moveTo>
                  <a:pt x="6096001" y="4031895"/>
                </a:moveTo>
                <a:lnTo>
                  <a:pt x="6096001" y="4041742"/>
                </a:lnTo>
                <a:lnTo>
                  <a:pt x="3280755" y="6858000"/>
                </a:lnTo>
                <a:lnTo>
                  <a:pt x="3275832" y="6853077"/>
                </a:lnTo>
                <a:close/>
                <a:moveTo>
                  <a:pt x="6096001" y="3982645"/>
                </a:moveTo>
                <a:lnTo>
                  <a:pt x="6096001" y="3992492"/>
                </a:lnTo>
                <a:lnTo>
                  <a:pt x="3231523" y="6858000"/>
                </a:lnTo>
                <a:lnTo>
                  <a:pt x="3226600" y="6853077"/>
                </a:lnTo>
                <a:close/>
                <a:moveTo>
                  <a:pt x="6096001" y="3933395"/>
                </a:moveTo>
                <a:lnTo>
                  <a:pt x="6096001" y="3943243"/>
                </a:lnTo>
                <a:lnTo>
                  <a:pt x="3182291" y="6858000"/>
                </a:lnTo>
                <a:lnTo>
                  <a:pt x="3177367" y="6853077"/>
                </a:lnTo>
                <a:close/>
                <a:moveTo>
                  <a:pt x="6096001" y="3884145"/>
                </a:moveTo>
                <a:lnTo>
                  <a:pt x="6096001" y="3893993"/>
                </a:lnTo>
                <a:lnTo>
                  <a:pt x="3133058" y="6858000"/>
                </a:lnTo>
                <a:lnTo>
                  <a:pt x="3128135" y="6853077"/>
                </a:lnTo>
                <a:close/>
                <a:moveTo>
                  <a:pt x="6096001" y="3834897"/>
                </a:moveTo>
                <a:lnTo>
                  <a:pt x="6096001" y="3844743"/>
                </a:lnTo>
                <a:lnTo>
                  <a:pt x="3083826" y="6858000"/>
                </a:lnTo>
                <a:lnTo>
                  <a:pt x="3078905" y="6853077"/>
                </a:lnTo>
                <a:close/>
                <a:moveTo>
                  <a:pt x="6096001" y="3785646"/>
                </a:moveTo>
                <a:lnTo>
                  <a:pt x="6096001" y="3795494"/>
                </a:lnTo>
                <a:lnTo>
                  <a:pt x="3034595" y="6858000"/>
                </a:lnTo>
                <a:lnTo>
                  <a:pt x="3029671" y="6853077"/>
                </a:lnTo>
                <a:close/>
                <a:moveTo>
                  <a:pt x="6096001" y="3736396"/>
                </a:moveTo>
                <a:lnTo>
                  <a:pt x="6096001" y="3746244"/>
                </a:lnTo>
                <a:lnTo>
                  <a:pt x="2985364" y="6858000"/>
                </a:lnTo>
                <a:lnTo>
                  <a:pt x="2980439" y="6853077"/>
                </a:lnTo>
                <a:close/>
                <a:moveTo>
                  <a:pt x="6096001" y="3687146"/>
                </a:moveTo>
                <a:lnTo>
                  <a:pt x="6096001" y="3696994"/>
                </a:lnTo>
                <a:lnTo>
                  <a:pt x="2936131" y="6858000"/>
                </a:lnTo>
                <a:lnTo>
                  <a:pt x="2931207" y="6853077"/>
                </a:lnTo>
                <a:close/>
                <a:moveTo>
                  <a:pt x="6096001" y="3637898"/>
                </a:moveTo>
                <a:lnTo>
                  <a:pt x="6096001" y="3647745"/>
                </a:lnTo>
                <a:lnTo>
                  <a:pt x="2886899" y="6858000"/>
                </a:lnTo>
                <a:lnTo>
                  <a:pt x="2881976" y="6853077"/>
                </a:lnTo>
                <a:close/>
                <a:moveTo>
                  <a:pt x="6096001" y="3588648"/>
                </a:moveTo>
                <a:lnTo>
                  <a:pt x="6096001" y="3598495"/>
                </a:lnTo>
                <a:lnTo>
                  <a:pt x="2837667" y="6858000"/>
                </a:lnTo>
                <a:lnTo>
                  <a:pt x="2832744" y="6853077"/>
                </a:lnTo>
                <a:close/>
                <a:moveTo>
                  <a:pt x="6096001" y="3539399"/>
                </a:moveTo>
                <a:lnTo>
                  <a:pt x="6096001" y="3549246"/>
                </a:lnTo>
                <a:lnTo>
                  <a:pt x="2788435" y="6858000"/>
                </a:lnTo>
                <a:lnTo>
                  <a:pt x="2783513" y="6853077"/>
                </a:lnTo>
                <a:close/>
                <a:moveTo>
                  <a:pt x="6096001" y="3489522"/>
                </a:moveTo>
                <a:lnTo>
                  <a:pt x="6096001" y="3499368"/>
                </a:lnTo>
                <a:lnTo>
                  <a:pt x="2737972" y="6858000"/>
                </a:lnTo>
                <a:lnTo>
                  <a:pt x="2733050" y="6853077"/>
                </a:lnTo>
                <a:close/>
                <a:moveTo>
                  <a:pt x="6096001" y="3440280"/>
                </a:moveTo>
                <a:lnTo>
                  <a:pt x="6096001" y="3450127"/>
                </a:lnTo>
                <a:lnTo>
                  <a:pt x="2688741" y="6858000"/>
                </a:lnTo>
                <a:lnTo>
                  <a:pt x="2683817" y="6853077"/>
                </a:lnTo>
                <a:close/>
                <a:moveTo>
                  <a:pt x="6096001" y="3391040"/>
                </a:moveTo>
                <a:lnTo>
                  <a:pt x="6096001" y="3400887"/>
                </a:lnTo>
                <a:lnTo>
                  <a:pt x="2639509" y="6858000"/>
                </a:lnTo>
                <a:lnTo>
                  <a:pt x="2634585" y="6853077"/>
                </a:lnTo>
                <a:close/>
                <a:moveTo>
                  <a:pt x="6096001" y="3341799"/>
                </a:moveTo>
                <a:lnTo>
                  <a:pt x="6096001" y="3351645"/>
                </a:lnTo>
                <a:lnTo>
                  <a:pt x="2590276" y="6858000"/>
                </a:lnTo>
                <a:lnTo>
                  <a:pt x="2585353" y="6853077"/>
                </a:lnTo>
                <a:close/>
                <a:moveTo>
                  <a:pt x="6096001" y="3292559"/>
                </a:moveTo>
                <a:lnTo>
                  <a:pt x="6096001" y="3302404"/>
                </a:lnTo>
                <a:lnTo>
                  <a:pt x="2541044" y="6858000"/>
                </a:lnTo>
                <a:lnTo>
                  <a:pt x="2536121" y="6853077"/>
                </a:lnTo>
                <a:close/>
                <a:moveTo>
                  <a:pt x="6096001" y="3243318"/>
                </a:moveTo>
                <a:lnTo>
                  <a:pt x="6096001" y="3253165"/>
                </a:lnTo>
                <a:lnTo>
                  <a:pt x="2491813" y="6858000"/>
                </a:lnTo>
                <a:lnTo>
                  <a:pt x="2486889" y="6853077"/>
                </a:lnTo>
                <a:close/>
                <a:moveTo>
                  <a:pt x="6096001" y="3194078"/>
                </a:moveTo>
                <a:lnTo>
                  <a:pt x="6096001" y="3203924"/>
                </a:lnTo>
                <a:lnTo>
                  <a:pt x="2442581" y="6858000"/>
                </a:lnTo>
                <a:lnTo>
                  <a:pt x="2437659" y="6853077"/>
                </a:lnTo>
                <a:close/>
                <a:moveTo>
                  <a:pt x="6096001" y="3144836"/>
                </a:moveTo>
                <a:lnTo>
                  <a:pt x="6096001" y="3154683"/>
                </a:lnTo>
                <a:lnTo>
                  <a:pt x="2393349" y="6858000"/>
                </a:lnTo>
                <a:lnTo>
                  <a:pt x="2388425" y="6853077"/>
                </a:lnTo>
                <a:close/>
                <a:moveTo>
                  <a:pt x="6096001" y="3095595"/>
                </a:moveTo>
                <a:lnTo>
                  <a:pt x="6096001" y="3105443"/>
                </a:lnTo>
                <a:lnTo>
                  <a:pt x="2344118" y="6858000"/>
                </a:lnTo>
                <a:lnTo>
                  <a:pt x="2339193" y="6853077"/>
                </a:lnTo>
                <a:close/>
                <a:moveTo>
                  <a:pt x="6096001" y="3046355"/>
                </a:moveTo>
                <a:lnTo>
                  <a:pt x="6096001" y="3056201"/>
                </a:lnTo>
                <a:lnTo>
                  <a:pt x="2294885" y="6858000"/>
                </a:lnTo>
                <a:lnTo>
                  <a:pt x="2289962" y="6853077"/>
                </a:lnTo>
                <a:close/>
                <a:moveTo>
                  <a:pt x="6096001" y="2997114"/>
                </a:moveTo>
                <a:lnTo>
                  <a:pt x="6096001" y="3006960"/>
                </a:lnTo>
                <a:lnTo>
                  <a:pt x="2245654" y="6858000"/>
                </a:lnTo>
                <a:lnTo>
                  <a:pt x="2240730" y="6853077"/>
                </a:lnTo>
                <a:close/>
                <a:moveTo>
                  <a:pt x="6096001" y="2947873"/>
                </a:moveTo>
                <a:lnTo>
                  <a:pt x="6096001" y="2957719"/>
                </a:lnTo>
                <a:lnTo>
                  <a:pt x="2196421" y="6858000"/>
                </a:lnTo>
                <a:lnTo>
                  <a:pt x="2191499" y="6853077"/>
                </a:lnTo>
                <a:close/>
                <a:moveTo>
                  <a:pt x="6096001" y="2898633"/>
                </a:moveTo>
                <a:lnTo>
                  <a:pt x="6096001" y="2908479"/>
                </a:lnTo>
                <a:lnTo>
                  <a:pt x="2147189" y="6858000"/>
                </a:lnTo>
                <a:lnTo>
                  <a:pt x="2142268" y="6853077"/>
                </a:lnTo>
                <a:close/>
                <a:moveTo>
                  <a:pt x="6096001" y="2849393"/>
                </a:moveTo>
                <a:lnTo>
                  <a:pt x="6096001" y="2859239"/>
                </a:lnTo>
                <a:lnTo>
                  <a:pt x="2097958" y="6858000"/>
                </a:lnTo>
                <a:lnTo>
                  <a:pt x="2093036" y="6853077"/>
                </a:lnTo>
                <a:close/>
                <a:moveTo>
                  <a:pt x="6096001" y="2800151"/>
                </a:moveTo>
                <a:lnTo>
                  <a:pt x="6096001" y="2809998"/>
                </a:lnTo>
                <a:lnTo>
                  <a:pt x="2048727" y="6858000"/>
                </a:lnTo>
                <a:lnTo>
                  <a:pt x="2043803" y="6853077"/>
                </a:lnTo>
                <a:close/>
                <a:moveTo>
                  <a:pt x="6096001" y="2750911"/>
                </a:moveTo>
                <a:lnTo>
                  <a:pt x="6096001" y="2760757"/>
                </a:lnTo>
                <a:lnTo>
                  <a:pt x="1999495" y="6858000"/>
                </a:lnTo>
                <a:lnTo>
                  <a:pt x="1994571" y="6853077"/>
                </a:lnTo>
                <a:close/>
                <a:moveTo>
                  <a:pt x="6096001" y="2701670"/>
                </a:moveTo>
                <a:lnTo>
                  <a:pt x="6096001" y="2711516"/>
                </a:lnTo>
                <a:lnTo>
                  <a:pt x="1950262" y="6858000"/>
                </a:lnTo>
                <a:lnTo>
                  <a:pt x="1945339" y="6853077"/>
                </a:lnTo>
                <a:close/>
                <a:moveTo>
                  <a:pt x="6096001" y="2652429"/>
                </a:moveTo>
                <a:lnTo>
                  <a:pt x="6096001" y="2662275"/>
                </a:lnTo>
                <a:lnTo>
                  <a:pt x="1901030" y="6858000"/>
                </a:lnTo>
                <a:lnTo>
                  <a:pt x="1896107" y="6853077"/>
                </a:lnTo>
                <a:close/>
                <a:moveTo>
                  <a:pt x="6096001" y="2603189"/>
                </a:moveTo>
                <a:lnTo>
                  <a:pt x="6096001" y="2613035"/>
                </a:lnTo>
                <a:lnTo>
                  <a:pt x="1851798" y="6858000"/>
                </a:lnTo>
                <a:lnTo>
                  <a:pt x="1846876" y="6853077"/>
                </a:lnTo>
                <a:close/>
                <a:moveTo>
                  <a:pt x="6096001" y="2553948"/>
                </a:moveTo>
                <a:lnTo>
                  <a:pt x="6096001" y="2563794"/>
                </a:lnTo>
                <a:lnTo>
                  <a:pt x="1802566" y="6858000"/>
                </a:lnTo>
                <a:lnTo>
                  <a:pt x="1797644" y="6853077"/>
                </a:lnTo>
                <a:close/>
                <a:moveTo>
                  <a:pt x="6096001" y="2504707"/>
                </a:moveTo>
                <a:lnTo>
                  <a:pt x="6096001" y="2514553"/>
                </a:lnTo>
                <a:lnTo>
                  <a:pt x="1753336" y="6858000"/>
                </a:lnTo>
                <a:lnTo>
                  <a:pt x="1748411" y="6853077"/>
                </a:lnTo>
                <a:close/>
                <a:moveTo>
                  <a:pt x="6096001" y="2455466"/>
                </a:moveTo>
                <a:lnTo>
                  <a:pt x="6096001" y="2465313"/>
                </a:lnTo>
                <a:lnTo>
                  <a:pt x="1704104" y="6858000"/>
                </a:lnTo>
                <a:lnTo>
                  <a:pt x="1699180" y="6853077"/>
                </a:lnTo>
                <a:close/>
                <a:moveTo>
                  <a:pt x="6096001" y="2406226"/>
                </a:moveTo>
                <a:lnTo>
                  <a:pt x="6096001" y="2416072"/>
                </a:lnTo>
                <a:lnTo>
                  <a:pt x="1654871" y="6858000"/>
                </a:lnTo>
                <a:lnTo>
                  <a:pt x="1649948" y="6853077"/>
                </a:lnTo>
                <a:close/>
                <a:moveTo>
                  <a:pt x="6096001" y="2356985"/>
                </a:moveTo>
                <a:lnTo>
                  <a:pt x="6096001" y="2366831"/>
                </a:lnTo>
                <a:lnTo>
                  <a:pt x="1605639" y="6858000"/>
                </a:lnTo>
                <a:lnTo>
                  <a:pt x="1600716" y="6853077"/>
                </a:lnTo>
                <a:close/>
                <a:moveTo>
                  <a:pt x="6096001" y="2307744"/>
                </a:moveTo>
                <a:lnTo>
                  <a:pt x="6096001" y="2317590"/>
                </a:lnTo>
                <a:lnTo>
                  <a:pt x="1556407" y="6858000"/>
                </a:lnTo>
                <a:lnTo>
                  <a:pt x="1551484" y="6853077"/>
                </a:lnTo>
                <a:close/>
                <a:moveTo>
                  <a:pt x="6096001" y="2258503"/>
                </a:moveTo>
                <a:lnTo>
                  <a:pt x="6096001" y="2268349"/>
                </a:lnTo>
                <a:lnTo>
                  <a:pt x="1507175" y="6858000"/>
                </a:lnTo>
                <a:lnTo>
                  <a:pt x="1502253" y="6853077"/>
                </a:lnTo>
                <a:close/>
                <a:moveTo>
                  <a:pt x="6096001" y="2209263"/>
                </a:moveTo>
                <a:lnTo>
                  <a:pt x="6096001" y="2219109"/>
                </a:lnTo>
                <a:lnTo>
                  <a:pt x="1457943" y="6858000"/>
                </a:lnTo>
                <a:lnTo>
                  <a:pt x="1453020" y="6853077"/>
                </a:lnTo>
                <a:close/>
                <a:moveTo>
                  <a:pt x="6096001" y="2160022"/>
                </a:moveTo>
                <a:lnTo>
                  <a:pt x="6096001" y="2169869"/>
                </a:lnTo>
                <a:lnTo>
                  <a:pt x="1408713" y="6858000"/>
                </a:lnTo>
                <a:lnTo>
                  <a:pt x="1403788" y="6853077"/>
                </a:lnTo>
                <a:close/>
                <a:moveTo>
                  <a:pt x="6096001" y="2110781"/>
                </a:moveTo>
                <a:lnTo>
                  <a:pt x="6096001" y="2120628"/>
                </a:lnTo>
                <a:lnTo>
                  <a:pt x="1359480" y="6858000"/>
                </a:lnTo>
                <a:lnTo>
                  <a:pt x="1354556" y="6853077"/>
                </a:lnTo>
                <a:close/>
                <a:moveTo>
                  <a:pt x="6096001" y="2061540"/>
                </a:moveTo>
                <a:lnTo>
                  <a:pt x="6096001" y="2071387"/>
                </a:lnTo>
                <a:lnTo>
                  <a:pt x="1310248" y="6858000"/>
                </a:lnTo>
                <a:lnTo>
                  <a:pt x="1305324" y="6853077"/>
                </a:lnTo>
                <a:close/>
                <a:moveTo>
                  <a:pt x="6096001" y="2012300"/>
                </a:moveTo>
                <a:lnTo>
                  <a:pt x="6096001" y="2022146"/>
                </a:lnTo>
                <a:lnTo>
                  <a:pt x="1261016" y="6858000"/>
                </a:lnTo>
                <a:lnTo>
                  <a:pt x="1256093" y="6853077"/>
                </a:lnTo>
                <a:close/>
                <a:moveTo>
                  <a:pt x="6096001" y="1963059"/>
                </a:moveTo>
                <a:lnTo>
                  <a:pt x="6096001" y="1972905"/>
                </a:lnTo>
                <a:lnTo>
                  <a:pt x="1211784" y="6858000"/>
                </a:lnTo>
                <a:lnTo>
                  <a:pt x="1206862" y="6853077"/>
                </a:lnTo>
                <a:close/>
                <a:moveTo>
                  <a:pt x="6096001" y="1913819"/>
                </a:moveTo>
                <a:lnTo>
                  <a:pt x="6096001" y="1923665"/>
                </a:lnTo>
                <a:lnTo>
                  <a:pt x="1162552" y="6858000"/>
                </a:lnTo>
                <a:lnTo>
                  <a:pt x="1157630" y="6853077"/>
                </a:lnTo>
                <a:close/>
                <a:moveTo>
                  <a:pt x="6096001" y="1864577"/>
                </a:moveTo>
                <a:lnTo>
                  <a:pt x="6096001" y="1874424"/>
                </a:lnTo>
                <a:lnTo>
                  <a:pt x="1113321" y="6858000"/>
                </a:lnTo>
                <a:lnTo>
                  <a:pt x="1108397" y="6853077"/>
                </a:lnTo>
                <a:close/>
                <a:moveTo>
                  <a:pt x="6096001" y="1815337"/>
                </a:moveTo>
                <a:lnTo>
                  <a:pt x="6096001" y="1825183"/>
                </a:lnTo>
                <a:lnTo>
                  <a:pt x="1064090" y="6858000"/>
                </a:lnTo>
                <a:lnTo>
                  <a:pt x="1059165" y="6853077"/>
                </a:lnTo>
                <a:close/>
                <a:moveTo>
                  <a:pt x="6096001" y="1766096"/>
                </a:moveTo>
                <a:lnTo>
                  <a:pt x="6096001" y="1775942"/>
                </a:lnTo>
                <a:lnTo>
                  <a:pt x="1014857" y="6858000"/>
                </a:lnTo>
                <a:lnTo>
                  <a:pt x="1009933" y="6853077"/>
                </a:lnTo>
                <a:close/>
                <a:moveTo>
                  <a:pt x="6096001" y="1716855"/>
                </a:moveTo>
                <a:lnTo>
                  <a:pt x="6096001" y="1726701"/>
                </a:lnTo>
                <a:lnTo>
                  <a:pt x="965625" y="6858000"/>
                </a:lnTo>
                <a:lnTo>
                  <a:pt x="960701" y="6853077"/>
                </a:lnTo>
                <a:close/>
                <a:moveTo>
                  <a:pt x="6096001" y="1667614"/>
                </a:moveTo>
                <a:lnTo>
                  <a:pt x="6096001" y="1677460"/>
                </a:lnTo>
                <a:lnTo>
                  <a:pt x="916393" y="6858000"/>
                </a:lnTo>
                <a:lnTo>
                  <a:pt x="911471" y="6853077"/>
                </a:lnTo>
                <a:close/>
                <a:moveTo>
                  <a:pt x="6096001" y="1618374"/>
                </a:moveTo>
                <a:lnTo>
                  <a:pt x="6096001" y="1628220"/>
                </a:lnTo>
                <a:lnTo>
                  <a:pt x="867161" y="6858000"/>
                </a:lnTo>
                <a:lnTo>
                  <a:pt x="862239" y="6853077"/>
                </a:lnTo>
                <a:close/>
                <a:moveTo>
                  <a:pt x="6096001" y="1569133"/>
                </a:moveTo>
                <a:lnTo>
                  <a:pt x="6096001" y="1578980"/>
                </a:lnTo>
                <a:lnTo>
                  <a:pt x="817930" y="6858000"/>
                </a:lnTo>
                <a:lnTo>
                  <a:pt x="813006" y="6853077"/>
                </a:lnTo>
                <a:close/>
                <a:moveTo>
                  <a:pt x="6096001" y="1519892"/>
                </a:moveTo>
                <a:lnTo>
                  <a:pt x="6096001" y="1529739"/>
                </a:lnTo>
                <a:lnTo>
                  <a:pt x="768698" y="6858000"/>
                </a:lnTo>
                <a:lnTo>
                  <a:pt x="763774" y="6853077"/>
                </a:lnTo>
                <a:close/>
                <a:moveTo>
                  <a:pt x="6096001" y="1470652"/>
                </a:moveTo>
                <a:lnTo>
                  <a:pt x="6096001" y="1480498"/>
                </a:lnTo>
                <a:lnTo>
                  <a:pt x="719465" y="6858000"/>
                </a:lnTo>
                <a:lnTo>
                  <a:pt x="714542" y="6853077"/>
                </a:lnTo>
                <a:close/>
                <a:moveTo>
                  <a:pt x="6096001" y="1421412"/>
                </a:moveTo>
                <a:lnTo>
                  <a:pt x="6096001" y="1431258"/>
                </a:lnTo>
                <a:lnTo>
                  <a:pt x="670233" y="6858000"/>
                </a:lnTo>
                <a:lnTo>
                  <a:pt x="665310" y="6853077"/>
                </a:lnTo>
                <a:close/>
                <a:moveTo>
                  <a:pt x="6096001" y="1372171"/>
                </a:moveTo>
                <a:lnTo>
                  <a:pt x="6096001" y="1382017"/>
                </a:lnTo>
                <a:lnTo>
                  <a:pt x="621001" y="6858000"/>
                </a:lnTo>
                <a:lnTo>
                  <a:pt x="616078" y="6853077"/>
                </a:lnTo>
                <a:close/>
                <a:moveTo>
                  <a:pt x="6096001" y="1322930"/>
                </a:moveTo>
                <a:lnTo>
                  <a:pt x="6096001" y="1332776"/>
                </a:lnTo>
                <a:lnTo>
                  <a:pt x="571770" y="6858000"/>
                </a:lnTo>
                <a:lnTo>
                  <a:pt x="566848" y="6853077"/>
                </a:lnTo>
                <a:close/>
                <a:moveTo>
                  <a:pt x="6096001" y="1272686"/>
                </a:moveTo>
                <a:lnTo>
                  <a:pt x="6096001" y="1282535"/>
                </a:lnTo>
                <a:lnTo>
                  <a:pt x="522538" y="6858000"/>
                </a:lnTo>
                <a:lnTo>
                  <a:pt x="517615" y="6853077"/>
                </a:lnTo>
                <a:close/>
                <a:moveTo>
                  <a:pt x="6096001" y="1223436"/>
                </a:moveTo>
                <a:lnTo>
                  <a:pt x="6096001" y="1233285"/>
                </a:lnTo>
                <a:lnTo>
                  <a:pt x="473307" y="6858000"/>
                </a:lnTo>
                <a:lnTo>
                  <a:pt x="468383" y="6853077"/>
                </a:lnTo>
                <a:close/>
                <a:moveTo>
                  <a:pt x="6096001" y="1174187"/>
                </a:moveTo>
                <a:lnTo>
                  <a:pt x="6096001" y="1184035"/>
                </a:lnTo>
                <a:lnTo>
                  <a:pt x="424074" y="6858000"/>
                </a:lnTo>
                <a:lnTo>
                  <a:pt x="419151" y="6853077"/>
                </a:lnTo>
                <a:close/>
                <a:moveTo>
                  <a:pt x="6096001" y="1124937"/>
                </a:moveTo>
                <a:lnTo>
                  <a:pt x="6096001" y="1134786"/>
                </a:lnTo>
                <a:lnTo>
                  <a:pt x="374842" y="6858000"/>
                </a:lnTo>
                <a:lnTo>
                  <a:pt x="369919" y="6853077"/>
                </a:lnTo>
                <a:close/>
                <a:moveTo>
                  <a:pt x="6096001" y="1075688"/>
                </a:moveTo>
                <a:lnTo>
                  <a:pt x="6096001" y="1085536"/>
                </a:lnTo>
                <a:lnTo>
                  <a:pt x="325610" y="6858000"/>
                </a:lnTo>
                <a:lnTo>
                  <a:pt x="320687" y="6853077"/>
                </a:lnTo>
                <a:close/>
                <a:moveTo>
                  <a:pt x="6096001" y="1026438"/>
                </a:moveTo>
                <a:lnTo>
                  <a:pt x="6096001" y="1036286"/>
                </a:lnTo>
                <a:lnTo>
                  <a:pt x="276378" y="6858000"/>
                </a:lnTo>
                <a:lnTo>
                  <a:pt x="271455" y="6853077"/>
                </a:lnTo>
                <a:close/>
                <a:moveTo>
                  <a:pt x="6096001" y="977189"/>
                </a:moveTo>
                <a:lnTo>
                  <a:pt x="6096001" y="987037"/>
                </a:lnTo>
                <a:lnTo>
                  <a:pt x="227147" y="6858000"/>
                </a:lnTo>
                <a:lnTo>
                  <a:pt x="222223" y="6853077"/>
                </a:lnTo>
                <a:close/>
                <a:moveTo>
                  <a:pt x="6096001" y="927939"/>
                </a:moveTo>
                <a:lnTo>
                  <a:pt x="6096001" y="937787"/>
                </a:lnTo>
                <a:lnTo>
                  <a:pt x="177915" y="6858000"/>
                </a:lnTo>
                <a:lnTo>
                  <a:pt x="172991" y="6853077"/>
                </a:lnTo>
                <a:close/>
                <a:moveTo>
                  <a:pt x="6096001" y="878690"/>
                </a:moveTo>
                <a:lnTo>
                  <a:pt x="6096001" y="888537"/>
                </a:lnTo>
                <a:lnTo>
                  <a:pt x="128683" y="6858000"/>
                </a:lnTo>
                <a:lnTo>
                  <a:pt x="123760" y="6853077"/>
                </a:lnTo>
                <a:close/>
                <a:moveTo>
                  <a:pt x="6096001" y="829441"/>
                </a:moveTo>
                <a:lnTo>
                  <a:pt x="6096001" y="839288"/>
                </a:lnTo>
                <a:lnTo>
                  <a:pt x="79451" y="6858000"/>
                </a:lnTo>
                <a:lnTo>
                  <a:pt x="74528" y="6853077"/>
                </a:lnTo>
                <a:close/>
                <a:moveTo>
                  <a:pt x="6096001" y="780191"/>
                </a:moveTo>
                <a:lnTo>
                  <a:pt x="6096001" y="790039"/>
                </a:lnTo>
                <a:lnTo>
                  <a:pt x="30219" y="6858000"/>
                </a:lnTo>
                <a:lnTo>
                  <a:pt x="25296" y="6853077"/>
                </a:lnTo>
                <a:close/>
                <a:moveTo>
                  <a:pt x="6096001" y="730941"/>
                </a:moveTo>
                <a:lnTo>
                  <a:pt x="6096001" y="740789"/>
                </a:lnTo>
                <a:lnTo>
                  <a:pt x="0" y="6838981"/>
                </a:lnTo>
                <a:lnTo>
                  <a:pt x="0" y="6829134"/>
                </a:lnTo>
                <a:close/>
                <a:moveTo>
                  <a:pt x="6096001" y="681692"/>
                </a:moveTo>
                <a:lnTo>
                  <a:pt x="6096001" y="691539"/>
                </a:lnTo>
                <a:lnTo>
                  <a:pt x="0" y="6789731"/>
                </a:lnTo>
                <a:lnTo>
                  <a:pt x="0" y="6779883"/>
                </a:lnTo>
                <a:close/>
                <a:moveTo>
                  <a:pt x="6096001" y="632442"/>
                </a:moveTo>
                <a:lnTo>
                  <a:pt x="6096001" y="642290"/>
                </a:lnTo>
                <a:lnTo>
                  <a:pt x="0" y="6740483"/>
                </a:lnTo>
                <a:lnTo>
                  <a:pt x="0" y="6730633"/>
                </a:lnTo>
                <a:close/>
                <a:moveTo>
                  <a:pt x="6096001" y="583192"/>
                </a:moveTo>
                <a:lnTo>
                  <a:pt x="6096001" y="593041"/>
                </a:lnTo>
                <a:lnTo>
                  <a:pt x="0" y="6691232"/>
                </a:lnTo>
                <a:lnTo>
                  <a:pt x="0" y="6681383"/>
                </a:lnTo>
                <a:close/>
                <a:moveTo>
                  <a:pt x="6096001" y="533942"/>
                </a:moveTo>
                <a:lnTo>
                  <a:pt x="6096001" y="543791"/>
                </a:lnTo>
                <a:lnTo>
                  <a:pt x="0" y="6641982"/>
                </a:lnTo>
                <a:lnTo>
                  <a:pt x="0" y="6632134"/>
                </a:lnTo>
                <a:close/>
                <a:moveTo>
                  <a:pt x="6096001" y="484693"/>
                </a:moveTo>
                <a:lnTo>
                  <a:pt x="6096001" y="494542"/>
                </a:lnTo>
                <a:lnTo>
                  <a:pt x="0" y="6592732"/>
                </a:lnTo>
                <a:lnTo>
                  <a:pt x="0" y="6582885"/>
                </a:lnTo>
                <a:close/>
                <a:moveTo>
                  <a:pt x="6096001" y="435443"/>
                </a:moveTo>
                <a:lnTo>
                  <a:pt x="6096001" y="445292"/>
                </a:lnTo>
                <a:lnTo>
                  <a:pt x="0" y="6543484"/>
                </a:lnTo>
                <a:lnTo>
                  <a:pt x="0" y="6533635"/>
                </a:lnTo>
                <a:close/>
                <a:moveTo>
                  <a:pt x="6096001" y="386193"/>
                </a:moveTo>
                <a:lnTo>
                  <a:pt x="6096001" y="396042"/>
                </a:lnTo>
                <a:lnTo>
                  <a:pt x="0" y="6494234"/>
                </a:lnTo>
                <a:lnTo>
                  <a:pt x="0" y="6484386"/>
                </a:lnTo>
                <a:close/>
                <a:moveTo>
                  <a:pt x="6096001" y="336945"/>
                </a:moveTo>
                <a:lnTo>
                  <a:pt x="6096001" y="346793"/>
                </a:lnTo>
                <a:lnTo>
                  <a:pt x="0" y="6444984"/>
                </a:lnTo>
                <a:lnTo>
                  <a:pt x="0" y="6435136"/>
                </a:lnTo>
                <a:close/>
                <a:moveTo>
                  <a:pt x="6096001" y="287695"/>
                </a:moveTo>
                <a:lnTo>
                  <a:pt x="6096001" y="297543"/>
                </a:lnTo>
                <a:lnTo>
                  <a:pt x="0" y="6395735"/>
                </a:lnTo>
                <a:lnTo>
                  <a:pt x="0" y="6385886"/>
                </a:lnTo>
                <a:close/>
                <a:moveTo>
                  <a:pt x="6096001" y="238445"/>
                </a:moveTo>
                <a:lnTo>
                  <a:pt x="6096001" y="248293"/>
                </a:lnTo>
                <a:lnTo>
                  <a:pt x="0" y="6346485"/>
                </a:lnTo>
                <a:lnTo>
                  <a:pt x="0" y="6336636"/>
                </a:lnTo>
                <a:close/>
                <a:moveTo>
                  <a:pt x="6096001" y="189196"/>
                </a:moveTo>
                <a:lnTo>
                  <a:pt x="6096001" y="199043"/>
                </a:lnTo>
                <a:lnTo>
                  <a:pt x="0" y="6297235"/>
                </a:lnTo>
                <a:lnTo>
                  <a:pt x="0" y="6287387"/>
                </a:lnTo>
                <a:close/>
                <a:moveTo>
                  <a:pt x="6096001" y="139946"/>
                </a:moveTo>
                <a:lnTo>
                  <a:pt x="6096001" y="149795"/>
                </a:lnTo>
                <a:lnTo>
                  <a:pt x="0" y="6247986"/>
                </a:lnTo>
                <a:lnTo>
                  <a:pt x="0" y="6238137"/>
                </a:lnTo>
                <a:close/>
                <a:moveTo>
                  <a:pt x="6096001" y="90697"/>
                </a:moveTo>
                <a:lnTo>
                  <a:pt x="6096001" y="100546"/>
                </a:lnTo>
                <a:lnTo>
                  <a:pt x="0" y="6198736"/>
                </a:lnTo>
                <a:lnTo>
                  <a:pt x="0" y="6188889"/>
                </a:lnTo>
                <a:close/>
                <a:moveTo>
                  <a:pt x="6096001" y="41447"/>
                </a:moveTo>
                <a:lnTo>
                  <a:pt x="6096001" y="51296"/>
                </a:lnTo>
                <a:lnTo>
                  <a:pt x="0" y="6149486"/>
                </a:lnTo>
                <a:lnTo>
                  <a:pt x="0" y="6139639"/>
                </a:lnTo>
                <a:close/>
                <a:moveTo>
                  <a:pt x="6088202" y="0"/>
                </a:moveTo>
                <a:lnTo>
                  <a:pt x="6093124" y="4923"/>
                </a:lnTo>
                <a:lnTo>
                  <a:pt x="0" y="6100238"/>
                </a:lnTo>
                <a:lnTo>
                  <a:pt x="0" y="6090389"/>
                </a:lnTo>
                <a:close/>
                <a:moveTo>
                  <a:pt x="6038970" y="0"/>
                </a:moveTo>
                <a:lnTo>
                  <a:pt x="6043892" y="4923"/>
                </a:lnTo>
                <a:lnTo>
                  <a:pt x="0" y="6050988"/>
                </a:lnTo>
                <a:lnTo>
                  <a:pt x="0" y="6041139"/>
                </a:lnTo>
                <a:close/>
                <a:moveTo>
                  <a:pt x="5989738" y="0"/>
                </a:moveTo>
                <a:lnTo>
                  <a:pt x="5994661" y="4923"/>
                </a:lnTo>
                <a:lnTo>
                  <a:pt x="0" y="6001738"/>
                </a:lnTo>
                <a:lnTo>
                  <a:pt x="0" y="5991890"/>
                </a:lnTo>
                <a:close/>
                <a:moveTo>
                  <a:pt x="5940507" y="0"/>
                </a:moveTo>
                <a:lnTo>
                  <a:pt x="5945429" y="4923"/>
                </a:lnTo>
                <a:lnTo>
                  <a:pt x="0" y="5952489"/>
                </a:lnTo>
                <a:lnTo>
                  <a:pt x="0" y="5942640"/>
                </a:lnTo>
                <a:close/>
                <a:moveTo>
                  <a:pt x="5891275" y="0"/>
                </a:moveTo>
                <a:lnTo>
                  <a:pt x="5896197" y="4923"/>
                </a:lnTo>
                <a:lnTo>
                  <a:pt x="0" y="5903239"/>
                </a:lnTo>
                <a:lnTo>
                  <a:pt x="0" y="5893391"/>
                </a:lnTo>
                <a:close/>
                <a:moveTo>
                  <a:pt x="5842041" y="0"/>
                </a:moveTo>
                <a:lnTo>
                  <a:pt x="5846966" y="4923"/>
                </a:lnTo>
                <a:lnTo>
                  <a:pt x="0" y="5853989"/>
                </a:lnTo>
                <a:lnTo>
                  <a:pt x="0" y="5844142"/>
                </a:lnTo>
                <a:close/>
                <a:moveTo>
                  <a:pt x="5792809" y="0"/>
                </a:moveTo>
                <a:lnTo>
                  <a:pt x="5797734" y="4923"/>
                </a:lnTo>
                <a:lnTo>
                  <a:pt x="0" y="5804741"/>
                </a:lnTo>
                <a:lnTo>
                  <a:pt x="0" y="5794892"/>
                </a:lnTo>
                <a:close/>
                <a:moveTo>
                  <a:pt x="5743579" y="0"/>
                </a:moveTo>
                <a:lnTo>
                  <a:pt x="5748501" y="4923"/>
                </a:lnTo>
                <a:lnTo>
                  <a:pt x="0" y="5755491"/>
                </a:lnTo>
                <a:lnTo>
                  <a:pt x="0" y="5745642"/>
                </a:lnTo>
                <a:close/>
                <a:moveTo>
                  <a:pt x="5694347" y="0"/>
                </a:moveTo>
                <a:lnTo>
                  <a:pt x="5699269" y="4923"/>
                </a:lnTo>
                <a:lnTo>
                  <a:pt x="0" y="5706241"/>
                </a:lnTo>
                <a:lnTo>
                  <a:pt x="0" y="5696393"/>
                </a:lnTo>
                <a:close/>
                <a:moveTo>
                  <a:pt x="5645115" y="0"/>
                </a:moveTo>
                <a:lnTo>
                  <a:pt x="5650039" y="4923"/>
                </a:lnTo>
                <a:lnTo>
                  <a:pt x="0" y="5656991"/>
                </a:lnTo>
                <a:lnTo>
                  <a:pt x="0" y="5647143"/>
                </a:lnTo>
                <a:close/>
                <a:moveTo>
                  <a:pt x="5595883" y="0"/>
                </a:moveTo>
                <a:lnTo>
                  <a:pt x="5600807" y="4923"/>
                </a:lnTo>
                <a:lnTo>
                  <a:pt x="0" y="5607742"/>
                </a:lnTo>
                <a:lnTo>
                  <a:pt x="0" y="5597893"/>
                </a:lnTo>
                <a:close/>
                <a:moveTo>
                  <a:pt x="5546650" y="0"/>
                </a:moveTo>
                <a:lnTo>
                  <a:pt x="5551575" y="4923"/>
                </a:lnTo>
                <a:lnTo>
                  <a:pt x="0" y="5558492"/>
                </a:lnTo>
                <a:lnTo>
                  <a:pt x="0" y="5548644"/>
                </a:lnTo>
                <a:close/>
                <a:moveTo>
                  <a:pt x="5497418" y="0"/>
                </a:moveTo>
                <a:lnTo>
                  <a:pt x="5502343" y="4923"/>
                </a:lnTo>
                <a:lnTo>
                  <a:pt x="0" y="5509242"/>
                </a:lnTo>
                <a:lnTo>
                  <a:pt x="0" y="5499394"/>
                </a:lnTo>
                <a:close/>
                <a:moveTo>
                  <a:pt x="5448187" y="0"/>
                </a:moveTo>
                <a:lnTo>
                  <a:pt x="5453109" y="4923"/>
                </a:lnTo>
                <a:lnTo>
                  <a:pt x="0" y="5459993"/>
                </a:lnTo>
                <a:lnTo>
                  <a:pt x="0" y="5450144"/>
                </a:lnTo>
                <a:close/>
                <a:moveTo>
                  <a:pt x="5398955" y="0"/>
                </a:moveTo>
                <a:lnTo>
                  <a:pt x="5403877" y="4923"/>
                </a:lnTo>
                <a:lnTo>
                  <a:pt x="0" y="5408803"/>
                </a:lnTo>
                <a:lnTo>
                  <a:pt x="0" y="5398956"/>
                </a:lnTo>
                <a:close/>
                <a:moveTo>
                  <a:pt x="5349724" y="0"/>
                </a:moveTo>
                <a:lnTo>
                  <a:pt x="5354647" y="4923"/>
                </a:lnTo>
                <a:lnTo>
                  <a:pt x="0" y="5359571"/>
                </a:lnTo>
                <a:lnTo>
                  <a:pt x="0" y="5349724"/>
                </a:lnTo>
                <a:close/>
                <a:moveTo>
                  <a:pt x="5300492" y="0"/>
                </a:moveTo>
                <a:lnTo>
                  <a:pt x="5305415" y="4923"/>
                </a:lnTo>
                <a:lnTo>
                  <a:pt x="0" y="5310339"/>
                </a:lnTo>
                <a:lnTo>
                  <a:pt x="0" y="5300492"/>
                </a:lnTo>
                <a:close/>
                <a:moveTo>
                  <a:pt x="5251259" y="0"/>
                </a:moveTo>
                <a:lnTo>
                  <a:pt x="5256183" y="4923"/>
                </a:lnTo>
                <a:lnTo>
                  <a:pt x="0" y="5261107"/>
                </a:lnTo>
                <a:lnTo>
                  <a:pt x="0" y="5251261"/>
                </a:lnTo>
                <a:close/>
                <a:moveTo>
                  <a:pt x="5202027" y="0"/>
                </a:moveTo>
                <a:lnTo>
                  <a:pt x="5206951" y="4923"/>
                </a:lnTo>
                <a:lnTo>
                  <a:pt x="0" y="5211875"/>
                </a:lnTo>
                <a:lnTo>
                  <a:pt x="0" y="5202029"/>
                </a:lnTo>
                <a:close/>
                <a:moveTo>
                  <a:pt x="5152797" y="0"/>
                </a:moveTo>
                <a:lnTo>
                  <a:pt x="5157719" y="4923"/>
                </a:lnTo>
                <a:lnTo>
                  <a:pt x="0" y="5162643"/>
                </a:lnTo>
                <a:lnTo>
                  <a:pt x="0" y="5152797"/>
                </a:lnTo>
                <a:close/>
                <a:moveTo>
                  <a:pt x="5103565" y="0"/>
                </a:moveTo>
                <a:lnTo>
                  <a:pt x="5108487" y="4923"/>
                </a:lnTo>
                <a:lnTo>
                  <a:pt x="0" y="5113411"/>
                </a:lnTo>
                <a:lnTo>
                  <a:pt x="0" y="5103565"/>
                </a:lnTo>
                <a:close/>
                <a:moveTo>
                  <a:pt x="5054333" y="0"/>
                </a:moveTo>
                <a:lnTo>
                  <a:pt x="5059256" y="4923"/>
                </a:lnTo>
                <a:lnTo>
                  <a:pt x="0" y="5064179"/>
                </a:lnTo>
                <a:lnTo>
                  <a:pt x="0" y="5054333"/>
                </a:lnTo>
                <a:close/>
                <a:moveTo>
                  <a:pt x="5005101" y="0"/>
                </a:moveTo>
                <a:lnTo>
                  <a:pt x="5010024" y="4923"/>
                </a:lnTo>
                <a:lnTo>
                  <a:pt x="0" y="5014948"/>
                </a:lnTo>
                <a:lnTo>
                  <a:pt x="0" y="5005101"/>
                </a:lnTo>
                <a:close/>
                <a:moveTo>
                  <a:pt x="4955869" y="0"/>
                </a:moveTo>
                <a:lnTo>
                  <a:pt x="4960792" y="4923"/>
                </a:lnTo>
                <a:lnTo>
                  <a:pt x="0" y="4965716"/>
                </a:lnTo>
                <a:lnTo>
                  <a:pt x="0" y="4955869"/>
                </a:lnTo>
                <a:close/>
                <a:moveTo>
                  <a:pt x="4906635" y="0"/>
                </a:moveTo>
                <a:lnTo>
                  <a:pt x="4911560" y="4923"/>
                </a:lnTo>
                <a:lnTo>
                  <a:pt x="0" y="4916484"/>
                </a:lnTo>
                <a:lnTo>
                  <a:pt x="0" y="4906637"/>
                </a:lnTo>
                <a:close/>
                <a:moveTo>
                  <a:pt x="4857404" y="0"/>
                </a:moveTo>
                <a:lnTo>
                  <a:pt x="4862329" y="4923"/>
                </a:lnTo>
                <a:lnTo>
                  <a:pt x="0" y="4867252"/>
                </a:lnTo>
                <a:lnTo>
                  <a:pt x="0" y="4857406"/>
                </a:lnTo>
                <a:close/>
                <a:moveTo>
                  <a:pt x="4808173" y="0"/>
                </a:moveTo>
                <a:lnTo>
                  <a:pt x="4813095" y="4923"/>
                </a:lnTo>
                <a:lnTo>
                  <a:pt x="0" y="4818020"/>
                </a:lnTo>
                <a:lnTo>
                  <a:pt x="0" y="4808174"/>
                </a:lnTo>
                <a:close/>
                <a:moveTo>
                  <a:pt x="4758941" y="0"/>
                </a:moveTo>
                <a:lnTo>
                  <a:pt x="4763863" y="4923"/>
                </a:lnTo>
                <a:lnTo>
                  <a:pt x="0" y="4768788"/>
                </a:lnTo>
                <a:lnTo>
                  <a:pt x="0" y="4758942"/>
                </a:lnTo>
                <a:close/>
                <a:moveTo>
                  <a:pt x="4709709" y="0"/>
                </a:moveTo>
                <a:lnTo>
                  <a:pt x="4714633" y="4923"/>
                </a:lnTo>
                <a:lnTo>
                  <a:pt x="0" y="4719556"/>
                </a:lnTo>
                <a:lnTo>
                  <a:pt x="0" y="4709710"/>
                </a:lnTo>
                <a:close/>
                <a:moveTo>
                  <a:pt x="4660477" y="0"/>
                </a:moveTo>
                <a:lnTo>
                  <a:pt x="4665401" y="4923"/>
                </a:lnTo>
                <a:lnTo>
                  <a:pt x="0" y="4670324"/>
                </a:lnTo>
                <a:lnTo>
                  <a:pt x="0" y="4660478"/>
                </a:lnTo>
                <a:close/>
                <a:moveTo>
                  <a:pt x="4611245" y="0"/>
                </a:moveTo>
                <a:lnTo>
                  <a:pt x="4616169" y="4923"/>
                </a:lnTo>
                <a:lnTo>
                  <a:pt x="0" y="4621093"/>
                </a:lnTo>
                <a:lnTo>
                  <a:pt x="0" y="4611246"/>
                </a:lnTo>
                <a:close/>
                <a:moveTo>
                  <a:pt x="4562013" y="0"/>
                </a:moveTo>
                <a:lnTo>
                  <a:pt x="4566937" y="4923"/>
                </a:lnTo>
                <a:lnTo>
                  <a:pt x="0" y="4571861"/>
                </a:lnTo>
                <a:lnTo>
                  <a:pt x="0" y="4562014"/>
                </a:lnTo>
                <a:close/>
                <a:moveTo>
                  <a:pt x="4512782" y="0"/>
                </a:moveTo>
                <a:lnTo>
                  <a:pt x="4517704" y="4923"/>
                </a:lnTo>
                <a:lnTo>
                  <a:pt x="0" y="4522629"/>
                </a:lnTo>
                <a:lnTo>
                  <a:pt x="0" y="4512782"/>
                </a:lnTo>
                <a:close/>
                <a:moveTo>
                  <a:pt x="4463550" y="0"/>
                </a:moveTo>
                <a:lnTo>
                  <a:pt x="4468472" y="4923"/>
                </a:lnTo>
                <a:lnTo>
                  <a:pt x="0" y="4473397"/>
                </a:lnTo>
                <a:lnTo>
                  <a:pt x="0" y="4463551"/>
                </a:lnTo>
                <a:close/>
                <a:moveTo>
                  <a:pt x="4414319" y="0"/>
                </a:moveTo>
                <a:lnTo>
                  <a:pt x="4419241" y="4923"/>
                </a:lnTo>
                <a:lnTo>
                  <a:pt x="0" y="4424165"/>
                </a:lnTo>
                <a:lnTo>
                  <a:pt x="0" y="4414319"/>
                </a:lnTo>
                <a:close/>
                <a:moveTo>
                  <a:pt x="4365087" y="0"/>
                </a:moveTo>
                <a:lnTo>
                  <a:pt x="4370009" y="4923"/>
                </a:lnTo>
                <a:lnTo>
                  <a:pt x="0" y="4374933"/>
                </a:lnTo>
                <a:lnTo>
                  <a:pt x="0" y="4365087"/>
                </a:lnTo>
                <a:close/>
                <a:moveTo>
                  <a:pt x="4315855" y="0"/>
                </a:moveTo>
                <a:lnTo>
                  <a:pt x="4320777" y="4923"/>
                </a:lnTo>
                <a:lnTo>
                  <a:pt x="0" y="4325701"/>
                </a:lnTo>
                <a:lnTo>
                  <a:pt x="0" y="4315855"/>
                </a:lnTo>
                <a:close/>
                <a:moveTo>
                  <a:pt x="4266621" y="0"/>
                </a:moveTo>
                <a:lnTo>
                  <a:pt x="4271546" y="4923"/>
                </a:lnTo>
                <a:lnTo>
                  <a:pt x="0" y="4276469"/>
                </a:lnTo>
                <a:lnTo>
                  <a:pt x="0" y="4266623"/>
                </a:lnTo>
                <a:close/>
                <a:moveTo>
                  <a:pt x="4217389" y="0"/>
                </a:moveTo>
                <a:lnTo>
                  <a:pt x="4222314" y="4923"/>
                </a:lnTo>
                <a:lnTo>
                  <a:pt x="0" y="4227238"/>
                </a:lnTo>
                <a:lnTo>
                  <a:pt x="0" y="4217391"/>
                </a:lnTo>
                <a:close/>
                <a:moveTo>
                  <a:pt x="4168159" y="0"/>
                </a:moveTo>
                <a:lnTo>
                  <a:pt x="4173081" y="4923"/>
                </a:lnTo>
                <a:lnTo>
                  <a:pt x="0" y="4178006"/>
                </a:lnTo>
                <a:lnTo>
                  <a:pt x="0" y="4168159"/>
                </a:lnTo>
                <a:close/>
                <a:moveTo>
                  <a:pt x="4118927" y="0"/>
                </a:moveTo>
                <a:lnTo>
                  <a:pt x="4123849" y="4923"/>
                </a:lnTo>
                <a:lnTo>
                  <a:pt x="0" y="4128774"/>
                </a:lnTo>
                <a:lnTo>
                  <a:pt x="0" y="4118927"/>
                </a:lnTo>
                <a:close/>
                <a:moveTo>
                  <a:pt x="4069695" y="0"/>
                </a:moveTo>
                <a:lnTo>
                  <a:pt x="4074619" y="4923"/>
                </a:lnTo>
                <a:lnTo>
                  <a:pt x="0" y="4079542"/>
                </a:lnTo>
                <a:lnTo>
                  <a:pt x="0" y="4069695"/>
                </a:lnTo>
                <a:close/>
                <a:moveTo>
                  <a:pt x="4020463" y="0"/>
                </a:moveTo>
                <a:lnTo>
                  <a:pt x="4025387" y="4923"/>
                </a:lnTo>
                <a:lnTo>
                  <a:pt x="0" y="4030310"/>
                </a:lnTo>
                <a:lnTo>
                  <a:pt x="0" y="4020464"/>
                </a:lnTo>
                <a:close/>
                <a:moveTo>
                  <a:pt x="3971230" y="0"/>
                </a:moveTo>
                <a:lnTo>
                  <a:pt x="3976155" y="4923"/>
                </a:lnTo>
                <a:lnTo>
                  <a:pt x="0" y="3981078"/>
                </a:lnTo>
                <a:lnTo>
                  <a:pt x="0" y="3971232"/>
                </a:lnTo>
                <a:close/>
                <a:moveTo>
                  <a:pt x="3921998" y="0"/>
                </a:moveTo>
                <a:lnTo>
                  <a:pt x="3926923" y="4923"/>
                </a:lnTo>
                <a:lnTo>
                  <a:pt x="0" y="3931846"/>
                </a:lnTo>
                <a:lnTo>
                  <a:pt x="0" y="3922000"/>
                </a:lnTo>
                <a:close/>
                <a:moveTo>
                  <a:pt x="3872768" y="0"/>
                </a:moveTo>
                <a:lnTo>
                  <a:pt x="3877689" y="4923"/>
                </a:lnTo>
                <a:lnTo>
                  <a:pt x="0" y="3882614"/>
                </a:lnTo>
                <a:lnTo>
                  <a:pt x="0" y="3872768"/>
                </a:lnTo>
                <a:close/>
                <a:moveTo>
                  <a:pt x="3823536" y="0"/>
                </a:moveTo>
                <a:lnTo>
                  <a:pt x="3828458" y="4923"/>
                </a:lnTo>
                <a:lnTo>
                  <a:pt x="0" y="3833382"/>
                </a:lnTo>
                <a:lnTo>
                  <a:pt x="0" y="3823536"/>
                </a:lnTo>
                <a:close/>
                <a:moveTo>
                  <a:pt x="3774304" y="0"/>
                </a:moveTo>
                <a:lnTo>
                  <a:pt x="3779227" y="4923"/>
                </a:lnTo>
                <a:lnTo>
                  <a:pt x="0" y="3784151"/>
                </a:lnTo>
                <a:lnTo>
                  <a:pt x="0" y="3774304"/>
                </a:lnTo>
                <a:close/>
                <a:moveTo>
                  <a:pt x="3725072" y="0"/>
                </a:moveTo>
                <a:lnTo>
                  <a:pt x="3729995" y="4923"/>
                </a:lnTo>
                <a:lnTo>
                  <a:pt x="0" y="3734919"/>
                </a:lnTo>
                <a:lnTo>
                  <a:pt x="0" y="3725073"/>
                </a:lnTo>
                <a:close/>
                <a:moveTo>
                  <a:pt x="3675839" y="0"/>
                </a:moveTo>
                <a:lnTo>
                  <a:pt x="3680763" y="4923"/>
                </a:lnTo>
                <a:lnTo>
                  <a:pt x="0" y="3685687"/>
                </a:lnTo>
                <a:lnTo>
                  <a:pt x="0" y="3675841"/>
                </a:lnTo>
                <a:close/>
                <a:moveTo>
                  <a:pt x="3626607" y="0"/>
                </a:moveTo>
                <a:lnTo>
                  <a:pt x="3631531" y="4923"/>
                </a:lnTo>
                <a:lnTo>
                  <a:pt x="0" y="3636455"/>
                </a:lnTo>
                <a:lnTo>
                  <a:pt x="0" y="3626608"/>
                </a:lnTo>
                <a:close/>
                <a:moveTo>
                  <a:pt x="3577377" y="0"/>
                </a:moveTo>
                <a:lnTo>
                  <a:pt x="3582298" y="4923"/>
                </a:lnTo>
                <a:lnTo>
                  <a:pt x="0" y="3587222"/>
                </a:lnTo>
                <a:lnTo>
                  <a:pt x="0" y="3577377"/>
                </a:lnTo>
                <a:close/>
                <a:moveTo>
                  <a:pt x="3528145" y="0"/>
                </a:moveTo>
                <a:lnTo>
                  <a:pt x="3533067" y="4923"/>
                </a:lnTo>
                <a:lnTo>
                  <a:pt x="0" y="3537990"/>
                </a:lnTo>
                <a:lnTo>
                  <a:pt x="0" y="3528145"/>
                </a:lnTo>
                <a:close/>
                <a:moveTo>
                  <a:pt x="3478913" y="0"/>
                </a:moveTo>
                <a:lnTo>
                  <a:pt x="3483836" y="4923"/>
                </a:lnTo>
                <a:lnTo>
                  <a:pt x="0" y="3488760"/>
                </a:lnTo>
                <a:lnTo>
                  <a:pt x="0" y="3478913"/>
                </a:lnTo>
                <a:close/>
                <a:moveTo>
                  <a:pt x="3429681" y="0"/>
                </a:moveTo>
                <a:lnTo>
                  <a:pt x="3434604" y="4923"/>
                </a:lnTo>
                <a:lnTo>
                  <a:pt x="0" y="3439527"/>
                </a:lnTo>
                <a:lnTo>
                  <a:pt x="0" y="3429681"/>
                </a:lnTo>
                <a:close/>
                <a:moveTo>
                  <a:pt x="3380449" y="0"/>
                </a:moveTo>
                <a:lnTo>
                  <a:pt x="3385372" y="4923"/>
                </a:lnTo>
                <a:lnTo>
                  <a:pt x="0" y="3390296"/>
                </a:lnTo>
                <a:lnTo>
                  <a:pt x="0" y="3380449"/>
                </a:lnTo>
                <a:close/>
                <a:moveTo>
                  <a:pt x="3331216" y="0"/>
                </a:moveTo>
                <a:lnTo>
                  <a:pt x="3336140" y="4923"/>
                </a:lnTo>
                <a:lnTo>
                  <a:pt x="0" y="3341064"/>
                </a:lnTo>
                <a:lnTo>
                  <a:pt x="0" y="3331216"/>
                </a:lnTo>
                <a:close/>
                <a:moveTo>
                  <a:pt x="3281984" y="0"/>
                </a:moveTo>
                <a:lnTo>
                  <a:pt x="3286909" y="4923"/>
                </a:lnTo>
                <a:lnTo>
                  <a:pt x="0" y="3291832"/>
                </a:lnTo>
                <a:lnTo>
                  <a:pt x="0" y="3281984"/>
                </a:lnTo>
                <a:close/>
                <a:moveTo>
                  <a:pt x="3232753" y="0"/>
                </a:moveTo>
                <a:lnTo>
                  <a:pt x="3237675" y="4923"/>
                </a:lnTo>
                <a:lnTo>
                  <a:pt x="0" y="3242599"/>
                </a:lnTo>
                <a:lnTo>
                  <a:pt x="0" y="3232754"/>
                </a:lnTo>
                <a:close/>
                <a:moveTo>
                  <a:pt x="3183521" y="0"/>
                </a:moveTo>
                <a:lnTo>
                  <a:pt x="3188443" y="4923"/>
                </a:lnTo>
                <a:lnTo>
                  <a:pt x="0" y="3193367"/>
                </a:lnTo>
                <a:lnTo>
                  <a:pt x="0" y="3183522"/>
                </a:lnTo>
                <a:close/>
                <a:moveTo>
                  <a:pt x="3134288" y="0"/>
                </a:moveTo>
                <a:lnTo>
                  <a:pt x="3139213" y="4923"/>
                </a:lnTo>
                <a:lnTo>
                  <a:pt x="0" y="3144136"/>
                </a:lnTo>
                <a:lnTo>
                  <a:pt x="0" y="3134290"/>
                </a:lnTo>
                <a:close/>
                <a:moveTo>
                  <a:pt x="3085057" y="0"/>
                </a:moveTo>
                <a:lnTo>
                  <a:pt x="3089980" y="4923"/>
                </a:lnTo>
                <a:lnTo>
                  <a:pt x="0" y="3094903"/>
                </a:lnTo>
                <a:lnTo>
                  <a:pt x="0" y="3085057"/>
                </a:lnTo>
                <a:close/>
                <a:moveTo>
                  <a:pt x="3035825" y="0"/>
                </a:moveTo>
                <a:lnTo>
                  <a:pt x="3040748" y="4923"/>
                </a:lnTo>
                <a:lnTo>
                  <a:pt x="0" y="3045672"/>
                </a:lnTo>
                <a:lnTo>
                  <a:pt x="0" y="3035825"/>
                </a:lnTo>
                <a:close/>
                <a:moveTo>
                  <a:pt x="2986593" y="0"/>
                </a:moveTo>
                <a:lnTo>
                  <a:pt x="2991516" y="4923"/>
                </a:lnTo>
                <a:lnTo>
                  <a:pt x="0" y="2996440"/>
                </a:lnTo>
                <a:lnTo>
                  <a:pt x="0" y="2986593"/>
                </a:lnTo>
                <a:close/>
                <a:moveTo>
                  <a:pt x="2937362" y="0"/>
                </a:moveTo>
                <a:lnTo>
                  <a:pt x="2942284" y="4923"/>
                </a:lnTo>
                <a:lnTo>
                  <a:pt x="0" y="2947207"/>
                </a:lnTo>
                <a:lnTo>
                  <a:pt x="0" y="2937363"/>
                </a:lnTo>
                <a:close/>
                <a:moveTo>
                  <a:pt x="2888130" y="0"/>
                </a:moveTo>
                <a:lnTo>
                  <a:pt x="2893052" y="4923"/>
                </a:lnTo>
                <a:lnTo>
                  <a:pt x="0" y="2897976"/>
                </a:lnTo>
                <a:lnTo>
                  <a:pt x="0" y="2888131"/>
                </a:lnTo>
                <a:close/>
                <a:moveTo>
                  <a:pt x="2838897" y="0"/>
                </a:moveTo>
                <a:lnTo>
                  <a:pt x="2843821" y="4923"/>
                </a:lnTo>
                <a:lnTo>
                  <a:pt x="0" y="2848745"/>
                </a:lnTo>
                <a:lnTo>
                  <a:pt x="0" y="2838898"/>
                </a:lnTo>
                <a:close/>
                <a:moveTo>
                  <a:pt x="2789665" y="0"/>
                </a:moveTo>
                <a:lnTo>
                  <a:pt x="2794590" y="4923"/>
                </a:lnTo>
                <a:lnTo>
                  <a:pt x="0" y="2799513"/>
                </a:lnTo>
                <a:lnTo>
                  <a:pt x="0" y="2789666"/>
                </a:lnTo>
                <a:close/>
                <a:moveTo>
                  <a:pt x="2740433" y="0"/>
                </a:moveTo>
                <a:lnTo>
                  <a:pt x="2745357" y="4923"/>
                </a:lnTo>
                <a:lnTo>
                  <a:pt x="0" y="2750280"/>
                </a:lnTo>
                <a:lnTo>
                  <a:pt x="0" y="2740434"/>
                </a:lnTo>
                <a:close/>
                <a:moveTo>
                  <a:pt x="2691201" y="0"/>
                </a:moveTo>
                <a:lnTo>
                  <a:pt x="2696125" y="4923"/>
                </a:lnTo>
                <a:lnTo>
                  <a:pt x="0" y="2701048"/>
                </a:lnTo>
                <a:lnTo>
                  <a:pt x="0" y="2691202"/>
                </a:lnTo>
                <a:close/>
                <a:moveTo>
                  <a:pt x="2641971" y="0"/>
                </a:moveTo>
                <a:lnTo>
                  <a:pt x="2646893" y="4923"/>
                </a:lnTo>
                <a:lnTo>
                  <a:pt x="0" y="2651816"/>
                </a:lnTo>
                <a:lnTo>
                  <a:pt x="0" y="2641971"/>
                </a:lnTo>
                <a:close/>
                <a:moveTo>
                  <a:pt x="2592739" y="0"/>
                </a:moveTo>
                <a:lnTo>
                  <a:pt x="2597661" y="4923"/>
                </a:lnTo>
                <a:lnTo>
                  <a:pt x="0" y="2602584"/>
                </a:lnTo>
                <a:lnTo>
                  <a:pt x="0" y="2592739"/>
                </a:lnTo>
                <a:close/>
                <a:moveTo>
                  <a:pt x="2543506" y="0"/>
                </a:moveTo>
                <a:lnTo>
                  <a:pt x="2548430" y="4923"/>
                </a:lnTo>
                <a:lnTo>
                  <a:pt x="0" y="2553354"/>
                </a:lnTo>
                <a:lnTo>
                  <a:pt x="0" y="2543506"/>
                </a:lnTo>
                <a:close/>
                <a:moveTo>
                  <a:pt x="2494274" y="0"/>
                </a:moveTo>
                <a:lnTo>
                  <a:pt x="2499199" y="4923"/>
                </a:lnTo>
                <a:lnTo>
                  <a:pt x="0" y="2504122"/>
                </a:lnTo>
                <a:lnTo>
                  <a:pt x="0" y="2494274"/>
                </a:lnTo>
                <a:close/>
                <a:moveTo>
                  <a:pt x="2445042" y="0"/>
                </a:moveTo>
                <a:lnTo>
                  <a:pt x="2449965" y="4923"/>
                </a:lnTo>
                <a:lnTo>
                  <a:pt x="0" y="2454889"/>
                </a:lnTo>
                <a:lnTo>
                  <a:pt x="0" y="2445043"/>
                </a:lnTo>
                <a:close/>
                <a:moveTo>
                  <a:pt x="2395810" y="0"/>
                </a:moveTo>
                <a:lnTo>
                  <a:pt x="2400733" y="4923"/>
                </a:lnTo>
                <a:lnTo>
                  <a:pt x="0" y="2405657"/>
                </a:lnTo>
                <a:lnTo>
                  <a:pt x="0" y="2395811"/>
                </a:lnTo>
                <a:close/>
                <a:moveTo>
                  <a:pt x="2346579" y="0"/>
                </a:moveTo>
                <a:lnTo>
                  <a:pt x="2351501" y="4923"/>
                </a:lnTo>
                <a:lnTo>
                  <a:pt x="0" y="2356425"/>
                </a:lnTo>
                <a:lnTo>
                  <a:pt x="0" y="2346579"/>
                </a:lnTo>
                <a:close/>
                <a:moveTo>
                  <a:pt x="2297348" y="0"/>
                </a:moveTo>
                <a:lnTo>
                  <a:pt x="2302270" y="4923"/>
                </a:lnTo>
                <a:lnTo>
                  <a:pt x="0" y="2307193"/>
                </a:lnTo>
                <a:lnTo>
                  <a:pt x="0" y="2297348"/>
                </a:lnTo>
                <a:close/>
                <a:moveTo>
                  <a:pt x="2248115" y="0"/>
                </a:moveTo>
                <a:lnTo>
                  <a:pt x="2253038" y="4923"/>
                </a:lnTo>
                <a:lnTo>
                  <a:pt x="0" y="2257961"/>
                </a:lnTo>
                <a:lnTo>
                  <a:pt x="0" y="2248115"/>
                </a:lnTo>
                <a:close/>
                <a:moveTo>
                  <a:pt x="2198883" y="0"/>
                </a:moveTo>
                <a:lnTo>
                  <a:pt x="2203807" y="4923"/>
                </a:lnTo>
                <a:lnTo>
                  <a:pt x="0" y="2208731"/>
                </a:lnTo>
                <a:lnTo>
                  <a:pt x="0" y="2198885"/>
                </a:lnTo>
                <a:close/>
                <a:moveTo>
                  <a:pt x="2148421" y="0"/>
                </a:moveTo>
                <a:lnTo>
                  <a:pt x="2153344" y="4923"/>
                </a:lnTo>
                <a:lnTo>
                  <a:pt x="0" y="2158268"/>
                </a:lnTo>
                <a:lnTo>
                  <a:pt x="0" y="2148421"/>
                </a:lnTo>
                <a:close/>
                <a:moveTo>
                  <a:pt x="2099189" y="0"/>
                </a:moveTo>
                <a:lnTo>
                  <a:pt x="2104112" y="4923"/>
                </a:lnTo>
                <a:lnTo>
                  <a:pt x="0" y="2109036"/>
                </a:lnTo>
                <a:lnTo>
                  <a:pt x="0" y="2099189"/>
                </a:lnTo>
                <a:close/>
                <a:moveTo>
                  <a:pt x="2049958" y="0"/>
                </a:moveTo>
                <a:lnTo>
                  <a:pt x="2054880" y="4923"/>
                </a:lnTo>
                <a:lnTo>
                  <a:pt x="0" y="2059804"/>
                </a:lnTo>
                <a:lnTo>
                  <a:pt x="0" y="2049959"/>
                </a:lnTo>
                <a:close/>
                <a:moveTo>
                  <a:pt x="2000725" y="0"/>
                </a:moveTo>
                <a:lnTo>
                  <a:pt x="2005649" y="4923"/>
                </a:lnTo>
                <a:lnTo>
                  <a:pt x="0" y="2010572"/>
                </a:lnTo>
                <a:lnTo>
                  <a:pt x="0" y="2000725"/>
                </a:lnTo>
                <a:close/>
                <a:moveTo>
                  <a:pt x="1951493" y="0"/>
                </a:moveTo>
                <a:lnTo>
                  <a:pt x="1956418" y="4923"/>
                </a:lnTo>
                <a:lnTo>
                  <a:pt x="0" y="1961341"/>
                </a:lnTo>
                <a:lnTo>
                  <a:pt x="0" y="1951494"/>
                </a:lnTo>
                <a:close/>
                <a:moveTo>
                  <a:pt x="1902262" y="0"/>
                </a:moveTo>
                <a:lnTo>
                  <a:pt x="1907185" y="4923"/>
                </a:lnTo>
                <a:lnTo>
                  <a:pt x="0" y="1912108"/>
                </a:lnTo>
                <a:lnTo>
                  <a:pt x="0" y="1902262"/>
                </a:lnTo>
                <a:close/>
                <a:moveTo>
                  <a:pt x="1853030" y="0"/>
                </a:moveTo>
                <a:lnTo>
                  <a:pt x="1857953" y="4923"/>
                </a:lnTo>
                <a:lnTo>
                  <a:pt x="0" y="1862876"/>
                </a:lnTo>
                <a:lnTo>
                  <a:pt x="0" y="1853030"/>
                </a:lnTo>
                <a:close/>
                <a:moveTo>
                  <a:pt x="1803798" y="0"/>
                </a:moveTo>
                <a:lnTo>
                  <a:pt x="1808722" y="4923"/>
                </a:lnTo>
                <a:lnTo>
                  <a:pt x="0" y="1813644"/>
                </a:lnTo>
                <a:lnTo>
                  <a:pt x="0" y="1803798"/>
                </a:lnTo>
                <a:close/>
                <a:moveTo>
                  <a:pt x="1754567" y="0"/>
                </a:moveTo>
                <a:lnTo>
                  <a:pt x="1759489" y="4923"/>
                </a:lnTo>
                <a:lnTo>
                  <a:pt x="0" y="1764413"/>
                </a:lnTo>
                <a:lnTo>
                  <a:pt x="0" y="1754567"/>
                </a:lnTo>
                <a:close/>
                <a:moveTo>
                  <a:pt x="1705335" y="0"/>
                </a:moveTo>
                <a:lnTo>
                  <a:pt x="1710257" y="4923"/>
                </a:lnTo>
                <a:lnTo>
                  <a:pt x="0" y="1715181"/>
                </a:lnTo>
                <a:lnTo>
                  <a:pt x="0" y="1705336"/>
                </a:lnTo>
                <a:close/>
                <a:moveTo>
                  <a:pt x="1656102" y="0"/>
                </a:moveTo>
                <a:lnTo>
                  <a:pt x="1661027" y="4923"/>
                </a:lnTo>
                <a:lnTo>
                  <a:pt x="0" y="1665950"/>
                </a:lnTo>
                <a:lnTo>
                  <a:pt x="0" y="1656102"/>
                </a:lnTo>
                <a:close/>
                <a:moveTo>
                  <a:pt x="1606870" y="0"/>
                </a:moveTo>
                <a:lnTo>
                  <a:pt x="1611795" y="4923"/>
                </a:lnTo>
                <a:lnTo>
                  <a:pt x="0" y="1616718"/>
                </a:lnTo>
                <a:lnTo>
                  <a:pt x="0" y="1606870"/>
                </a:lnTo>
                <a:close/>
                <a:moveTo>
                  <a:pt x="1557638" y="0"/>
                </a:moveTo>
                <a:lnTo>
                  <a:pt x="1562562" y="4923"/>
                </a:lnTo>
                <a:lnTo>
                  <a:pt x="0" y="1567485"/>
                </a:lnTo>
                <a:lnTo>
                  <a:pt x="0" y="1557639"/>
                </a:lnTo>
                <a:close/>
                <a:moveTo>
                  <a:pt x="1508407" y="0"/>
                </a:moveTo>
                <a:lnTo>
                  <a:pt x="1513330" y="4923"/>
                </a:lnTo>
                <a:lnTo>
                  <a:pt x="0" y="1518253"/>
                </a:lnTo>
                <a:lnTo>
                  <a:pt x="0" y="1508407"/>
                </a:lnTo>
                <a:close/>
                <a:moveTo>
                  <a:pt x="1459176" y="0"/>
                </a:moveTo>
                <a:lnTo>
                  <a:pt x="1464098" y="4923"/>
                </a:lnTo>
                <a:lnTo>
                  <a:pt x="0" y="1469021"/>
                </a:lnTo>
                <a:lnTo>
                  <a:pt x="0" y="1459176"/>
                </a:lnTo>
                <a:close/>
                <a:moveTo>
                  <a:pt x="1409944" y="0"/>
                </a:moveTo>
                <a:lnTo>
                  <a:pt x="1414866" y="4923"/>
                </a:lnTo>
                <a:lnTo>
                  <a:pt x="0" y="1419789"/>
                </a:lnTo>
                <a:lnTo>
                  <a:pt x="0" y="1409944"/>
                </a:lnTo>
                <a:close/>
                <a:moveTo>
                  <a:pt x="1360711" y="0"/>
                </a:moveTo>
                <a:lnTo>
                  <a:pt x="1365635" y="4923"/>
                </a:lnTo>
                <a:lnTo>
                  <a:pt x="0" y="1370559"/>
                </a:lnTo>
                <a:lnTo>
                  <a:pt x="0" y="1360711"/>
                </a:lnTo>
                <a:close/>
                <a:moveTo>
                  <a:pt x="1311479" y="0"/>
                </a:moveTo>
                <a:lnTo>
                  <a:pt x="1316404" y="4923"/>
                </a:lnTo>
                <a:lnTo>
                  <a:pt x="0" y="1321327"/>
                </a:lnTo>
                <a:lnTo>
                  <a:pt x="0" y="1311479"/>
                </a:lnTo>
                <a:close/>
                <a:moveTo>
                  <a:pt x="1262248" y="0"/>
                </a:moveTo>
                <a:lnTo>
                  <a:pt x="1267170" y="4923"/>
                </a:lnTo>
                <a:lnTo>
                  <a:pt x="0" y="1272094"/>
                </a:lnTo>
                <a:lnTo>
                  <a:pt x="0" y="1262247"/>
                </a:lnTo>
                <a:close/>
                <a:moveTo>
                  <a:pt x="1213015" y="0"/>
                </a:moveTo>
                <a:lnTo>
                  <a:pt x="1217939" y="4923"/>
                </a:lnTo>
                <a:lnTo>
                  <a:pt x="0" y="1222862"/>
                </a:lnTo>
                <a:lnTo>
                  <a:pt x="0" y="1213016"/>
                </a:lnTo>
                <a:close/>
                <a:moveTo>
                  <a:pt x="1163783" y="0"/>
                </a:moveTo>
                <a:lnTo>
                  <a:pt x="1168707" y="4923"/>
                </a:lnTo>
                <a:lnTo>
                  <a:pt x="0" y="1173630"/>
                </a:lnTo>
                <a:lnTo>
                  <a:pt x="0" y="1163784"/>
                </a:lnTo>
                <a:close/>
                <a:moveTo>
                  <a:pt x="1114553" y="0"/>
                </a:moveTo>
                <a:lnTo>
                  <a:pt x="1119475" y="4923"/>
                </a:lnTo>
                <a:lnTo>
                  <a:pt x="0" y="1124398"/>
                </a:lnTo>
                <a:lnTo>
                  <a:pt x="0" y="1114553"/>
                </a:lnTo>
                <a:close/>
                <a:moveTo>
                  <a:pt x="1065320" y="0"/>
                </a:moveTo>
                <a:lnTo>
                  <a:pt x="1070243" y="4923"/>
                </a:lnTo>
                <a:lnTo>
                  <a:pt x="0" y="1075166"/>
                </a:lnTo>
                <a:lnTo>
                  <a:pt x="0" y="1065320"/>
                </a:lnTo>
                <a:close/>
                <a:moveTo>
                  <a:pt x="1016088" y="0"/>
                </a:moveTo>
                <a:lnTo>
                  <a:pt x="1021012" y="4923"/>
                </a:lnTo>
                <a:lnTo>
                  <a:pt x="0" y="1025936"/>
                </a:lnTo>
                <a:lnTo>
                  <a:pt x="0" y="1016088"/>
                </a:lnTo>
                <a:close/>
                <a:moveTo>
                  <a:pt x="966856" y="0"/>
                </a:moveTo>
                <a:lnTo>
                  <a:pt x="971779" y="4923"/>
                </a:lnTo>
                <a:lnTo>
                  <a:pt x="0" y="976702"/>
                </a:lnTo>
                <a:lnTo>
                  <a:pt x="0" y="966856"/>
                </a:lnTo>
                <a:close/>
                <a:moveTo>
                  <a:pt x="917624" y="0"/>
                </a:moveTo>
                <a:lnTo>
                  <a:pt x="922547" y="4923"/>
                </a:lnTo>
                <a:lnTo>
                  <a:pt x="0" y="927471"/>
                </a:lnTo>
                <a:lnTo>
                  <a:pt x="0" y="917624"/>
                </a:lnTo>
                <a:close/>
                <a:moveTo>
                  <a:pt x="868392" y="0"/>
                </a:moveTo>
                <a:lnTo>
                  <a:pt x="873315" y="4923"/>
                </a:lnTo>
                <a:lnTo>
                  <a:pt x="0" y="878239"/>
                </a:lnTo>
                <a:lnTo>
                  <a:pt x="0" y="868392"/>
                </a:lnTo>
                <a:close/>
                <a:moveTo>
                  <a:pt x="819162" y="0"/>
                </a:moveTo>
                <a:lnTo>
                  <a:pt x="824084" y="4923"/>
                </a:lnTo>
                <a:lnTo>
                  <a:pt x="0" y="829007"/>
                </a:lnTo>
                <a:lnTo>
                  <a:pt x="0" y="819162"/>
                </a:lnTo>
                <a:close/>
                <a:moveTo>
                  <a:pt x="769930" y="0"/>
                </a:moveTo>
                <a:lnTo>
                  <a:pt x="774852" y="4923"/>
                </a:lnTo>
                <a:lnTo>
                  <a:pt x="0" y="779775"/>
                </a:lnTo>
                <a:lnTo>
                  <a:pt x="0" y="769930"/>
                </a:lnTo>
                <a:close/>
                <a:moveTo>
                  <a:pt x="720697" y="0"/>
                </a:moveTo>
                <a:lnTo>
                  <a:pt x="725621" y="4923"/>
                </a:lnTo>
                <a:lnTo>
                  <a:pt x="0" y="730544"/>
                </a:lnTo>
                <a:lnTo>
                  <a:pt x="0" y="720697"/>
                </a:lnTo>
                <a:close/>
                <a:moveTo>
                  <a:pt x="671465" y="0"/>
                </a:moveTo>
                <a:lnTo>
                  <a:pt x="676389" y="4923"/>
                </a:lnTo>
                <a:lnTo>
                  <a:pt x="0" y="681312"/>
                </a:lnTo>
                <a:lnTo>
                  <a:pt x="0" y="671465"/>
                </a:lnTo>
                <a:close/>
                <a:moveTo>
                  <a:pt x="622233" y="0"/>
                </a:moveTo>
                <a:lnTo>
                  <a:pt x="627156" y="4923"/>
                </a:lnTo>
                <a:lnTo>
                  <a:pt x="0" y="632079"/>
                </a:lnTo>
                <a:lnTo>
                  <a:pt x="0" y="622233"/>
                </a:lnTo>
                <a:close/>
                <a:moveTo>
                  <a:pt x="573001" y="0"/>
                </a:moveTo>
                <a:lnTo>
                  <a:pt x="577925" y="4923"/>
                </a:lnTo>
                <a:lnTo>
                  <a:pt x="0" y="582847"/>
                </a:lnTo>
                <a:lnTo>
                  <a:pt x="0" y="573001"/>
                </a:lnTo>
                <a:close/>
                <a:moveTo>
                  <a:pt x="523770" y="0"/>
                </a:moveTo>
                <a:lnTo>
                  <a:pt x="528692" y="4923"/>
                </a:lnTo>
                <a:lnTo>
                  <a:pt x="0" y="533616"/>
                </a:lnTo>
                <a:lnTo>
                  <a:pt x="0" y="523771"/>
                </a:lnTo>
                <a:close/>
                <a:moveTo>
                  <a:pt x="474539" y="0"/>
                </a:moveTo>
                <a:lnTo>
                  <a:pt x="479461" y="4923"/>
                </a:lnTo>
                <a:lnTo>
                  <a:pt x="0" y="484384"/>
                </a:lnTo>
                <a:lnTo>
                  <a:pt x="0" y="474539"/>
                </a:lnTo>
                <a:close/>
                <a:moveTo>
                  <a:pt x="425305" y="0"/>
                </a:moveTo>
                <a:lnTo>
                  <a:pt x="430230" y="4923"/>
                </a:lnTo>
                <a:lnTo>
                  <a:pt x="0" y="435153"/>
                </a:lnTo>
                <a:lnTo>
                  <a:pt x="0" y="425306"/>
                </a:lnTo>
                <a:close/>
                <a:moveTo>
                  <a:pt x="376074" y="0"/>
                </a:moveTo>
                <a:lnTo>
                  <a:pt x="380997" y="4923"/>
                </a:lnTo>
                <a:lnTo>
                  <a:pt x="0" y="385920"/>
                </a:lnTo>
                <a:lnTo>
                  <a:pt x="0" y="376074"/>
                </a:lnTo>
                <a:close/>
                <a:moveTo>
                  <a:pt x="326842" y="0"/>
                </a:moveTo>
                <a:lnTo>
                  <a:pt x="331765" y="4923"/>
                </a:lnTo>
                <a:lnTo>
                  <a:pt x="0" y="336688"/>
                </a:lnTo>
                <a:lnTo>
                  <a:pt x="0" y="326842"/>
                </a:lnTo>
                <a:close/>
                <a:moveTo>
                  <a:pt x="277610" y="0"/>
                </a:moveTo>
                <a:lnTo>
                  <a:pt x="282533" y="4923"/>
                </a:lnTo>
                <a:lnTo>
                  <a:pt x="0" y="287456"/>
                </a:lnTo>
                <a:lnTo>
                  <a:pt x="0" y="277610"/>
                </a:lnTo>
                <a:close/>
                <a:moveTo>
                  <a:pt x="228378" y="0"/>
                </a:moveTo>
                <a:lnTo>
                  <a:pt x="233301" y="4923"/>
                </a:lnTo>
                <a:lnTo>
                  <a:pt x="0" y="238224"/>
                </a:lnTo>
                <a:lnTo>
                  <a:pt x="0" y="228378"/>
                </a:lnTo>
                <a:close/>
                <a:moveTo>
                  <a:pt x="179146" y="0"/>
                </a:moveTo>
                <a:lnTo>
                  <a:pt x="184069" y="4923"/>
                </a:lnTo>
                <a:lnTo>
                  <a:pt x="0" y="188992"/>
                </a:lnTo>
                <a:lnTo>
                  <a:pt x="0" y="179146"/>
                </a:lnTo>
                <a:close/>
                <a:moveTo>
                  <a:pt x="129914" y="0"/>
                </a:moveTo>
                <a:lnTo>
                  <a:pt x="134837" y="4923"/>
                </a:lnTo>
                <a:lnTo>
                  <a:pt x="0" y="139761"/>
                </a:lnTo>
                <a:lnTo>
                  <a:pt x="0" y="129914"/>
                </a:lnTo>
                <a:close/>
                <a:moveTo>
                  <a:pt x="80682" y="0"/>
                </a:moveTo>
                <a:lnTo>
                  <a:pt x="85606" y="4923"/>
                </a:lnTo>
                <a:lnTo>
                  <a:pt x="0" y="90529"/>
                </a:lnTo>
                <a:lnTo>
                  <a:pt x="0" y="80682"/>
                </a:lnTo>
                <a:close/>
                <a:moveTo>
                  <a:pt x="31451" y="0"/>
                </a:moveTo>
                <a:lnTo>
                  <a:pt x="36374" y="4923"/>
                </a:lnTo>
                <a:lnTo>
                  <a:pt x="0" y="41297"/>
                </a:lnTo>
                <a:lnTo>
                  <a:pt x="0" y="31451"/>
                </a:lnTo>
                <a:close/>
              </a:path>
            </a:pathLst>
          </a:custGeom>
          <a:solidFill>
            <a:schemeClr val="tx2"/>
          </a:solidFill>
          <a:ln w="9525" cap="flat">
            <a:noFill/>
            <a:prstDash val="solid"/>
            <a:miter/>
          </a:ln>
        </p:spPr>
        <p:txBody>
          <a:bodyPr wrap="square" rtlCol="0" anchor="ctr">
            <a:noAutofit/>
          </a:bodyPr>
          <a:lstStyle/>
          <a:p>
            <a:endParaRPr lang="en-GB" sz="1350"/>
          </a:p>
        </p:txBody>
      </p:sp>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PRESENTATIE</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78" name="Tijdelijke aanduiding voor afbeelding 90">
            <a:extLst>
              <a:ext uri="{FF2B5EF4-FFF2-40B4-BE49-F238E27FC236}">
                <a16:creationId xmlns:a16="http://schemas.microsoft.com/office/drawing/2014/main" id="{AC61B145-8C8F-4642-A37C-3036EBF9A32B}"/>
              </a:ext>
            </a:extLst>
          </p:cNvPr>
          <p:cNvSpPr>
            <a:spLocks noGrp="1"/>
          </p:cNvSpPr>
          <p:nvPr>
            <p:ph type="pic" sz="quarter" idx="15" hasCustomPrompt="1"/>
          </p:nvPr>
        </p:nvSpPr>
        <p:spPr>
          <a:xfrm>
            <a:off x="330099" y="5249351"/>
            <a:ext cx="1930600" cy="1278551"/>
          </a:xfrm>
          <a:prstGeom prst="rect">
            <a:avLst/>
          </a:prstGeom>
        </p:spPr>
        <p:txBody>
          <a:bodyPr/>
          <a:lstStyle>
            <a:lvl1pPr>
              <a:defRPr/>
            </a:lvl1pPr>
          </a:lstStyle>
          <a:p>
            <a:r>
              <a:rPr lang="nl-BE"/>
              <a:t>Logo</a:t>
            </a:r>
          </a:p>
        </p:txBody>
      </p:sp>
      <p:sp>
        <p:nvSpPr>
          <p:cNvPr id="79" name="Rechthoek 78">
            <a:extLst>
              <a:ext uri="{FF2B5EF4-FFF2-40B4-BE49-F238E27FC236}">
                <a16:creationId xmlns:a16="http://schemas.microsoft.com/office/drawing/2014/main" id="{F9806F66-5194-8648-943A-392279F9A471}"/>
              </a:ext>
            </a:extLst>
          </p:cNvPr>
          <p:cNvSpPr/>
          <p:nvPr/>
        </p:nvSpPr>
        <p:spPr>
          <a:xfrm>
            <a:off x="-3793088" y="2"/>
            <a:ext cx="3593091" cy="6857999"/>
          </a:xfrm>
          <a:prstGeom prst="rect">
            <a:avLst/>
          </a:prstGeom>
          <a:solidFill>
            <a:srgbClr val="ECECEC"/>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dirty="0">
                <a:solidFill>
                  <a:schemeClr val="tx1"/>
                </a:solidFill>
                <a:latin typeface="+mj-lt"/>
                <a:ea typeface="Open Sans" panose="020B0606030504020204" pitchFamily="34" charset="0"/>
                <a:cs typeface="Open Sans" panose="020B0606030504020204" pitchFamily="34" charset="0"/>
              </a:rPr>
              <a:t>LOGO invoegen/opmaken</a:t>
            </a:r>
          </a:p>
        </p:txBody>
      </p:sp>
      <p:sp>
        <p:nvSpPr>
          <p:cNvPr id="80" name="Ovaal 79">
            <a:extLst>
              <a:ext uri="{FF2B5EF4-FFF2-40B4-BE49-F238E27FC236}">
                <a16:creationId xmlns:a16="http://schemas.microsoft.com/office/drawing/2014/main" id="{1F197AFD-96CB-B54E-8FAD-5BF9AA02300A}"/>
              </a:ext>
            </a:extLst>
          </p:cNvPr>
          <p:cNvSpPr/>
          <p:nvPr/>
        </p:nvSpPr>
        <p:spPr>
          <a:xfrm>
            <a:off x="-3610511" y="46532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81" name="Rechthoek 80">
            <a:extLst>
              <a:ext uri="{FF2B5EF4-FFF2-40B4-BE49-F238E27FC236}">
                <a16:creationId xmlns:a16="http://schemas.microsoft.com/office/drawing/2014/main" id="{3FB410A9-93CA-594B-A67D-EFDA7E56A696}"/>
              </a:ext>
            </a:extLst>
          </p:cNvPr>
          <p:cNvSpPr/>
          <p:nvPr/>
        </p:nvSpPr>
        <p:spPr>
          <a:xfrm>
            <a:off x="-3326338" y="465325"/>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het bestaande logo d.m.v. de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 logo in te voegen </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825" b="0" i="1" u="none" strike="noStrike" kern="0" cap="none" spc="0" normalizeH="0" baseline="0" noProof="0" dirty="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82" name="Groep 81">
            <a:extLst>
              <a:ext uri="{FF2B5EF4-FFF2-40B4-BE49-F238E27FC236}">
                <a16:creationId xmlns:a16="http://schemas.microsoft.com/office/drawing/2014/main" id="{AD2438B1-44F7-4B46-8B85-8B171562C841}"/>
              </a:ext>
            </a:extLst>
          </p:cNvPr>
          <p:cNvGrpSpPr/>
          <p:nvPr/>
        </p:nvGrpSpPr>
        <p:grpSpPr>
          <a:xfrm>
            <a:off x="-3326339" y="1313368"/>
            <a:ext cx="294789" cy="318834"/>
            <a:chOff x="14466489" y="1001522"/>
            <a:chExt cx="290627" cy="314333"/>
          </a:xfrm>
        </p:grpSpPr>
        <p:sp>
          <p:nvSpPr>
            <p:cNvPr id="83" name="Rechthoek 82">
              <a:extLst>
                <a:ext uri="{FF2B5EF4-FFF2-40B4-BE49-F238E27FC236}">
                  <a16:creationId xmlns:a16="http://schemas.microsoft.com/office/drawing/2014/main" id="{E06495AE-238B-FA49-99EC-0AC2A495DDA0}"/>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84" name="Ovaal 83">
              <a:extLst>
                <a:ext uri="{FF2B5EF4-FFF2-40B4-BE49-F238E27FC236}">
                  <a16:creationId xmlns:a16="http://schemas.microsoft.com/office/drawing/2014/main" id="{A1281325-5D9B-4C45-8F58-361B4EFC0BBA}"/>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85" name="Vrije vorm: vorm 101">
              <a:extLst>
                <a:ext uri="{FF2B5EF4-FFF2-40B4-BE49-F238E27FC236}">
                  <a16:creationId xmlns:a16="http://schemas.microsoft.com/office/drawing/2014/main" id="{AF6587B0-ACFC-0A43-9666-9D5A1A65CB2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87" name="Rechthoek: afgeronde hoeken 102">
              <a:extLst>
                <a:ext uri="{FF2B5EF4-FFF2-40B4-BE49-F238E27FC236}">
                  <a16:creationId xmlns:a16="http://schemas.microsoft.com/office/drawing/2014/main" id="{42A6A69C-6CD2-FF42-AAFB-51B468CC28E5}"/>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88" name="Rechte verbindingslijn 87">
              <a:extLst>
                <a:ext uri="{FF2B5EF4-FFF2-40B4-BE49-F238E27FC236}">
                  <a16:creationId xmlns:a16="http://schemas.microsoft.com/office/drawing/2014/main" id="{E3858426-8466-3A41-8C39-2EF30A440705}"/>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Rechte verbindingslijn 88">
              <a:extLst>
                <a:ext uri="{FF2B5EF4-FFF2-40B4-BE49-F238E27FC236}">
                  <a16:creationId xmlns:a16="http://schemas.microsoft.com/office/drawing/2014/main" id="{C2F72716-7A86-E648-A500-E6F92AC3C235}"/>
                </a:ext>
              </a:extLst>
            </p:cNvPr>
            <p:cNvCxnSpPr>
              <a:cxnSpLocks/>
              <a:stCxn id="87"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0" name="Ovaal 89">
            <a:extLst>
              <a:ext uri="{FF2B5EF4-FFF2-40B4-BE49-F238E27FC236}">
                <a16:creationId xmlns:a16="http://schemas.microsoft.com/office/drawing/2014/main" id="{9774269A-0404-134F-BC7F-BBF4CDB20427}"/>
              </a:ext>
            </a:extLst>
          </p:cNvPr>
          <p:cNvSpPr/>
          <p:nvPr/>
        </p:nvSpPr>
        <p:spPr>
          <a:xfrm>
            <a:off x="-3610511" y="172971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91" name="Rechthoek 90">
            <a:extLst>
              <a:ext uri="{FF2B5EF4-FFF2-40B4-BE49-F238E27FC236}">
                <a16:creationId xmlns:a16="http://schemas.microsoft.com/office/drawing/2014/main" id="{F6CE7E66-8221-6247-9C80-BC562C86EC7E}"/>
              </a:ext>
            </a:extLst>
          </p:cNvPr>
          <p:cNvSpPr/>
          <p:nvPr/>
        </p:nvSpPr>
        <p:spPr>
          <a:xfrm>
            <a:off x="-3326339" y="1729711"/>
            <a:ext cx="2944683"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Selecteer het gewenste logo</a:t>
            </a:r>
            <a:b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92" name="Groep 91">
            <a:extLst>
              <a:ext uri="{FF2B5EF4-FFF2-40B4-BE49-F238E27FC236}">
                <a16:creationId xmlns:a16="http://schemas.microsoft.com/office/drawing/2014/main" id="{ABA413D2-1B83-404D-BD91-99DC84AA3D35}"/>
              </a:ext>
            </a:extLst>
          </p:cNvPr>
          <p:cNvGrpSpPr/>
          <p:nvPr/>
        </p:nvGrpSpPr>
        <p:grpSpPr>
          <a:xfrm>
            <a:off x="-3318242" y="2164286"/>
            <a:ext cx="825500" cy="209550"/>
            <a:chOff x="13504624" y="2482850"/>
            <a:chExt cx="825500" cy="209550"/>
          </a:xfrm>
        </p:grpSpPr>
        <p:sp>
          <p:nvSpPr>
            <p:cNvPr id="96" name="Rechthoek 95">
              <a:extLst>
                <a:ext uri="{FF2B5EF4-FFF2-40B4-BE49-F238E27FC236}">
                  <a16:creationId xmlns:a16="http://schemas.microsoft.com/office/drawing/2014/main" id="{67B6E2D7-E2D5-B64E-B26E-CAB9B570603B}"/>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97" name="Rechte verbindingslijn 96">
              <a:extLst>
                <a:ext uri="{FF2B5EF4-FFF2-40B4-BE49-F238E27FC236}">
                  <a16:creationId xmlns:a16="http://schemas.microsoft.com/office/drawing/2014/main" id="{059789C7-07E8-BB40-868C-782F6DFF95B3}"/>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98" name="Gelijkbenige driehoek 98">
              <a:extLst>
                <a:ext uri="{FF2B5EF4-FFF2-40B4-BE49-F238E27FC236}">
                  <a16:creationId xmlns:a16="http://schemas.microsoft.com/office/drawing/2014/main" id="{CDAFD46A-295C-FC43-8BB1-CBC054F7CF8D}"/>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99" name="Ovaal 98">
            <a:extLst>
              <a:ext uri="{FF2B5EF4-FFF2-40B4-BE49-F238E27FC236}">
                <a16:creationId xmlns:a16="http://schemas.microsoft.com/office/drawing/2014/main" id="{A5B8166E-BA4A-954A-B286-E11C7B0D850D}"/>
              </a:ext>
            </a:extLst>
          </p:cNvPr>
          <p:cNvSpPr/>
          <p:nvPr/>
        </p:nvSpPr>
        <p:spPr>
          <a:xfrm>
            <a:off x="-3610511" y="255336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100" name="Rechthoek 99">
            <a:extLst>
              <a:ext uri="{FF2B5EF4-FFF2-40B4-BE49-F238E27FC236}">
                <a16:creationId xmlns:a16="http://schemas.microsoft.com/office/drawing/2014/main" id="{5A42A7E9-2B5A-0249-8395-263B2A82BEE3}"/>
              </a:ext>
            </a:extLst>
          </p:cNvPr>
          <p:cNvSpPr/>
          <p:nvPr/>
        </p:nvSpPr>
        <p:spPr>
          <a:xfrm>
            <a:off x="-3326339" y="2553363"/>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01" name="Ovaal 100">
            <a:extLst>
              <a:ext uri="{FF2B5EF4-FFF2-40B4-BE49-F238E27FC236}">
                <a16:creationId xmlns:a16="http://schemas.microsoft.com/office/drawing/2014/main" id="{FAD2B0E3-7738-714E-B4E5-8D494826280E}"/>
              </a:ext>
            </a:extLst>
          </p:cNvPr>
          <p:cNvSpPr/>
          <p:nvPr/>
        </p:nvSpPr>
        <p:spPr>
          <a:xfrm>
            <a:off x="-3610511" y="414579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102" name="Rechthoek 101">
            <a:extLst>
              <a:ext uri="{FF2B5EF4-FFF2-40B4-BE49-F238E27FC236}">
                <a16:creationId xmlns:a16="http://schemas.microsoft.com/office/drawing/2014/main" id="{B1892C8F-3256-1748-96A7-55EC7CCCCC8A}"/>
              </a:ext>
            </a:extLst>
          </p:cNvPr>
          <p:cNvSpPr/>
          <p:nvPr/>
        </p:nvSpPr>
        <p:spPr>
          <a:xfrm>
            <a:off x="-3326339" y="4145792"/>
            <a:ext cx="2944683" cy="108060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Om de logo’s meteen juist te schalen of bij te snijden, ga naar de tab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‘Afbeeldingsopmaak’</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klik op de pijltjes bij de knop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kies voor de optie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Aanpassen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op die manier komt het logo meteen op zijn eigen maximale hoogte of breedte in het logo-vak</a:t>
            </a:r>
          </a:p>
        </p:txBody>
      </p:sp>
      <p:grpSp>
        <p:nvGrpSpPr>
          <p:cNvPr id="103" name="Groep 102">
            <a:extLst>
              <a:ext uri="{FF2B5EF4-FFF2-40B4-BE49-F238E27FC236}">
                <a16:creationId xmlns:a16="http://schemas.microsoft.com/office/drawing/2014/main" id="{2A4E1F7A-0ED6-BA4C-9F93-4A5A27811F00}"/>
              </a:ext>
            </a:extLst>
          </p:cNvPr>
          <p:cNvGrpSpPr/>
          <p:nvPr/>
        </p:nvGrpSpPr>
        <p:grpSpPr>
          <a:xfrm>
            <a:off x="-3422213" y="5400566"/>
            <a:ext cx="622283" cy="612919"/>
            <a:chOff x="12617641" y="3403239"/>
            <a:chExt cx="752963" cy="741634"/>
          </a:xfrm>
        </p:grpSpPr>
        <p:grpSp>
          <p:nvGrpSpPr>
            <p:cNvPr id="104" name="Groep 103">
              <a:extLst>
                <a:ext uri="{FF2B5EF4-FFF2-40B4-BE49-F238E27FC236}">
                  <a16:creationId xmlns:a16="http://schemas.microsoft.com/office/drawing/2014/main" id="{0910738A-AC57-EA4F-BAC3-2B66A49D015F}"/>
                </a:ext>
              </a:extLst>
            </p:cNvPr>
            <p:cNvGrpSpPr/>
            <p:nvPr/>
          </p:nvGrpSpPr>
          <p:grpSpPr>
            <a:xfrm>
              <a:off x="12771550" y="3403239"/>
              <a:ext cx="467156" cy="448491"/>
              <a:chOff x="12782177" y="3403239"/>
              <a:chExt cx="467156" cy="448491"/>
            </a:xfrm>
          </p:grpSpPr>
          <p:grpSp>
            <p:nvGrpSpPr>
              <p:cNvPr id="107" name="Groep 106">
                <a:extLst>
                  <a:ext uri="{FF2B5EF4-FFF2-40B4-BE49-F238E27FC236}">
                    <a16:creationId xmlns:a16="http://schemas.microsoft.com/office/drawing/2014/main" id="{DBFD7F42-40C8-8444-9A54-E958D76CE611}"/>
                  </a:ext>
                </a:extLst>
              </p:cNvPr>
              <p:cNvGrpSpPr/>
              <p:nvPr/>
            </p:nvGrpSpPr>
            <p:grpSpPr>
              <a:xfrm>
                <a:off x="12782177" y="3403239"/>
                <a:ext cx="412972" cy="396132"/>
                <a:chOff x="13554906" y="3320109"/>
                <a:chExt cx="443912" cy="425811"/>
              </a:xfrm>
            </p:grpSpPr>
            <p:grpSp>
              <p:nvGrpSpPr>
                <p:cNvPr id="114" name="Groep 113">
                  <a:extLst>
                    <a:ext uri="{FF2B5EF4-FFF2-40B4-BE49-F238E27FC236}">
                      <a16:creationId xmlns:a16="http://schemas.microsoft.com/office/drawing/2014/main" id="{CFC239D3-4C6C-544A-A49D-E1ADBD48527E}"/>
                    </a:ext>
                  </a:extLst>
                </p:cNvPr>
                <p:cNvGrpSpPr/>
                <p:nvPr/>
              </p:nvGrpSpPr>
              <p:grpSpPr>
                <a:xfrm>
                  <a:off x="13554906" y="3320109"/>
                  <a:ext cx="443912" cy="425811"/>
                  <a:chOff x="12909684" y="1276143"/>
                  <a:chExt cx="443912" cy="425811"/>
                </a:xfrm>
              </p:grpSpPr>
              <p:sp>
                <p:nvSpPr>
                  <p:cNvPr id="117" name="Rechthoek 116">
                    <a:extLst>
                      <a:ext uri="{FF2B5EF4-FFF2-40B4-BE49-F238E27FC236}">
                        <a16:creationId xmlns:a16="http://schemas.microsoft.com/office/drawing/2014/main" id="{2AD3D3C4-F404-2C48-8CE5-CDEDA28E2622}"/>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18" name="Rechthoek 117">
                    <a:extLst>
                      <a:ext uri="{FF2B5EF4-FFF2-40B4-BE49-F238E27FC236}">
                        <a16:creationId xmlns:a16="http://schemas.microsoft.com/office/drawing/2014/main" id="{06428376-9B34-F04F-A12F-7173715FA7E8}"/>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19" name="Ovaal 118">
                    <a:extLst>
                      <a:ext uri="{FF2B5EF4-FFF2-40B4-BE49-F238E27FC236}">
                        <a16:creationId xmlns:a16="http://schemas.microsoft.com/office/drawing/2014/main" id="{13803C2F-D4D1-394F-82F0-2BADF1093E68}"/>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115" name="Afbeelding 114">
                  <a:extLst>
                    <a:ext uri="{FF2B5EF4-FFF2-40B4-BE49-F238E27FC236}">
                      <a16:creationId xmlns:a16="http://schemas.microsoft.com/office/drawing/2014/main" id="{C2D6909E-141F-3C4B-A84E-282D3EE26DCF}"/>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16" name="Afbeelding 115">
                  <a:extLst>
                    <a:ext uri="{FF2B5EF4-FFF2-40B4-BE49-F238E27FC236}">
                      <a16:creationId xmlns:a16="http://schemas.microsoft.com/office/drawing/2014/main" id="{96FF111D-6A98-0E49-BC3D-79586D9F1C00}"/>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108" name="Groep 107">
                <a:extLst>
                  <a:ext uri="{FF2B5EF4-FFF2-40B4-BE49-F238E27FC236}">
                    <a16:creationId xmlns:a16="http://schemas.microsoft.com/office/drawing/2014/main" id="{7BAF4C38-0FDD-9549-B902-BD57C6E69E26}"/>
                  </a:ext>
                </a:extLst>
              </p:cNvPr>
              <p:cNvGrpSpPr/>
              <p:nvPr/>
            </p:nvGrpSpPr>
            <p:grpSpPr>
              <a:xfrm>
                <a:off x="13103513" y="3705268"/>
                <a:ext cx="145820" cy="146462"/>
                <a:chOff x="13096169" y="3602278"/>
                <a:chExt cx="145820" cy="146462"/>
              </a:xfrm>
            </p:grpSpPr>
            <p:sp>
              <p:nvSpPr>
                <p:cNvPr id="112" name="Rechthoek 111">
                  <a:extLst>
                    <a:ext uri="{FF2B5EF4-FFF2-40B4-BE49-F238E27FC236}">
                      <a16:creationId xmlns:a16="http://schemas.microsoft.com/office/drawing/2014/main" id="{1C865220-52AB-DA43-9073-6BD1FB48B1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13" name="Rechthoek 112">
                  <a:extLst>
                    <a:ext uri="{FF2B5EF4-FFF2-40B4-BE49-F238E27FC236}">
                      <a16:creationId xmlns:a16="http://schemas.microsoft.com/office/drawing/2014/main" id="{34D990B0-7FF6-8B47-8738-9DD735E89FBC}"/>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09" name="Groep 108">
                <a:extLst>
                  <a:ext uri="{FF2B5EF4-FFF2-40B4-BE49-F238E27FC236}">
                    <a16:creationId xmlns:a16="http://schemas.microsoft.com/office/drawing/2014/main" id="{4DAF2922-09EA-F047-9590-226D96E4B466}"/>
                  </a:ext>
                </a:extLst>
              </p:cNvPr>
              <p:cNvGrpSpPr/>
              <p:nvPr/>
            </p:nvGrpSpPr>
            <p:grpSpPr>
              <a:xfrm rot="10800000">
                <a:off x="13061402" y="3665637"/>
                <a:ext cx="145820" cy="146462"/>
                <a:chOff x="13096169" y="3602278"/>
                <a:chExt cx="145820" cy="146462"/>
              </a:xfrm>
            </p:grpSpPr>
            <p:sp>
              <p:nvSpPr>
                <p:cNvPr id="110" name="Rechthoek 109">
                  <a:extLst>
                    <a:ext uri="{FF2B5EF4-FFF2-40B4-BE49-F238E27FC236}">
                      <a16:creationId xmlns:a16="http://schemas.microsoft.com/office/drawing/2014/main" id="{6FDEBF38-1C22-0745-8C6B-0D078A032017}"/>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11" name="Rechthoek 110">
                  <a:extLst>
                    <a:ext uri="{FF2B5EF4-FFF2-40B4-BE49-F238E27FC236}">
                      <a16:creationId xmlns:a16="http://schemas.microsoft.com/office/drawing/2014/main" id="{B5CC98BA-2468-0D40-9E2C-1A3C430BBC6B}"/>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105" name="Rechthoek 104">
              <a:extLst>
                <a:ext uri="{FF2B5EF4-FFF2-40B4-BE49-F238E27FC236}">
                  <a16:creationId xmlns:a16="http://schemas.microsoft.com/office/drawing/2014/main" id="{1F6A9879-D4C6-2346-874C-BBE997B4FFF2}"/>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chemeClr val="tx1"/>
                  </a:solidFill>
                  <a:latin typeface="+mn-lt"/>
                  <a:ea typeface="Open Sans" panose="020B0606030504020204" pitchFamily="34" charset="0"/>
                  <a:cs typeface="Open Sans" panose="020B0606030504020204" pitchFamily="34" charset="0"/>
                </a:rPr>
                <a:t>Bijsnijden</a:t>
              </a:r>
            </a:p>
          </p:txBody>
        </p:sp>
        <p:sp>
          <p:nvSpPr>
            <p:cNvPr id="106" name="Gelijkbenige driehoek 78">
              <a:extLst>
                <a:ext uri="{FF2B5EF4-FFF2-40B4-BE49-F238E27FC236}">
                  <a16:creationId xmlns:a16="http://schemas.microsoft.com/office/drawing/2014/main" id="{25146577-144C-8B42-AE04-FB9017B87C11}"/>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20" name="Rechthoek 119">
            <a:extLst>
              <a:ext uri="{FF2B5EF4-FFF2-40B4-BE49-F238E27FC236}">
                <a16:creationId xmlns:a16="http://schemas.microsoft.com/office/drawing/2014/main" id="{11ECAC46-71E8-2548-B51F-CAD305FBF45A}"/>
              </a:ext>
            </a:extLst>
          </p:cNvPr>
          <p:cNvSpPr/>
          <p:nvPr/>
        </p:nvSpPr>
        <p:spPr>
          <a:xfrm>
            <a:off x="-3323419" y="3227478"/>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121" name="Groep 120">
            <a:extLst>
              <a:ext uri="{FF2B5EF4-FFF2-40B4-BE49-F238E27FC236}">
                <a16:creationId xmlns:a16="http://schemas.microsoft.com/office/drawing/2014/main" id="{2131FED2-8F07-EB48-9B28-9645A731983B}"/>
              </a:ext>
            </a:extLst>
          </p:cNvPr>
          <p:cNvGrpSpPr/>
          <p:nvPr/>
        </p:nvGrpSpPr>
        <p:grpSpPr>
          <a:xfrm>
            <a:off x="-2492401" y="3506996"/>
            <a:ext cx="1222991" cy="563933"/>
            <a:chOff x="-2485819" y="3399207"/>
            <a:chExt cx="1222990" cy="563933"/>
          </a:xfrm>
        </p:grpSpPr>
        <p:sp>
          <p:nvSpPr>
            <p:cNvPr id="122" name="Rechthoek 121">
              <a:extLst>
                <a:ext uri="{FF2B5EF4-FFF2-40B4-BE49-F238E27FC236}">
                  <a16:creationId xmlns:a16="http://schemas.microsoft.com/office/drawing/2014/main" id="{0899F70B-B701-F345-9700-06C2368ED093}"/>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23" name="Rechthoek 122">
              <a:extLst>
                <a:ext uri="{FF2B5EF4-FFF2-40B4-BE49-F238E27FC236}">
                  <a16:creationId xmlns:a16="http://schemas.microsoft.com/office/drawing/2014/main" id="{F80ECB71-D304-494C-B7CC-25BA7A40413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24" name="Groep 123">
              <a:extLst>
                <a:ext uri="{FF2B5EF4-FFF2-40B4-BE49-F238E27FC236}">
                  <a16:creationId xmlns:a16="http://schemas.microsoft.com/office/drawing/2014/main" id="{C69F1C65-27E6-414E-B203-707FE9AFE0E9}"/>
                </a:ext>
              </a:extLst>
            </p:cNvPr>
            <p:cNvGrpSpPr/>
            <p:nvPr/>
          </p:nvGrpSpPr>
          <p:grpSpPr>
            <a:xfrm>
              <a:off x="-2403869" y="3460544"/>
              <a:ext cx="155951" cy="131922"/>
              <a:chOff x="12968836" y="3354170"/>
              <a:chExt cx="404806" cy="342433"/>
            </a:xfrm>
          </p:grpSpPr>
          <p:sp>
            <p:nvSpPr>
              <p:cNvPr id="137" name="Rechthoek: afgeronde hoeken 61">
                <a:extLst>
                  <a:ext uri="{FF2B5EF4-FFF2-40B4-BE49-F238E27FC236}">
                    <a16:creationId xmlns:a16="http://schemas.microsoft.com/office/drawing/2014/main" id="{4CE66069-9B30-E84B-8860-2AE153AE856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38" name="Rechthoek 137">
                <a:extLst>
                  <a:ext uri="{FF2B5EF4-FFF2-40B4-BE49-F238E27FC236}">
                    <a16:creationId xmlns:a16="http://schemas.microsoft.com/office/drawing/2014/main" id="{9B877EB0-10FF-7D46-A89A-7444E97AB67A}"/>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9" name="Rechthoek 138">
                <a:extLst>
                  <a:ext uri="{FF2B5EF4-FFF2-40B4-BE49-F238E27FC236}">
                    <a16:creationId xmlns:a16="http://schemas.microsoft.com/office/drawing/2014/main" id="{23179C86-FB2E-4A4F-9C91-1952B3FBDBF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0" name="Rechthoek 139">
                <a:extLst>
                  <a:ext uri="{FF2B5EF4-FFF2-40B4-BE49-F238E27FC236}">
                    <a16:creationId xmlns:a16="http://schemas.microsoft.com/office/drawing/2014/main" id="{09EB7926-14BA-CB4B-8FE9-1FD376E77A9A}"/>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1" name="Rechthoek 140">
                <a:extLst>
                  <a:ext uri="{FF2B5EF4-FFF2-40B4-BE49-F238E27FC236}">
                    <a16:creationId xmlns:a16="http://schemas.microsoft.com/office/drawing/2014/main" id="{1E71D063-CA00-CE4C-904E-6E044D0C32E5}"/>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2" name="Rechthoek 141">
                <a:extLst>
                  <a:ext uri="{FF2B5EF4-FFF2-40B4-BE49-F238E27FC236}">
                    <a16:creationId xmlns:a16="http://schemas.microsoft.com/office/drawing/2014/main" id="{F041833D-142C-C344-9642-7E28498CE5F3}"/>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25" name="Groep 124">
              <a:extLst>
                <a:ext uri="{FF2B5EF4-FFF2-40B4-BE49-F238E27FC236}">
                  <a16:creationId xmlns:a16="http://schemas.microsoft.com/office/drawing/2014/main" id="{B5982346-72DB-C749-B949-4BDBC2FC1581}"/>
                </a:ext>
              </a:extLst>
            </p:cNvPr>
            <p:cNvGrpSpPr/>
            <p:nvPr/>
          </p:nvGrpSpPr>
          <p:grpSpPr>
            <a:xfrm>
              <a:off x="-2423424" y="3690208"/>
              <a:ext cx="166739" cy="218963"/>
              <a:chOff x="12940828" y="3950597"/>
              <a:chExt cx="432813" cy="568367"/>
            </a:xfrm>
          </p:grpSpPr>
          <p:grpSp>
            <p:nvGrpSpPr>
              <p:cNvPr id="129" name="Groep 128">
                <a:extLst>
                  <a:ext uri="{FF2B5EF4-FFF2-40B4-BE49-F238E27FC236}">
                    <a16:creationId xmlns:a16="http://schemas.microsoft.com/office/drawing/2014/main" id="{451A0F47-7F31-1B49-A001-EB0E3A451DA9}"/>
                  </a:ext>
                </a:extLst>
              </p:cNvPr>
              <p:cNvGrpSpPr/>
              <p:nvPr/>
            </p:nvGrpSpPr>
            <p:grpSpPr>
              <a:xfrm>
                <a:off x="13000382" y="4006891"/>
                <a:ext cx="373259" cy="315747"/>
                <a:chOff x="12968836" y="3354170"/>
                <a:chExt cx="404806" cy="342433"/>
              </a:xfrm>
            </p:grpSpPr>
            <p:sp>
              <p:nvSpPr>
                <p:cNvPr id="131" name="Rechthoek: afgeronde hoeken 55">
                  <a:extLst>
                    <a:ext uri="{FF2B5EF4-FFF2-40B4-BE49-F238E27FC236}">
                      <a16:creationId xmlns:a16="http://schemas.microsoft.com/office/drawing/2014/main" id="{235ED10D-1FAB-F240-A567-DEA1A05BCB12}"/>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32" name="Rechthoek 131">
                  <a:extLst>
                    <a:ext uri="{FF2B5EF4-FFF2-40B4-BE49-F238E27FC236}">
                      <a16:creationId xmlns:a16="http://schemas.microsoft.com/office/drawing/2014/main" id="{1FD785DB-5847-564C-8E20-4ED4E1161220}"/>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3" name="Rechthoek 132">
                  <a:extLst>
                    <a:ext uri="{FF2B5EF4-FFF2-40B4-BE49-F238E27FC236}">
                      <a16:creationId xmlns:a16="http://schemas.microsoft.com/office/drawing/2014/main" id="{49793C37-C954-C34A-9909-B690EDEAD9D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4" name="Rechthoek 133">
                  <a:extLst>
                    <a:ext uri="{FF2B5EF4-FFF2-40B4-BE49-F238E27FC236}">
                      <a16:creationId xmlns:a16="http://schemas.microsoft.com/office/drawing/2014/main" id="{BA544E3F-EAE9-6E45-98F4-5845AEE7A5A6}"/>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5" name="Rechthoek 134">
                  <a:extLst>
                    <a:ext uri="{FF2B5EF4-FFF2-40B4-BE49-F238E27FC236}">
                      <a16:creationId xmlns:a16="http://schemas.microsoft.com/office/drawing/2014/main" id="{E23AB05C-7D9C-4A47-BB1B-DB654F49B1FC}"/>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6" name="Rechthoek 135">
                  <a:extLst>
                    <a:ext uri="{FF2B5EF4-FFF2-40B4-BE49-F238E27FC236}">
                      <a16:creationId xmlns:a16="http://schemas.microsoft.com/office/drawing/2014/main" id="{951EFA44-6373-4841-ABA9-00212981BE08}"/>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30" name="Boog 129">
                <a:extLst>
                  <a:ext uri="{FF2B5EF4-FFF2-40B4-BE49-F238E27FC236}">
                    <a16:creationId xmlns:a16="http://schemas.microsoft.com/office/drawing/2014/main" id="{16F642A0-3150-784E-B477-83C97CCA3956}"/>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126" name="Tekstvak 125">
              <a:extLst>
                <a:ext uri="{FF2B5EF4-FFF2-40B4-BE49-F238E27FC236}">
                  <a16:creationId xmlns:a16="http://schemas.microsoft.com/office/drawing/2014/main" id="{7FE502C0-0EBF-E442-8786-9C68645A6B3F}"/>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127" name="Tekstvak 126">
              <a:extLst>
                <a:ext uri="{FF2B5EF4-FFF2-40B4-BE49-F238E27FC236}">
                  <a16:creationId xmlns:a16="http://schemas.microsoft.com/office/drawing/2014/main" id="{A9C80465-EA2E-2E4A-9D32-68E868CAD073}"/>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128" name="Vrije vorm: vorm 52">
              <a:extLst>
                <a:ext uri="{FF2B5EF4-FFF2-40B4-BE49-F238E27FC236}">
                  <a16:creationId xmlns:a16="http://schemas.microsoft.com/office/drawing/2014/main" id="{C5A23298-3BAC-384A-B43F-762F9737BF2A}"/>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pic>
        <p:nvPicPr>
          <p:cNvPr id="143" name="Afbeelding 142">
            <a:extLst>
              <a:ext uri="{FF2B5EF4-FFF2-40B4-BE49-F238E27FC236}">
                <a16:creationId xmlns:a16="http://schemas.microsoft.com/office/drawing/2014/main" id="{41A531D8-C82D-0149-9AFB-A16338DF4636}"/>
              </a:ext>
            </a:extLst>
          </p:cNvPr>
          <p:cNvPicPr>
            <a:picLocks noChangeAspect="1"/>
          </p:cNvPicPr>
          <p:nvPr/>
        </p:nvPicPr>
        <p:blipFill rotWithShape="1">
          <a:blip r:embed="rId4">
            <a:extLst>
              <a:ext uri="{28A0092B-C50C-407E-A947-70E740481C1C}">
                <a14:useLocalDpi xmlns:a14="http://schemas.microsoft.com/office/drawing/2010/main"/>
              </a:ext>
            </a:extLst>
          </a:blip>
          <a:srcRect b="-553"/>
          <a:stretch/>
        </p:blipFill>
        <p:spPr>
          <a:xfrm>
            <a:off x="-2579654" y="5399340"/>
            <a:ext cx="1816372" cy="1208088"/>
          </a:xfrm>
          <a:prstGeom prst="rect">
            <a:avLst/>
          </a:prstGeom>
        </p:spPr>
      </p:pic>
      <p:sp>
        <p:nvSpPr>
          <p:cNvPr id="144" name="Rechthoek 143">
            <a:extLst>
              <a:ext uri="{FF2B5EF4-FFF2-40B4-BE49-F238E27FC236}">
                <a16:creationId xmlns:a16="http://schemas.microsoft.com/office/drawing/2014/main" id="{F01427B9-99BA-E54B-B1F7-51938E97738C}"/>
              </a:ext>
            </a:extLst>
          </p:cNvPr>
          <p:cNvSpPr/>
          <p:nvPr/>
        </p:nvSpPr>
        <p:spPr>
          <a:xfrm>
            <a:off x="-2225918" y="5254783"/>
            <a:ext cx="1888971" cy="39339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dirty="0" err="1">
              <a:solidFill>
                <a:schemeClr val="tx1"/>
              </a:solidFill>
              <a:latin typeface="Quicksand" pitchFamily="2" charset="77"/>
            </a:endParaRPr>
          </a:p>
        </p:txBody>
      </p:sp>
      <p:sp>
        <p:nvSpPr>
          <p:cNvPr id="145" name="Tijdelijke aanduiding voor afbeelding 177">
            <a:extLst>
              <a:ext uri="{FF2B5EF4-FFF2-40B4-BE49-F238E27FC236}">
                <a16:creationId xmlns:a16="http://schemas.microsoft.com/office/drawing/2014/main" id="{147CDF26-D581-A14D-BEDB-9CAB7272A0D1}"/>
              </a:ext>
            </a:extLst>
          </p:cNvPr>
          <p:cNvSpPr>
            <a:spLocks noGrp="1"/>
          </p:cNvSpPr>
          <p:nvPr>
            <p:ph type="pic" sz="quarter" idx="16"/>
          </p:nvPr>
        </p:nvSpPr>
        <p:spPr>
          <a:xfrm>
            <a:off x="2590801" y="2663107"/>
            <a:ext cx="9601201" cy="4194895"/>
          </a:xfrm>
          <a:custGeom>
            <a:avLst/>
            <a:gdLst>
              <a:gd name="connsiteX0" fmla="*/ 3505201 w 9601201"/>
              <a:gd name="connsiteY0" fmla="*/ 0 h 4194895"/>
              <a:gd name="connsiteX1" fmla="*/ 3532606 w 9601201"/>
              <a:gd name="connsiteY1" fmla="*/ 0 h 4194895"/>
              <a:gd name="connsiteX2" fmla="*/ 3505200 w 9601201"/>
              <a:gd name="connsiteY2" fmla="*/ 27406 h 4194895"/>
              <a:gd name="connsiteX3" fmla="*/ 3505200 w 9601201"/>
              <a:gd name="connsiteY3" fmla="*/ 37252 h 4194895"/>
              <a:gd name="connsiteX4" fmla="*/ 3542452 w 9601201"/>
              <a:gd name="connsiteY4" fmla="*/ 0 h 4194895"/>
              <a:gd name="connsiteX5" fmla="*/ 3581838 w 9601201"/>
              <a:gd name="connsiteY5" fmla="*/ 0 h 4194895"/>
              <a:gd name="connsiteX6" fmla="*/ 3505200 w 9601201"/>
              <a:gd name="connsiteY6" fmla="*/ 76638 h 4194895"/>
              <a:gd name="connsiteX7" fmla="*/ 3505200 w 9601201"/>
              <a:gd name="connsiteY7" fmla="*/ 86484 h 4194895"/>
              <a:gd name="connsiteX8" fmla="*/ 3591684 w 9601201"/>
              <a:gd name="connsiteY8" fmla="*/ 0 h 4194895"/>
              <a:gd name="connsiteX9" fmla="*/ 3631070 w 9601201"/>
              <a:gd name="connsiteY9" fmla="*/ 0 h 4194895"/>
              <a:gd name="connsiteX10" fmla="*/ 3505200 w 9601201"/>
              <a:gd name="connsiteY10" fmla="*/ 125870 h 4194895"/>
              <a:gd name="connsiteX11" fmla="*/ 3505200 w 9601201"/>
              <a:gd name="connsiteY11" fmla="*/ 135717 h 4194895"/>
              <a:gd name="connsiteX12" fmla="*/ 3640917 w 9601201"/>
              <a:gd name="connsiteY12" fmla="*/ 0 h 4194895"/>
              <a:gd name="connsiteX13" fmla="*/ 3680302 w 9601201"/>
              <a:gd name="connsiteY13" fmla="*/ 0 h 4194895"/>
              <a:gd name="connsiteX14" fmla="*/ 3505200 w 9601201"/>
              <a:gd name="connsiteY14" fmla="*/ 175102 h 4194895"/>
              <a:gd name="connsiteX15" fmla="*/ 3505200 w 9601201"/>
              <a:gd name="connsiteY15" fmla="*/ 184949 h 4194895"/>
              <a:gd name="connsiteX16" fmla="*/ 3690149 w 9601201"/>
              <a:gd name="connsiteY16" fmla="*/ 0 h 4194895"/>
              <a:gd name="connsiteX17" fmla="*/ 3729535 w 9601201"/>
              <a:gd name="connsiteY17" fmla="*/ 0 h 4194895"/>
              <a:gd name="connsiteX18" fmla="*/ 3505200 w 9601201"/>
              <a:gd name="connsiteY18" fmla="*/ 224335 h 4194895"/>
              <a:gd name="connsiteX19" fmla="*/ 3505200 w 9601201"/>
              <a:gd name="connsiteY19" fmla="*/ 234180 h 4194895"/>
              <a:gd name="connsiteX20" fmla="*/ 3739380 w 9601201"/>
              <a:gd name="connsiteY20" fmla="*/ 0 h 4194895"/>
              <a:gd name="connsiteX21" fmla="*/ 3778767 w 9601201"/>
              <a:gd name="connsiteY21" fmla="*/ 0 h 4194895"/>
              <a:gd name="connsiteX22" fmla="*/ 3505200 w 9601201"/>
              <a:gd name="connsiteY22" fmla="*/ 273567 h 4194895"/>
              <a:gd name="connsiteX23" fmla="*/ 3505200 w 9601201"/>
              <a:gd name="connsiteY23" fmla="*/ 283411 h 4194895"/>
              <a:gd name="connsiteX24" fmla="*/ 3788611 w 9601201"/>
              <a:gd name="connsiteY24" fmla="*/ 0 h 4194895"/>
              <a:gd name="connsiteX25" fmla="*/ 3827997 w 9601201"/>
              <a:gd name="connsiteY25" fmla="*/ 0 h 4194895"/>
              <a:gd name="connsiteX26" fmla="*/ 3505200 w 9601201"/>
              <a:gd name="connsiteY26" fmla="*/ 322797 h 4194895"/>
              <a:gd name="connsiteX27" fmla="*/ 3505200 w 9601201"/>
              <a:gd name="connsiteY27" fmla="*/ 332644 h 4194895"/>
              <a:gd name="connsiteX28" fmla="*/ 3837844 w 9601201"/>
              <a:gd name="connsiteY28" fmla="*/ 0 h 4194895"/>
              <a:gd name="connsiteX29" fmla="*/ 3877229 w 9601201"/>
              <a:gd name="connsiteY29" fmla="*/ 0 h 4194895"/>
              <a:gd name="connsiteX30" fmla="*/ 3505200 w 9601201"/>
              <a:gd name="connsiteY30" fmla="*/ 372029 h 4194895"/>
              <a:gd name="connsiteX31" fmla="*/ 3505200 w 9601201"/>
              <a:gd name="connsiteY31" fmla="*/ 381876 h 4194895"/>
              <a:gd name="connsiteX32" fmla="*/ 3887076 w 9601201"/>
              <a:gd name="connsiteY32" fmla="*/ 0 h 4194895"/>
              <a:gd name="connsiteX33" fmla="*/ 3926461 w 9601201"/>
              <a:gd name="connsiteY33" fmla="*/ 0 h 4194895"/>
              <a:gd name="connsiteX34" fmla="*/ 3505200 w 9601201"/>
              <a:gd name="connsiteY34" fmla="*/ 421261 h 4194895"/>
              <a:gd name="connsiteX35" fmla="*/ 3505200 w 9601201"/>
              <a:gd name="connsiteY35" fmla="*/ 431107 h 4194895"/>
              <a:gd name="connsiteX36" fmla="*/ 3936307 w 9601201"/>
              <a:gd name="connsiteY36" fmla="*/ 0 h 4194895"/>
              <a:gd name="connsiteX37" fmla="*/ 3975694 w 9601201"/>
              <a:gd name="connsiteY37" fmla="*/ 0 h 4194895"/>
              <a:gd name="connsiteX38" fmla="*/ 3505200 w 9601201"/>
              <a:gd name="connsiteY38" fmla="*/ 470494 h 4194895"/>
              <a:gd name="connsiteX39" fmla="*/ 3505200 w 9601201"/>
              <a:gd name="connsiteY39" fmla="*/ 480340 h 4194895"/>
              <a:gd name="connsiteX40" fmla="*/ 3985540 w 9601201"/>
              <a:gd name="connsiteY40" fmla="*/ 0 h 4194895"/>
              <a:gd name="connsiteX41" fmla="*/ 4024926 w 9601201"/>
              <a:gd name="connsiteY41" fmla="*/ 0 h 4194895"/>
              <a:gd name="connsiteX42" fmla="*/ 3505200 w 9601201"/>
              <a:gd name="connsiteY42" fmla="*/ 519726 h 4194895"/>
              <a:gd name="connsiteX43" fmla="*/ 3505200 w 9601201"/>
              <a:gd name="connsiteY43" fmla="*/ 529571 h 4194895"/>
              <a:gd name="connsiteX44" fmla="*/ 4034771 w 9601201"/>
              <a:gd name="connsiteY44" fmla="*/ 0 h 4194895"/>
              <a:gd name="connsiteX45" fmla="*/ 4074158 w 9601201"/>
              <a:gd name="connsiteY45" fmla="*/ 0 h 4194895"/>
              <a:gd name="connsiteX46" fmla="*/ 3505200 w 9601201"/>
              <a:gd name="connsiteY46" fmla="*/ 568958 h 4194895"/>
              <a:gd name="connsiteX47" fmla="*/ 3505200 w 9601201"/>
              <a:gd name="connsiteY47" fmla="*/ 578803 h 4194895"/>
              <a:gd name="connsiteX48" fmla="*/ 4084003 w 9601201"/>
              <a:gd name="connsiteY48" fmla="*/ 0 h 4194895"/>
              <a:gd name="connsiteX49" fmla="*/ 4123388 w 9601201"/>
              <a:gd name="connsiteY49" fmla="*/ 0 h 4194895"/>
              <a:gd name="connsiteX50" fmla="*/ 3505200 w 9601201"/>
              <a:gd name="connsiteY50" fmla="*/ 618188 h 4194895"/>
              <a:gd name="connsiteX51" fmla="*/ 3505200 w 9601201"/>
              <a:gd name="connsiteY51" fmla="*/ 628036 h 4194895"/>
              <a:gd name="connsiteX52" fmla="*/ 4133236 w 9601201"/>
              <a:gd name="connsiteY52" fmla="*/ 0 h 4194895"/>
              <a:gd name="connsiteX53" fmla="*/ 4172620 w 9601201"/>
              <a:gd name="connsiteY53" fmla="*/ 0 h 4194895"/>
              <a:gd name="connsiteX54" fmla="*/ 3505200 w 9601201"/>
              <a:gd name="connsiteY54" fmla="*/ 667420 h 4194895"/>
              <a:gd name="connsiteX55" fmla="*/ 3505200 w 9601201"/>
              <a:gd name="connsiteY55" fmla="*/ 677268 h 4194895"/>
              <a:gd name="connsiteX56" fmla="*/ 4182468 w 9601201"/>
              <a:gd name="connsiteY56" fmla="*/ 0 h 4194895"/>
              <a:gd name="connsiteX57" fmla="*/ 4221853 w 9601201"/>
              <a:gd name="connsiteY57" fmla="*/ 0 h 4194895"/>
              <a:gd name="connsiteX58" fmla="*/ 3505200 w 9601201"/>
              <a:gd name="connsiteY58" fmla="*/ 716653 h 4194895"/>
              <a:gd name="connsiteX59" fmla="*/ 3505200 w 9601201"/>
              <a:gd name="connsiteY59" fmla="*/ 726500 h 4194895"/>
              <a:gd name="connsiteX60" fmla="*/ 4231700 w 9601201"/>
              <a:gd name="connsiteY60" fmla="*/ 0 h 4194895"/>
              <a:gd name="connsiteX61" fmla="*/ 4271085 w 9601201"/>
              <a:gd name="connsiteY61" fmla="*/ 0 h 4194895"/>
              <a:gd name="connsiteX62" fmla="*/ 3505200 w 9601201"/>
              <a:gd name="connsiteY62" fmla="*/ 765885 h 4194895"/>
              <a:gd name="connsiteX63" fmla="*/ 3505200 w 9601201"/>
              <a:gd name="connsiteY63" fmla="*/ 775731 h 4194895"/>
              <a:gd name="connsiteX64" fmla="*/ 4280931 w 9601201"/>
              <a:gd name="connsiteY64" fmla="*/ 0 h 4194895"/>
              <a:gd name="connsiteX65" fmla="*/ 4320317 w 9601201"/>
              <a:gd name="connsiteY65" fmla="*/ 0 h 4194895"/>
              <a:gd name="connsiteX66" fmla="*/ 3505200 w 9601201"/>
              <a:gd name="connsiteY66" fmla="*/ 815117 h 4194895"/>
              <a:gd name="connsiteX67" fmla="*/ 3505200 w 9601201"/>
              <a:gd name="connsiteY67" fmla="*/ 824964 h 4194895"/>
              <a:gd name="connsiteX68" fmla="*/ 4330164 w 9601201"/>
              <a:gd name="connsiteY68" fmla="*/ 0 h 4194895"/>
              <a:gd name="connsiteX69" fmla="*/ 4369549 w 9601201"/>
              <a:gd name="connsiteY69" fmla="*/ 0 h 4194895"/>
              <a:gd name="connsiteX70" fmla="*/ 3505200 w 9601201"/>
              <a:gd name="connsiteY70" fmla="*/ 864349 h 4194895"/>
              <a:gd name="connsiteX71" fmla="*/ 3505200 w 9601201"/>
              <a:gd name="connsiteY71" fmla="*/ 874194 h 4194895"/>
              <a:gd name="connsiteX72" fmla="*/ 4379394 w 9601201"/>
              <a:gd name="connsiteY72" fmla="*/ 0 h 4194895"/>
              <a:gd name="connsiteX73" fmla="*/ 4418781 w 9601201"/>
              <a:gd name="connsiteY73" fmla="*/ 0 h 4194895"/>
              <a:gd name="connsiteX74" fmla="*/ 3505200 w 9601201"/>
              <a:gd name="connsiteY74" fmla="*/ 913581 h 4194895"/>
              <a:gd name="connsiteX75" fmla="*/ 3505200 w 9601201"/>
              <a:gd name="connsiteY75" fmla="*/ 923426 h 4194895"/>
              <a:gd name="connsiteX76" fmla="*/ 4428626 w 9601201"/>
              <a:gd name="connsiteY76" fmla="*/ 0 h 4194895"/>
              <a:gd name="connsiteX77" fmla="*/ 4468012 w 9601201"/>
              <a:gd name="connsiteY77" fmla="*/ 0 h 4194895"/>
              <a:gd name="connsiteX78" fmla="*/ 3505200 w 9601201"/>
              <a:gd name="connsiteY78" fmla="*/ 962812 h 4194895"/>
              <a:gd name="connsiteX79" fmla="*/ 3505200 w 9601201"/>
              <a:gd name="connsiteY79" fmla="*/ 972659 h 4194895"/>
              <a:gd name="connsiteX80" fmla="*/ 4477859 w 9601201"/>
              <a:gd name="connsiteY80" fmla="*/ 0 h 4194895"/>
              <a:gd name="connsiteX81" fmla="*/ 4517245 w 9601201"/>
              <a:gd name="connsiteY81" fmla="*/ 0 h 4194895"/>
              <a:gd name="connsiteX82" fmla="*/ 3505200 w 9601201"/>
              <a:gd name="connsiteY82" fmla="*/ 1012045 h 4194895"/>
              <a:gd name="connsiteX83" fmla="*/ 3505200 w 9601201"/>
              <a:gd name="connsiteY83" fmla="*/ 1021891 h 4194895"/>
              <a:gd name="connsiteX84" fmla="*/ 4527091 w 9601201"/>
              <a:gd name="connsiteY84" fmla="*/ 0 h 4194895"/>
              <a:gd name="connsiteX85" fmla="*/ 4566477 w 9601201"/>
              <a:gd name="connsiteY85" fmla="*/ 0 h 4194895"/>
              <a:gd name="connsiteX86" fmla="*/ 3505200 w 9601201"/>
              <a:gd name="connsiteY86" fmla="*/ 1061277 h 4194895"/>
              <a:gd name="connsiteX87" fmla="*/ 3505200 w 9601201"/>
              <a:gd name="connsiteY87" fmla="*/ 1071123 h 4194895"/>
              <a:gd name="connsiteX88" fmla="*/ 4576323 w 9601201"/>
              <a:gd name="connsiteY88" fmla="*/ 0 h 4194895"/>
              <a:gd name="connsiteX89" fmla="*/ 4615708 w 9601201"/>
              <a:gd name="connsiteY89" fmla="*/ 0 h 4194895"/>
              <a:gd name="connsiteX90" fmla="*/ 3505200 w 9601201"/>
              <a:gd name="connsiteY90" fmla="*/ 1110508 h 4194895"/>
              <a:gd name="connsiteX91" fmla="*/ 3505200 w 9601201"/>
              <a:gd name="connsiteY91" fmla="*/ 1120355 h 4194895"/>
              <a:gd name="connsiteX92" fmla="*/ 4625555 w 9601201"/>
              <a:gd name="connsiteY92" fmla="*/ 0 h 4194895"/>
              <a:gd name="connsiteX93" fmla="*/ 4664940 w 9601201"/>
              <a:gd name="connsiteY93" fmla="*/ 0 h 4194895"/>
              <a:gd name="connsiteX94" fmla="*/ 3505200 w 9601201"/>
              <a:gd name="connsiteY94" fmla="*/ 1159740 h 4194895"/>
              <a:gd name="connsiteX95" fmla="*/ 3505200 w 9601201"/>
              <a:gd name="connsiteY95" fmla="*/ 1169586 h 4194895"/>
              <a:gd name="connsiteX96" fmla="*/ 4674786 w 9601201"/>
              <a:gd name="connsiteY96" fmla="*/ 0 h 4194895"/>
              <a:gd name="connsiteX97" fmla="*/ 4714172 w 9601201"/>
              <a:gd name="connsiteY97" fmla="*/ 0 h 4194895"/>
              <a:gd name="connsiteX98" fmla="*/ 3505200 w 9601201"/>
              <a:gd name="connsiteY98" fmla="*/ 1208972 h 4194895"/>
              <a:gd name="connsiteX99" fmla="*/ 3505200 w 9601201"/>
              <a:gd name="connsiteY99" fmla="*/ 1218818 h 4194895"/>
              <a:gd name="connsiteX100" fmla="*/ 4724018 w 9601201"/>
              <a:gd name="connsiteY100" fmla="*/ 0 h 4194895"/>
              <a:gd name="connsiteX101" fmla="*/ 4763404 w 9601201"/>
              <a:gd name="connsiteY101" fmla="*/ 0 h 4194895"/>
              <a:gd name="connsiteX102" fmla="*/ 3505200 w 9601201"/>
              <a:gd name="connsiteY102" fmla="*/ 1258204 h 4194895"/>
              <a:gd name="connsiteX103" fmla="*/ 3505200 w 9601201"/>
              <a:gd name="connsiteY103" fmla="*/ 1268050 h 4194895"/>
              <a:gd name="connsiteX104" fmla="*/ 4773250 w 9601201"/>
              <a:gd name="connsiteY104" fmla="*/ 0 h 4194895"/>
              <a:gd name="connsiteX105" fmla="*/ 4812636 w 9601201"/>
              <a:gd name="connsiteY105" fmla="*/ 0 h 4194895"/>
              <a:gd name="connsiteX106" fmla="*/ 3505200 w 9601201"/>
              <a:gd name="connsiteY106" fmla="*/ 1307436 h 4194895"/>
              <a:gd name="connsiteX107" fmla="*/ 3505200 w 9601201"/>
              <a:gd name="connsiteY107" fmla="*/ 1317282 h 4194895"/>
              <a:gd name="connsiteX108" fmla="*/ 4822482 w 9601201"/>
              <a:gd name="connsiteY108" fmla="*/ 0 h 4194895"/>
              <a:gd name="connsiteX109" fmla="*/ 4861868 w 9601201"/>
              <a:gd name="connsiteY109" fmla="*/ 0 h 4194895"/>
              <a:gd name="connsiteX110" fmla="*/ 3505200 w 9601201"/>
              <a:gd name="connsiteY110" fmla="*/ 1356668 h 4194895"/>
              <a:gd name="connsiteX111" fmla="*/ 3505200 w 9601201"/>
              <a:gd name="connsiteY111" fmla="*/ 1366514 h 4194895"/>
              <a:gd name="connsiteX112" fmla="*/ 4871714 w 9601201"/>
              <a:gd name="connsiteY112" fmla="*/ 0 h 4194895"/>
              <a:gd name="connsiteX113" fmla="*/ 4911099 w 9601201"/>
              <a:gd name="connsiteY113" fmla="*/ 0 h 4194895"/>
              <a:gd name="connsiteX114" fmla="*/ 3505200 w 9601201"/>
              <a:gd name="connsiteY114" fmla="*/ 1405899 h 4194895"/>
              <a:gd name="connsiteX115" fmla="*/ 3505200 w 9601201"/>
              <a:gd name="connsiteY115" fmla="*/ 1415746 h 4194895"/>
              <a:gd name="connsiteX116" fmla="*/ 4920946 w 9601201"/>
              <a:gd name="connsiteY116" fmla="*/ 0 h 4194895"/>
              <a:gd name="connsiteX117" fmla="*/ 4960331 w 9601201"/>
              <a:gd name="connsiteY117" fmla="*/ 0 h 4194895"/>
              <a:gd name="connsiteX118" fmla="*/ 3505200 w 9601201"/>
              <a:gd name="connsiteY118" fmla="*/ 1455131 h 4194895"/>
              <a:gd name="connsiteX119" fmla="*/ 3505200 w 9601201"/>
              <a:gd name="connsiteY119" fmla="*/ 1464978 h 4194895"/>
              <a:gd name="connsiteX120" fmla="*/ 4970177 w 9601201"/>
              <a:gd name="connsiteY120" fmla="*/ 0 h 4194895"/>
              <a:gd name="connsiteX121" fmla="*/ 5009563 w 9601201"/>
              <a:gd name="connsiteY121" fmla="*/ 0 h 4194895"/>
              <a:gd name="connsiteX122" fmla="*/ 3505200 w 9601201"/>
              <a:gd name="connsiteY122" fmla="*/ 1504363 h 4194895"/>
              <a:gd name="connsiteX123" fmla="*/ 3505200 w 9601201"/>
              <a:gd name="connsiteY123" fmla="*/ 1514210 h 4194895"/>
              <a:gd name="connsiteX124" fmla="*/ 5019410 w 9601201"/>
              <a:gd name="connsiteY124" fmla="*/ 0 h 4194895"/>
              <a:gd name="connsiteX125" fmla="*/ 5058794 w 9601201"/>
              <a:gd name="connsiteY125" fmla="*/ 0 h 4194895"/>
              <a:gd name="connsiteX126" fmla="*/ 3505200 w 9601201"/>
              <a:gd name="connsiteY126" fmla="*/ 1553595 h 4194895"/>
              <a:gd name="connsiteX127" fmla="*/ 3505200 w 9601201"/>
              <a:gd name="connsiteY127" fmla="*/ 1563442 h 4194895"/>
              <a:gd name="connsiteX128" fmla="*/ 5068642 w 9601201"/>
              <a:gd name="connsiteY128" fmla="*/ 0 h 4194895"/>
              <a:gd name="connsiteX129" fmla="*/ 5108026 w 9601201"/>
              <a:gd name="connsiteY129" fmla="*/ 0 h 4194895"/>
              <a:gd name="connsiteX130" fmla="*/ 3505200 w 9601201"/>
              <a:gd name="connsiteY130" fmla="*/ 1602827 h 4194895"/>
              <a:gd name="connsiteX131" fmla="*/ 3505200 w 9601201"/>
              <a:gd name="connsiteY131" fmla="*/ 1612673 h 4194895"/>
              <a:gd name="connsiteX132" fmla="*/ 5117873 w 9601201"/>
              <a:gd name="connsiteY132" fmla="*/ 0 h 4194895"/>
              <a:gd name="connsiteX133" fmla="*/ 5157259 w 9601201"/>
              <a:gd name="connsiteY133" fmla="*/ 0 h 4194895"/>
              <a:gd name="connsiteX134" fmla="*/ 3505200 w 9601201"/>
              <a:gd name="connsiteY134" fmla="*/ 1652059 h 4194895"/>
              <a:gd name="connsiteX135" fmla="*/ 3505200 w 9601201"/>
              <a:gd name="connsiteY135" fmla="*/ 1661905 h 4194895"/>
              <a:gd name="connsiteX136" fmla="*/ 5167105 w 9601201"/>
              <a:gd name="connsiteY136" fmla="*/ 0 h 4194895"/>
              <a:gd name="connsiteX137" fmla="*/ 5206491 w 9601201"/>
              <a:gd name="connsiteY137" fmla="*/ 0 h 4194895"/>
              <a:gd name="connsiteX138" fmla="*/ 3505200 w 9601201"/>
              <a:gd name="connsiteY138" fmla="*/ 1701291 h 4194895"/>
              <a:gd name="connsiteX139" fmla="*/ 3505200 w 9601201"/>
              <a:gd name="connsiteY139" fmla="*/ 1711137 h 4194895"/>
              <a:gd name="connsiteX140" fmla="*/ 5216337 w 9601201"/>
              <a:gd name="connsiteY140" fmla="*/ 0 h 4194895"/>
              <a:gd name="connsiteX141" fmla="*/ 5255723 w 9601201"/>
              <a:gd name="connsiteY141" fmla="*/ 0 h 4194895"/>
              <a:gd name="connsiteX142" fmla="*/ 3505200 w 9601201"/>
              <a:gd name="connsiteY142" fmla="*/ 1750523 h 4194895"/>
              <a:gd name="connsiteX143" fmla="*/ 3505200 w 9601201"/>
              <a:gd name="connsiteY143" fmla="*/ 1760369 h 4194895"/>
              <a:gd name="connsiteX144" fmla="*/ 5265569 w 9601201"/>
              <a:gd name="connsiteY144" fmla="*/ 0 h 4194895"/>
              <a:gd name="connsiteX145" fmla="*/ 5304955 w 9601201"/>
              <a:gd name="connsiteY145" fmla="*/ 0 h 4194895"/>
              <a:gd name="connsiteX146" fmla="*/ 3505200 w 9601201"/>
              <a:gd name="connsiteY146" fmla="*/ 1799755 h 4194895"/>
              <a:gd name="connsiteX147" fmla="*/ 3505200 w 9601201"/>
              <a:gd name="connsiteY147" fmla="*/ 1809601 h 4194895"/>
              <a:gd name="connsiteX148" fmla="*/ 5314800 w 9601201"/>
              <a:gd name="connsiteY148" fmla="*/ 0 h 4194895"/>
              <a:gd name="connsiteX149" fmla="*/ 5354186 w 9601201"/>
              <a:gd name="connsiteY149" fmla="*/ 0 h 4194895"/>
              <a:gd name="connsiteX150" fmla="*/ 3505200 w 9601201"/>
              <a:gd name="connsiteY150" fmla="*/ 1848986 h 4194895"/>
              <a:gd name="connsiteX151" fmla="*/ 3505200 w 9601201"/>
              <a:gd name="connsiteY151" fmla="*/ 1858833 h 4194895"/>
              <a:gd name="connsiteX152" fmla="*/ 5364032 w 9601201"/>
              <a:gd name="connsiteY152" fmla="*/ 0 h 4194895"/>
              <a:gd name="connsiteX153" fmla="*/ 5403418 w 9601201"/>
              <a:gd name="connsiteY153" fmla="*/ 0 h 4194895"/>
              <a:gd name="connsiteX154" fmla="*/ 3505200 w 9601201"/>
              <a:gd name="connsiteY154" fmla="*/ 1898218 h 4194895"/>
              <a:gd name="connsiteX155" fmla="*/ 3505200 w 9601201"/>
              <a:gd name="connsiteY155" fmla="*/ 1908065 h 4194895"/>
              <a:gd name="connsiteX156" fmla="*/ 5413265 w 9601201"/>
              <a:gd name="connsiteY156" fmla="*/ 0 h 4194895"/>
              <a:gd name="connsiteX157" fmla="*/ 5452650 w 9601201"/>
              <a:gd name="connsiteY157" fmla="*/ 0 h 4194895"/>
              <a:gd name="connsiteX158" fmla="*/ 3505200 w 9601201"/>
              <a:gd name="connsiteY158" fmla="*/ 1947450 h 4194895"/>
              <a:gd name="connsiteX159" fmla="*/ 3505200 w 9601201"/>
              <a:gd name="connsiteY159" fmla="*/ 1957297 h 4194895"/>
              <a:gd name="connsiteX160" fmla="*/ 5462497 w 9601201"/>
              <a:gd name="connsiteY160" fmla="*/ 0 h 4194895"/>
              <a:gd name="connsiteX161" fmla="*/ 5501882 w 9601201"/>
              <a:gd name="connsiteY161" fmla="*/ 0 h 4194895"/>
              <a:gd name="connsiteX162" fmla="*/ 3505200 w 9601201"/>
              <a:gd name="connsiteY162" fmla="*/ 1996682 h 4194895"/>
              <a:gd name="connsiteX163" fmla="*/ 3505200 w 9601201"/>
              <a:gd name="connsiteY163" fmla="*/ 2006528 h 4194895"/>
              <a:gd name="connsiteX164" fmla="*/ 5511728 w 9601201"/>
              <a:gd name="connsiteY164" fmla="*/ 0 h 4194895"/>
              <a:gd name="connsiteX165" fmla="*/ 5551114 w 9601201"/>
              <a:gd name="connsiteY165" fmla="*/ 0 h 4194895"/>
              <a:gd name="connsiteX166" fmla="*/ 3505200 w 9601201"/>
              <a:gd name="connsiteY166" fmla="*/ 2045914 h 4194895"/>
              <a:gd name="connsiteX167" fmla="*/ 3505200 w 9601201"/>
              <a:gd name="connsiteY167" fmla="*/ 2055760 h 4194895"/>
              <a:gd name="connsiteX168" fmla="*/ 5560960 w 9601201"/>
              <a:gd name="connsiteY168" fmla="*/ 0 h 4194895"/>
              <a:gd name="connsiteX169" fmla="*/ 5600346 w 9601201"/>
              <a:gd name="connsiteY169" fmla="*/ 0 h 4194895"/>
              <a:gd name="connsiteX170" fmla="*/ 3505200 w 9601201"/>
              <a:gd name="connsiteY170" fmla="*/ 2095146 h 4194895"/>
              <a:gd name="connsiteX171" fmla="*/ 3505200 w 9601201"/>
              <a:gd name="connsiteY171" fmla="*/ 2104992 h 4194895"/>
              <a:gd name="connsiteX172" fmla="*/ 5610191 w 9601201"/>
              <a:gd name="connsiteY172" fmla="*/ 0 h 4194895"/>
              <a:gd name="connsiteX173" fmla="*/ 5649578 w 9601201"/>
              <a:gd name="connsiteY173" fmla="*/ 0 h 4194895"/>
              <a:gd name="connsiteX174" fmla="*/ 3505200 w 9601201"/>
              <a:gd name="connsiteY174" fmla="*/ 2144378 h 4194895"/>
              <a:gd name="connsiteX175" fmla="*/ 3505200 w 9601201"/>
              <a:gd name="connsiteY175" fmla="*/ 2154224 h 4194895"/>
              <a:gd name="connsiteX176" fmla="*/ 5659423 w 9601201"/>
              <a:gd name="connsiteY176" fmla="*/ 0 h 4194895"/>
              <a:gd name="connsiteX177" fmla="*/ 5698809 w 9601201"/>
              <a:gd name="connsiteY177" fmla="*/ 0 h 4194895"/>
              <a:gd name="connsiteX178" fmla="*/ 3505200 w 9601201"/>
              <a:gd name="connsiteY178" fmla="*/ 2193610 h 4194895"/>
              <a:gd name="connsiteX179" fmla="*/ 3505200 w 9601201"/>
              <a:gd name="connsiteY179" fmla="*/ 2203456 h 4194895"/>
              <a:gd name="connsiteX180" fmla="*/ 5708656 w 9601201"/>
              <a:gd name="connsiteY180" fmla="*/ 0 h 4194895"/>
              <a:gd name="connsiteX181" fmla="*/ 5719764 w 9601201"/>
              <a:gd name="connsiteY181" fmla="*/ 0 h 4194895"/>
              <a:gd name="connsiteX182" fmla="*/ 5748040 w 9601201"/>
              <a:gd name="connsiteY182" fmla="*/ 0 h 4194895"/>
              <a:gd name="connsiteX183" fmla="*/ 3505200 w 9601201"/>
              <a:gd name="connsiteY183" fmla="*/ 2242841 h 4194895"/>
              <a:gd name="connsiteX184" fmla="*/ 3505200 w 9601201"/>
              <a:gd name="connsiteY184" fmla="*/ 2252688 h 4194895"/>
              <a:gd name="connsiteX185" fmla="*/ 5757888 w 9601201"/>
              <a:gd name="connsiteY185" fmla="*/ 0 h 4194895"/>
              <a:gd name="connsiteX186" fmla="*/ 5797273 w 9601201"/>
              <a:gd name="connsiteY186" fmla="*/ 0 h 4194895"/>
              <a:gd name="connsiteX187" fmla="*/ 3505200 w 9601201"/>
              <a:gd name="connsiteY187" fmla="*/ 2292073 h 4194895"/>
              <a:gd name="connsiteX188" fmla="*/ 3505200 w 9601201"/>
              <a:gd name="connsiteY188" fmla="*/ 2301920 h 4194895"/>
              <a:gd name="connsiteX189" fmla="*/ 5807119 w 9601201"/>
              <a:gd name="connsiteY189" fmla="*/ 0 h 4194895"/>
              <a:gd name="connsiteX190" fmla="*/ 5846505 w 9601201"/>
              <a:gd name="connsiteY190" fmla="*/ 0 h 4194895"/>
              <a:gd name="connsiteX191" fmla="*/ 3505200 w 9601201"/>
              <a:gd name="connsiteY191" fmla="*/ 2341305 h 4194895"/>
              <a:gd name="connsiteX192" fmla="*/ 3505200 w 9601201"/>
              <a:gd name="connsiteY192" fmla="*/ 2351152 h 4194895"/>
              <a:gd name="connsiteX193" fmla="*/ 5856351 w 9601201"/>
              <a:gd name="connsiteY193" fmla="*/ 0 h 4194895"/>
              <a:gd name="connsiteX194" fmla="*/ 5874887 w 9601201"/>
              <a:gd name="connsiteY194" fmla="*/ 0 h 4194895"/>
              <a:gd name="connsiteX195" fmla="*/ 5895737 w 9601201"/>
              <a:gd name="connsiteY195" fmla="*/ 0 h 4194895"/>
              <a:gd name="connsiteX196" fmla="*/ 3505200 w 9601201"/>
              <a:gd name="connsiteY196" fmla="*/ 2390537 h 4194895"/>
              <a:gd name="connsiteX197" fmla="*/ 3505200 w 9601201"/>
              <a:gd name="connsiteY197" fmla="*/ 2400383 h 4194895"/>
              <a:gd name="connsiteX198" fmla="*/ 5905583 w 9601201"/>
              <a:gd name="connsiteY198" fmla="*/ 0 h 4194895"/>
              <a:gd name="connsiteX199" fmla="*/ 5944969 w 9601201"/>
              <a:gd name="connsiteY199" fmla="*/ 0 h 4194895"/>
              <a:gd name="connsiteX200" fmla="*/ 3505200 w 9601201"/>
              <a:gd name="connsiteY200" fmla="*/ 2439769 h 4194895"/>
              <a:gd name="connsiteX201" fmla="*/ 3505200 w 9601201"/>
              <a:gd name="connsiteY201" fmla="*/ 2449615 h 4194895"/>
              <a:gd name="connsiteX202" fmla="*/ 5954815 w 9601201"/>
              <a:gd name="connsiteY202" fmla="*/ 0 h 4194895"/>
              <a:gd name="connsiteX203" fmla="*/ 5994201 w 9601201"/>
              <a:gd name="connsiteY203" fmla="*/ 0 h 4194895"/>
              <a:gd name="connsiteX204" fmla="*/ 3505200 w 9601201"/>
              <a:gd name="connsiteY204" fmla="*/ 2489001 h 4194895"/>
              <a:gd name="connsiteX205" fmla="*/ 3505200 w 9601201"/>
              <a:gd name="connsiteY205" fmla="*/ 2498847 h 4194895"/>
              <a:gd name="connsiteX206" fmla="*/ 6004046 w 9601201"/>
              <a:gd name="connsiteY206" fmla="*/ 0 h 4194895"/>
              <a:gd name="connsiteX207" fmla="*/ 6043432 w 9601201"/>
              <a:gd name="connsiteY207" fmla="*/ 0 h 4194895"/>
              <a:gd name="connsiteX208" fmla="*/ 3505200 w 9601201"/>
              <a:gd name="connsiteY208" fmla="*/ 2538233 h 4194895"/>
              <a:gd name="connsiteX209" fmla="*/ 3505200 w 9601201"/>
              <a:gd name="connsiteY209" fmla="*/ 2548079 h 4194895"/>
              <a:gd name="connsiteX210" fmla="*/ 6053278 w 9601201"/>
              <a:gd name="connsiteY210" fmla="*/ 0 h 4194895"/>
              <a:gd name="connsiteX211" fmla="*/ 6070389 w 9601201"/>
              <a:gd name="connsiteY211" fmla="*/ 0 h 4194895"/>
              <a:gd name="connsiteX212" fmla="*/ 6092664 w 9601201"/>
              <a:gd name="connsiteY212" fmla="*/ 0 h 4194895"/>
              <a:gd name="connsiteX213" fmla="*/ 3505200 w 9601201"/>
              <a:gd name="connsiteY213" fmla="*/ 2587465 h 4194895"/>
              <a:gd name="connsiteX214" fmla="*/ 3505200 w 9601201"/>
              <a:gd name="connsiteY214" fmla="*/ 2597311 h 4194895"/>
              <a:gd name="connsiteX215" fmla="*/ 6102510 w 9601201"/>
              <a:gd name="connsiteY215" fmla="*/ 0 h 4194895"/>
              <a:gd name="connsiteX216" fmla="*/ 6141896 w 9601201"/>
              <a:gd name="connsiteY216" fmla="*/ 0 h 4194895"/>
              <a:gd name="connsiteX217" fmla="*/ 3505200 w 9601201"/>
              <a:gd name="connsiteY217" fmla="*/ 2636696 h 4194895"/>
              <a:gd name="connsiteX218" fmla="*/ 3505200 w 9601201"/>
              <a:gd name="connsiteY218" fmla="*/ 2646543 h 4194895"/>
              <a:gd name="connsiteX219" fmla="*/ 6151742 w 9601201"/>
              <a:gd name="connsiteY219" fmla="*/ 0 h 4194895"/>
              <a:gd name="connsiteX220" fmla="*/ 6178809 w 9601201"/>
              <a:gd name="connsiteY220" fmla="*/ 0 h 4194895"/>
              <a:gd name="connsiteX221" fmla="*/ 6191128 w 9601201"/>
              <a:gd name="connsiteY221" fmla="*/ 0 h 4194895"/>
              <a:gd name="connsiteX222" fmla="*/ 3505200 w 9601201"/>
              <a:gd name="connsiteY222" fmla="*/ 2685928 h 4194895"/>
              <a:gd name="connsiteX223" fmla="*/ 3505200 w 9601201"/>
              <a:gd name="connsiteY223" fmla="*/ 2695775 h 4194895"/>
              <a:gd name="connsiteX224" fmla="*/ 6200974 w 9601201"/>
              <a:gd name="connsiteY224" fmla="*/ 0 h 4194895"/>
              <a:gd name="connsiteX225" fmla="*/ 6240359 w 9601201"/>
              <a:gd name="connsiteY225" fmla="*/ 0 h 4194895"/>
              <a:gd name="connsiteX226" fmla="*/ 3505200 w 9601201"/>
              <a:gd name="connsiteY226" fmla="*/ 2735160 h 4194895"/>
              <a:gd name="connsiteX227" fmla="*/ 3505200 w 9601201"/>
              <a:gd name="connsiteY227" fmla="*/ 2745007 h 4194895"/>
              <a:gd name="connsiteX228" fmla="*/ 6250205 w 9601201"/>
              <a:gd name="connsiteY228" fmla="*/ 0 h 4194895"/>
              <a:gd name="connsiteX229" fmla="*/ 6290547 w 9601201"/>
              <a:gd name="connsiteY229" fmla="*/ 0 h 4194895"/>
              <a:gd name="connsiteX230" fmla="*/ 3505200 w 9601201"/>
              <a:gd name="connsiteY230" fmla="*/ 2786348 h 4194895"/>
              <a:gd name="connsiteX231" fmla="*/ 3505200 w 9601201"/>
              <a:gd name="connsiteY231" fmla="*/ 2796197 h 4194895"/>
              <a:gd name="connsiteX232" fmla="*/ 6300392 w 9601201"/>
              <a:gd name="connsiteY232" fmla="*/ 0 h 4194895"/>
              <a:gd name="connsiteX233" fmla="*/ 6339779 w 9601201"/>
              <a:gd name="connsiteY233" fmla="*/ 0 h 4194895"/>
              <a:gd name="connsiteX234" fmla="*/ 3505200 w 9601201"/>
              <a:gd name="connsiteY234" fmla="*/ 2835598 h 4194895"/>
              <a:gd name="connsiteX235" fmla="*/ 3505200 w 9601201"/>
              <a:gd name="connsiteY235" fmla="*/ 2845446 h 4194895"/>
              <a:gd name="connsiteX236" fmla="*/ 6349624 w 9601201"/>
              <a:gd name="connsiteY236" fmla="*/ 0 h 4194895"/>
              <a:gd name="connsiteX237" fmla="*/ 6373169 w 9601201"/>
              <a:gd name="connsiteY237" fmla="*/ 0 h 4194895"/>
              <a:gd name="connsiteX238" fmla="*/ 6389011 w 9601201"/>
              <a:gd name="connsiteY238" fmla="*/ 0 h 4194895"/>
              <a:gd name="connsiteX239" fmla="*/ 3505200 w 9601201"/>
              <a:gd name="connsiteY239" fmla="*/ 2884848 h 4194895"/>
              <a:gd name="connsiteX240" fmla="*/ 3505200 w 9601201"/>
              <a:gd name="connsiteY240" fmla="*/ 2894696 h 4194895"/>
              <a:gd name="connsiteX241" fmla="*/ 6398857 w 9601201"/>
              <a:gd name="connsiteY241" fmla="*/ 0 h 4194895"/>
              <a:gd name="connsiteX242" fmla="*/ 6438243 w 9601201"/>
              <a:gd name="connsiteY242" fmla="*/ 0 h 4194895"/>
              <a:gd name="connsiteX243" fmla="*/ 3505200 w 9601201"/>
              <a:gd name="connsiteY243" fmla="*/ 2934097 h 4194895"/>
              <a:gd name="connsiteX244" fmla="*/ 3505200 w 9601201"/>
              <a:gd name="connsiteY244" fmla="*/ 2943946 h 4194895"/>
              <a:gd name="connsiteX245" fmla="*/ 6448089 w 9601201"/>
              <a:gd name="connsiteY245" fmla="*/ 0 h 4194895"/>
              <a:gd name="connsiteX246" fmla="*/ 6487476 w 9601201"/>
              <a:gd name="connsiteY246" fmla="*/ 0 h 4194895"/>
              <a:gd name="connsiteX247" fmla="*/ 3505200 w 9601201"/>
              <a:gd name="connsiteY247" fmla="*/ 2983347 h 4194895"/>
              <a:gd name="connsiteX248" fmla="*/ 3505200 w 9601201"/>
              <a:gd name="connsiteY248" fmla="*/ 2993195 h 4194895"/>
              <a:gd name="connsiteX249" fmla="*/ 6497320 w 9601201"/>
              <a:gd name="connsiteY249" fmla="*/ 0 h 4194895"/>
              <a:gd name="connsiteX250" fmla="*/ 6519680 w 9601201"/>
              <a:gd name="connsiteY250" fmla="*/ 0 h 4194895"/>
              <a:gd name="connsiteX251" fmla="*/ 6536708 w 9601201"/>
              <a:gd name="connsiteY251" fmla="*/ 0 h 4194895"/>
              <a:gd name="connsiteX252" fmla="*/ 3505200 w 9601201"/>
              <a:gd name="connsiteY252" fmla="*/ 3032597 h 4194895"/>
              <a:gd name="connsiteX253" fmla="*/ 3505200 w 9601201"/>
              <a:gd name="connsiteY253" fmla="*/ 3042445 h 4194895"/>
              <a:gd name="connsiteX254" fmla="*/ 6546552 w 9601201"/>
              <a:gd name="connsiteY254" fmla="*/ 0 h 4194895"/>
              <a:gd name="connsiteX255" fmla="*/ 6585939 w 9601201"/>
              <a:gd name="connsiteY255" fmla="*/ 0 h 4194895"/>
              <a:gd name="connsiteX256" fmla="*/ 3505200 w 9601201"/>
              <a:gd name="connsiteY256" fmla="*/ 3081846 h 4194895"/>
              <a:gd name="connsiteX257" fmla="*/ 3505200 w 9601201"/>
              <a:gd name="connsiteY257" fmla="*/ 3091695 h 4194895"/>
              <a:gd name="connsiteX258" fmla="*/ 6595784 w 9601201"/>
              <a:gd name="connsiteY258" fmla="*/ 0 h 4194895"/>
              <a:gd name="connsiteX259" fmla="*/ 6635171 w 9601201"/>
              <a:gd name="connsiteY259" fmla="*/ 0 h 4194895"/>
              <a:gd name="connsiteX260" fmla="*/ 3505200 w 9601201"/>
              <a:gd name="connsiteY260" fmla="*/ 3131096 h 4194895"/>
              <a:gd name="connsiteX261" fmla="*/ 3505200 w 9601201"/>
              <a:gd name="connsiteY261" fmla="*/ 3140945 h 4194895"/>
              <a:gd name="connsiteX262" fmla="*/ 6645016 w 9601201"/>
              <a:gd name="connsiteY262" fmla="*/ 0 h 4194895"/>
              <a:gd name="connsiteX263" fmla="*/ 6684403 w 9601201"/>
              <a:gd name="connsiteY263" fmla="*/ 0 h 4194895"/>
              <a:gd name="connsiteX264" fmla="*/ 3505200 w 9601201"/>
              <a:gd name="connsiteY264" fmla="*/ 3180346 h 4194895"/>
              <a:gd name="connsiteX265" fmla="*/ 3505200 w 9601201"/>
              <a:gd name="connsiteY265" fmla="*/ 3190193 h 4194895"/>
              <a:gd name="connsiteX266" fmla="*/ 6694248 w 9601201"/>
              <a:gd name="connsiteY266" fmla="*/ 0 h 4194895"/>
              <a:gd name="connsiteX267" fmla="*/ 6715544 w 9601201"/>
              <a:gd name="connsiteY267" fmla="*/ 0 h 4194895"/>
              <a:gd name="connsiteX268" fmla="*/ 6733635 w 9601201"/>
              <a:gd name="connsiteY268" fmla="*/ 0 h 4194895"/>
              <a:gd name="connsiteX269" fmla="*/ 3505200 w 9601201"/>
              <a:gd name="connsiteY269" fmla="*/ 3229595 h 4194895"/>
              <a:gd name="connsiteX270" fmla="*/ 3505200 w 9601201"/>
              <a:gd name="connsiteY270" fmla="*/ 3239443 h 4194895"/>
              <a:gd name="connsiteX271" fmla="*/ 6743479 w 9601201"/>
              <a:gd name="connsiteY271" fmla="*/ 0 h 4194895"/>
              <a:gd name="connsiteX272" fmla="*/ 6782867 w 9601201"/>
              <a:gd name="connsiteY272" fmla="*/ 0 h 4194895"/>
              <a:gd name="connsiteX273" fmla="*/ 3505200 w 9601201"/>
              <a:gd name="connsiteY273" fmla="*/ 3278844 h 4194895"/>
              <a:gd name="connsiteX274" fmla="*/ 3505200 w 9601201"/>
              <a:gd name="connsiteY274" fmla="*/ 3288693 h 4194895"/>
              <a:gd name="connsiteX275" fmla="*/ 6792711 w 9601201"/>
              <a:gd name="connsiteY275" fmla="*/ 0 h 4194895"/>
              <a:gd name="connsiteX276" fmla="*/ 6832099 w 9601201"/>
              <a:gd name="connsiteY276" fmla="*/ 0 h 4194895"/>
              <a:gd name="connsiteX277" fmla="*/ 3505200 w 9601201"/>
              <a:gd name="connsiteY277" fmla="*/ 3328094 h 4194895"/>
              <a:gd name="connsiteX278" fmla="*/ 3505200 w 9601201"/>
              <a:gd name="connsiteY278" fmla="*/ 3337942 h 4194895"/>
              <a:gd name="connsiteX279" fmla="*/ 6841943 w 9601201"/>
              <a:gd name="connsiteY279" fmla="*/ 0 h 4194895"/>
              <a:gd name="connsiteX280" fmla="*/ 6861140 w 9601201"/>
              <a:gd name="connsiteY280" fmla="*/ 0 h 4194895"/>
              <a:gd name="connsiteX281" fmla="*/ 6881330 w 9601201"/>
              <a:gd name="connsiteY281" fmla="*/ 0 h 4194895"/>
              <a:gd name="connsiteX282" fmla="*/ 3505200 w 9601201"/>
              <a:gd name="connsiteY282" fmla="*/ 3377343 h 4194895"/>
              <a:gd name="connsiteX283" fmla="*/ 3505200 w 9601201"/>
              <a:gd name="connsiteY283" fmla="*/ 3387192 h 4194895"/>
              <a:gd name="connsiteX284" fmla="*/ 6891175 w 9601201"/>
              <a:gd name="connsiteY284" fmla="*/ 0 h 4194895"/>
              <a:gd name="connsiteX285" fmla="*/ 6930563 w 9601201"/>
              <a:gd name="connsiteY285" fmla="*/ 0 h 4194895"/>
              <a:gd name="connsiteX286" fmla="*/ 3505200 w 9601201"/>
              <a:gd name="connsiteY286" fmla="*/ 3426593 h 4194895"/>
              <a:gd name="connsiteX287" fmla="*/ 3505200 w 9601201"/>
              <a:gd name="connsiteY287" fmla="*/ 3436442 h 4194895"/>
              <a:gd name="connsiteX288" fmla="*/ 6940407 w 9601201"/>
              <a:gd name="connsiteY288" fmla="*/ 0 h 4194895"/>
              <a:gd name="connsiteX289" fmla="*/ 6979794 w 9601201"/>
              <a:gd name="connsiteY289" fmla="*/ 0 h 4194895"/>
              <a:gd name="connsiteX290" fmla="*/ 3505200 w 9601201"/>
              <a:gd name="connsiteY290" fmla="*/ 3475843 h 4194895"/>
              <a:gd name="connsiteX291" fmla="*/ 3505200 w 9601201"/>
              <a:gd name="connsiteY291" fmla="*/ 3485690 h 4194895"/>
              <a:gd name="connsiteX292" fmla="*/ 6989639 w 9601201"/>
              <a:gd name="connsiteY292" fmla="*/ 0 h 4194895"/>
              <a:gd name="connsiteX293" fmla="*/ 7029026 w 9601201"/>
              <a:gd name="connsiteY293" fmla="*/ 0 h 4194895"/>
              <a:gd name="connsiteX294" fmla="*/ 3505200 w 9601201"/>
              <a:gd name="connsiteY294" fmla="*/ 3525093 h 4194895"/>
              <a:gd name="connsiteX295" fmla="*/ 3505200 w 9601201"/>
              <a:gd name="connsiteY295" fmla="*/ 3534940 h 4194895"/>
              <a:gd name="connsiteX296" fmla="*/ 7038871 w 9601201"/>
              <a:gd name="connsiteY296" fmla="*/ 0 h 4194895"/>
              <a:gd name="connsiteX297" fmla="*/ 7056647 w 9601201"/>
              <a:gd name="connsiteY297" fmla="*/ 0 h 4194895"/>
              <a:gd name="connsiteX298" fmla="*/ 7078257 w 9601201"/>
              <a:gd name="connsiteY298" fmla="*/ 0 h 4194895"/>
              <a:gd name="connsiteX299" fmla="*/ 3505200 w 9601201"/>
              <a:gd name="connsiteY299" fmla="*/ 3574341 h 4194895"/>
              <a:gd name="connsiteX300" fmla="*/ 3505200 w 9601201"/>
              <a:gd name="connsiteY300" fmla="*/ 3584190 h 4194895"/>
              <a:gd name="connsiteX301" fmla="*/ 7088103 w 9601201"/>
              <a:gd name="connsiteY301" fmla="*/ 0 h 4194895"/>
              <a:gd name="connsiteX302" fmla="*/ 7127490 w 9601201"/>
              <a:gd name="connsiteY302" fmla="*/ 0 h 4194895"/>
              <a:gd name="connsiteX303" fmla="*/ 3505200 w 9601201"/>
              <a:gd name="connsiteY303" fmla="*/ 3623591 h 4194895"/>
              <a:gd name="connsiteX304" fmla="*/ 3505200 w 9601201"/>
              <a:gd name="connsiteY304" fmla="*/ 3633439 h 4194895"/>
              <a:gd name="connsiteX305" fmla="*/ 7137334 w 9601201"/>
              <a:gd name="connsiteY305" fmla="*/ 0 h 4194895"/>
              <a:gd name="connsiteX306" fmla="*/ 7165097 w 9601201"/>
              <a:gd name="connsiteY306" fmla="*/ 0 h 4194895"/>
              <a:gd name="connsiteX307" fmla="*/ 7176721 w 9601201"/>
              <a:gd name="connsiteY307" fmla="*/ 0 h 4194895"/>
              <a:gd name="connsiteX308" fmla="*/ 3505200 w 9601201"/>
              <a:gd name="connsiteY308" fmla="*/ 3672840 h 4194895"/>
              <a:gd name="connsiteX309" fmla="*/ 3505200 w 9601201"/>
              <a:gd name="connsiteY309" fmla="*/ 3682689 h 4194895"/>
              <a:gd name="connsiteX310" fmla="*/ 7186566 w 9601201"/>
              <a:gd name="connsiteY310" fmla="*/ 0 h 4194895"/>
              <a:gd name="connsiteX311" fmla="*/ 7225953 w 9601201"/>
              <a:gd name="connsiteY311" fmla="*/ 0 h 4194895"/>
              <a:gd name="connsiteX312" fmla="*/ 3505200 w 9601201"/>
              <a:gd name="connsiteY312" fmla="*/ 3722090 h 4194895"/>
              <a:gd name="connsiteX313" fmla="*/ 3505200 w 9601201"/>
              <a:gd name="connsiteY313" fmla="*/ 3731939 h 4194895"/>
              <a:gd name="connsiteX314" fmla="*/ 7235798 w 9601201"/>
              <a:gd name="connsiteY314" fmla="*/ 0 h 4194895"/>
              <a:gd name="connsiteX315" fmla="*/ 7275186 w 9601201"/>
              <a:gd name="connsiteY315" fmla="*/ 0 h 4194895"/>
              <a:gd name="connsiteX316" fmla="*/ 3505200 w 9601201"/>
              <a:gd name="connsiteY316" fmla="*/ 3771340 h 4194895"/>
              <a:gd name="connsiteX317" fmla="*/ 3505200 w 9601201"/>
              <a:gd name="connsiteY317" fmla="*/ 3781188 h 4194895"/>
              <a:gd name="connsiteX318" fmla="*/ 7285030 w 9601201"/>
              <a:gd name="connsiteY318" fmla="*/ 0 h 4194895"/>
              <a:gd name="connsiteX319" fmla="*/ 7324417 w 9601201"/>
              <a:gd name="connsiteY319" fmla="*/ 0 h 4194895"/>
              <a:gd name="connsiteX320" fmla="*/ 3505200 w 9601201"/>
              <a:gd name="connsiteY320" fmla="*/ 3820590 h 4194895"/>
              <a:gd name="connsiteX321" fmla="*/ 3505200 w 9601201"/>
              <a:gd name="connsiteY321" fmla="*/ 3830438 h 4194895"/>
              <a:gd name="connsiteX322" fmla="*/ 7334262 w 9601201"/>
              <a:gd name="connsiteY322" fmla="*/ 0 h 4194895"/>
              <a:gd name="connsiteX323" fmla="*/ 7359457 w 9601201"/>
              <a:gd name="connsiteY323" fmla="*/ 0 h 4194895"/>
              <a:gd name="connsiteX324" fmla="*/ 7373649 w 9601201"/>
              <a:gd name="connsiteY324" fmla="*/ 0 h 4194895"/>
              <a:gd name="connsiteX325" fmla="*/ 3505200 w 9601201"/>
              <a:gd name="connsiteY325" fmla="*/ 3869839 h 4194895"/>
              <a:gd name="connsiteX326" fmla="*/ 3505200 w 9601201"/>
              <a:gd name="connsiteY326" fmla="*/ 3879688 h 4194895"/>
              <a:gd name="connsiteX327" fmla="*/ 7383494 w 9601201"/>
              <a:gd name="connsiteY327" fmla="*/ 0 h 4194895"/>
              <a:gd name="connsiteX328" fmla="*/ 7422881 w 9601201"/>
              <a:gd name="connsiteY328" fmla="*/ 0 h 4194895"/>
              <a:gd name="connsiteX329" fmla="*/ 3505200 w 9601201"/>
              <a:gd name="connsiteY329" fmla="*/ 3919089 h 4194895"/>
              <a:gd name="connsiteX330" fmla="*/ 3505200 w 9601201"/>
              <a:gd name="connsiteY330" fmla="*/ 3928936 h 4194895"/>
              <a:gd name="connsiteX331" fmla="*/ 7432726 w 9601201"/>
              <a:gd name="connsiteY331" fmla="*/ 0 h 4194895"/>
              <a:gd name="connsiteX332" fmla="*/ 7471762 w 9601201"/>
              <a:gd name="connsiteY332" fmla="*/ 0 h 4194895"/>
              <a:gd name="connsiteX333" fmla="*/ 7472112 w 9601201"/>
              <a:gd name="connsiteY333" fmla="*/ 0 h 4194895"/>
              <a:gd name="connsiteX334" fmla="*/ 3505200 w 9601201"/>
              <a:gd name="connsiteY334" fmla="*/ 3968338 h 4194895"/>
              <a:gd name="connsiteX335" fmla="*/ 3505200 w 9601201"/>
              <a:gd name="connsiteY335" fmla="*/ 3978186 h 4194895"/>
              <a:gd name="connsiteX336" fmla="*/ 7481957 w 9601201"/>
              <a:gd name="connsiteY336" fmla="*/ 0 h 4194895"/>
              <a:gd name="connsiteX337" fmla="*/ 7521344 w 9601201"/>
              <a:gd name="connsiteY337" fmla="*/ 0 h 4194895"/>
              <a:gd name="connsiteX338" fmla="*/ 3505200 w 9601201"/>
              <a:gd name="connsiteY338" fmla="*/ 4017587 h 4194895"/>
              <a:gd name="connsiteX339" fmla="*/ 3505200 w 9601201"/>
              <a:gd name="connsiteY339" fmla="*/ 4027436 h 4194895"/>
              <a:gd name="connsiteX340" fmla="*/ 7531190 w 9601201"/>
              <a:gd name="connsiteY340" fmla="*/ 0 h 4194895"/>
              <a:gd name="connsiteX341" fmla="*/ 7570576 w 9601201"/>
              <a:gd name="connsiteY341" fmla="*/ 0 h 4194895"/>
              <a:gd name="connsiteX342" fmla="*/ 3505200 w 9601201"/>
              <a:gd name="connsiteY342" fmla="*/ 4066837 h 4194895"/>
              <a:gd name="connsiteX343" fmla="*/ 3505200 w 9601201"/>
              <a:gd name="connsiteY343" fmla="*/ 4076687 h 4194895"/>
              <a:gd name="connsiteX344" fmla="*/ 7580422 w 9601201"/>
              <a:gd name="connsiteY344" fmla="*/ 0 h 4194895"/>
              <a:gd name="connsiteX345" fmla="*/ 7619809 w 9601201"/>
              <a:gd name="connsiteY345" fmla="*/ 0 h 4194895"/>
              <a:gd name="connsiteX346" fmla="*/ 3505200 w 9601201"/>
              <a:gd name="connsiteY346" fmla="*/ 4116087 h 4194895"/>
              <a:gd name="connsiteX347" fmla="*/ 3505200 w 9601201"/>
              <a:gd name="connsiteY347" fmla="*/ 4125935 h 4194895"/>
              <a:gd name="connsiteX348" fmla="*/ 7629653 w 9601201"/>
              <a:gd name="connsiteY348" fmla="*/ 0 h 4194895"/>
              <a:gd name="connsiteX349" fmla="*/ 7669041 w 9601201"/>
              <a:gd name="connsiteY349" fmla="*/ 0 h 4194895"/>
              <a:gd name="connsiteX350" fmla="*/ 3505200 w 9601201"/>
              <a:gd name="connsiteY350" fmla="*/ 4165338 h 4194895"/>
              <a:gd name="connsiteX351" fmla="*/ 3505200 w 9601201"/>
              <a:gd name="connsiteY351" fmla="*/ 4175185 h 4194895"/>
              <a:gd name="connsiteX352" fmla="*/ 7678885 w 9601201"/>
              <a:gd name="connsiteY352" fmla="*/ 0 h 4194895"/>
              <a:gd name="connsiteX353" fmla="*/ 7718272 w 9601201"/>
              <a:gd name="connsiteY353" fmla="*/ 0 h 4194895"/>
              <a:gd name="connsiteX354" fmla="*/ 3530496 w 9601201"/>
              <a:gd name="connsiteY354" fmla="*/ 4189281 h 4194895"/>
              <a:gd name="connsiteX355" fmla="*/ 3535419 w 9601201"/>
              <a:gd name="connsiteY355" fmla="*/ 4194204 h 4194895"/>
              <a:gd name="connsiteX356" fmla="*/ 7728117 w 9601201"/>
              <a:gd name="connsiteY356" fmla="*/ 0 h 4194895"/>
              <a:gd name="connsiteX357" fmla="*/ 7767505 w 9601201"/>
              <a:gd name="connsiteY357" fmla="*/ 0 h 4194895"/>
              <a:gd name="connsiteX358" fmla="*/ 3579728 w 9601201"/>
              <a:gd name="connsiteY358" fmla="*/ 4189281 h 4194895"/>
              <a:gd name="connsiteX359" fmla="*/ 3584651 w 9601201"/>
              <a:gd name="connsiteY359" fmla="*/ 4194204 h 4194895"/>
              <a:gd name="connsiteX360" fmla="*/ 7777348 w 9601201"/>
              <a:gd name="connsiteY360" fmla="*/ 0 h 4194895"/>
              <a:gd name="connsiteX361" fmla="*/ 7816736 w 9601201"/>
              <a:gd name="connsiteY361" fmla="*/ 0 h 4194895"/>
              <a:gd name="connsiteX362" fmla="*/ 3628960 w 9601201"/>
              <a:gd name="connsiteY362" fmla="*/ 4189281 h 4194895"/>
              <a:gd name="connsiteX363" fmla="*/ 3633883 w 9601201"/>
              <a:gd name="connsiteY363" fmla="*/ 4194204 h 4194895"/>
              <a:gd name="connsiteX364" fmla="*/ 7826580 w 9601201"/>
              <a:gd name="connsiteY364" fmla="*/ 0 h 4194895"/>
              <a:gd name="connsiteX365" fmla="*/ 7865967 w 9601201"/>
              <a:gd name="connsiteY365" fmla="*/ 0 h 4194895"/>
              <a:gd name="connsiteX366" fmla="*/ 3678191 w 9601201"/>
              <a:gd name="connsiteY366" fmla="*/ 4189281 h 4194895"/>
              <a:gd name="connsiteX367" fmla="*/ 3683115 w 9601201"/>
              <a:gd name="connsiteY367" fmla="*/ 4194204 h 4194895"/>
              <a:gd name="connsiteX368" fmla="*/ 7875812 w 9601201"/>
              <a:gd name="connsiteY368" fmla="*/ 0 h 4194895"/>
              <a:gd name="connsiteX369" fmla="*/ 7915200 w 9601201"/>
              <a:gd name="connsiteY369" fmla="*/ 0 h 4194895"/>
              <a:gd name="connsiteX370" fmla="*/ 3727423 w 9601201"/>
              <a:gd name="connsiteY370" fmla="*/ 4189281 h 4194895"/>
              <a:gd name="connsiteX371" fmla="*/ 3732347 w 9601201"/>
              <a:gd name="connsiteY371" fmla="*/ 4194204 h 4194895"/>
              <a:gd name="connsiteX372" fmla="*/ 7925044 w 9601201"/>
              <a:gd name="connsiteY372" fmla="*/ 0 h 4194895"/>
              <a:gd name="connsiteX373" fmla="*/ 7964431 w 9601201"/>
              <a:gd name="connsiteY373" fmla="*/ 0 h 4194895"/>
              <a:gd name="connsiteX374" fmla="*/ 3776655 w 9601201"/>
              <a:gd name="connsiteY374" fmla="*/ 4189281 h 4194895"/>
              <a:gd name="connsiteX375" fmla="*/ 3781578 w 9601201"/>
              <a:gd name="connsiteY375" fmla="*/ 4194204 h 4194895"/>
              <a:gd name="connsiteX376" fmla="*/ 7974276 w 9601201"/>
              <a:gd name="connsiteY376" fmla="*/ 0 h 4194895"/>
              <a:gd name="connsiteX377" fmla="*/ 8013663 w 9601201"/>
              <a:gd name="connsiteY377" fmla="*/ 0 h 4194895"/>
              <a:gd name="connsiteX378" fmla="*/ 3825887 w 9601201"/>
              <a:gd name="connsiteY378" fmla="*/ 4189281 h 4194895"/>
              <a:gd name="connsiteX379" fmla="*/ 3830810 w 9601201"/>
              <a:gd name="connsiteY379" fmla="*/ 4194204 h 4194895"/>
              <a:gd name="connsiteX380" fmla="*/ 8023508 w 9601201"/>
              <a:gd name="connsiteY380" fmla="*/ 0 h 4194895"/>
              <a:gd name="connsiteX381" fmla="*/ 8062895 w 9601201"/>
              <a:gd name="connsiteY381" fmla="*/ 0 h 4194895"/>
              <a:gd name="connsiteX382" fmla="*/ 3875119 w 9601201"/>
              <a:gd name="connsiteY382" fmla="*/ 4189281 h 4194895"/>
              <a:gd name="connsiteX383" fmla="*/ 3880042 w 9601201"/>
              <a:gd name="connsiteY383" fmla="*/ 4194204 h 4194895"/>
              <a:gd name="connsiteX384" fmla="*/ 8072740 w 9601201"/>
              <a:gd name="connsiteY384" fmla="*/ 0 h 4194895"/>
              <a:gd name="connsiteX385" fmla="*/ 8105031 w 9601201"/>
              <a:gd name="connsiteY385" fmla="*/ 0 h 4194895"/>
              <a:gd name="connsiteX386" fmla="*/ 8112127 w 9601201"/>
              <a:gd name="connsiteY386" fmla="*/ 0 h 4194895"/>
              <a:gd name="connsiteX387" fmla="*/ 3924351 w 9601201"/>
              <a:gd name="connsiteY387" fmla="*/ 4189281 h 4194895"/>
              <a:gd name="connsiteX388" fmla="*/ 3929274 w 9601201"/>
              <a:gd name="connsiteY388" fmla="*/ 4194204 h 4194895"/>
              <a:gd name="connsiteX389" fmla="*/ 8121971 w 9601201"/>
              <a:gd name="connsiteY389" fmla="*/ 0 h 4194895"/>
              <a:gd name="connsiteX390" fmla="*/ 8161359 w 9601201"/>
              <a:gd name="connsiteY390" fmla="*/ 0 h 4194895"/>
              <a:gd name="connsiteX391" fmla="*/ 3973583 w 9601201"/>
              <a:gd name="connsiteY391" fmla="*/ 4189281 h 4194895"/>
              <a:gd name="connsiteX392" fmla="*/ 3978507 w 9601201"/>
              <a:gd name="connsiteY392" fmla="*/ 4194204 h 4194895"/>
              <a:gd name="connsiteX393" fmla="*/ 8171204 w 9601201"/>
              <a:gd name="connsiteY393" fmla="*/ 0 h 4194895"/>
              <a:gd name="connsiteX394" fmla="*/ 8188457 w 9601201"/>
              <a:gd name="connsiteY394" fmla="*/ 0 h 4194895"/>
              <a:gd name="connsiteX395" fmla="*/ 8210591 w 9601201"/>
              <a:gd name="connsiteY395" fmla="*/ 0 h 4194895"/>
              <a:gd name="connsiteX396" fmla="*/ 4022815 w 9601201"/>
              <a:gd name="connsiteY396" fmla="*/ 4189281 h 4194895"/>
              <a:gd name="connsiteX397" fmla="*/ 4027738 w 9601201"/>
              <a:gd name="connsiteY397" fmla="*/ 4194204 h 4194895"/>
              <a:gd name="connsiteX398" fmla="*/ 8220436 w 9601201"/>
              <a:gd name="connsiteY398" fmla="*/ 0 h 4194895"/>
              <a:gd name="connsiteX399" fmla="*/ 8260576 w 9601201"/>
              <a:gd name="connsiteY399" fmla="*/ 0 h 4194895"/>
              <a:gd name="connsiteX400" fmla="*/ 4072048 w 9601201"/>
              <a:gd name="connsiteY400" fmla="*/ 4189281 h 4194895"/>
              <a:gd name="connsiteX401" fmla="*/ 4076970 w 9601201"/>
              <a:gd name="connsiteY401" fmla="*/ 4194204 h 4194895"/>
              <a:gd name="connsiteX402" fmla="*/ 8270420 w 9601201"/>
              <a:gd name="connsiteY402" fmla="*/ 0 h 4194895"/>
              <a:gd name="connsiteX403" fmla="*/ 8309808 w 9601201"/>
              <a:gd name="connsiteY403" fmla="*/ 0 h 4194895"/>
              <a:gd name="connsiteX404" fmla="*/ 4121278 w 9601201"/>
              <a:gd name="connsiteY404" fmla="*/ 4189281 h 4194895"/>
              <a:gd name="connsiteX405" fmla="*/ 4126201 w 9601201"/>
              <a:gd name="connsiteY405" fmla="*/ 4194204 h 4194895"/>
              <a:gd name="connsiteX406" fmla="*/ 8319652 w 9601201"/>
              <a:gd name="connsiteY406" fmla="*/ 0 h 4194895"/>
              <a:gd name="connsiteX407" fmla="*/ 8359040 w 9601201"/>
              <a:gd name="connsiteY407" fmla="*/ 0 h 4194895"/>
              <a:gd name="connsiteX408" fmla="*/ 4170510 w 9601201"/>
              <a:gd name="connsiteY408" fmla="*/ 4189281 h 4194895"/>
              <a:gd name="connsiteX409" fmla="*/ 4175433 w 9601201"/>
              <a:gd name="connsiteY409" fmla="*/ 4194204 h 4194895"/>
              <a:gd name="connsiteX410" fmla="*/ 8368884 w 9601201"/>
              <a:gd name="connsiteY410" fmla="*/ 0 h 4194895"/>
              <a:gd name="connsiteX411" fmla="*/ 8408271 w 9601201"/>
              <a:gd name="connsiteY411" fmla="*/ 0 h 4194895"/>
              <a:gd name="connsiteX412" fmla="*/ 4219742 w 9601201"/>
              <a:gd name="connsiteY412" fmla="*/ 4189281 h 4194895"/>
              <a:gd name="connsiteX413" fmla="*/ 4224665 w 9601201"/>
              <a:gd name="connsiteY413" fmla="*/ 4194204 h 4194895"/>
              <a:gd name="connsiteX414" fmla="*/ 8418116 w 9601201"/>
              <a:gd name="connsiteY414" fmla="*/ 0 h 4194895"/>
              <a:gd name="connsiteX415" fmla="*/ 8457502 w 9601201"/>
              <a:gd name="connsiteY415" fmla="*/ 0 h 4194895"/>
              <a:gd name="connsiteX416" fmla="*/ 4268974 w 9601201"/>
              <a:gd name="connsiteY416" fmla="*/ 4189281 h 4194895"/>
              <a:gd name="connsiteX417" fmla="*/ 4273898 w 9601201"/>
              <a:gd name="connsiteY417" fmla="*/ 4194204 h 4194895"/>
              <a:gd name="connsiteX418" fmla="*/ 8467348 w 9601201"/>
              <a:gd name="connsiteY418" fmla="*/ 0 h 4194895"/>
              <a:gd name="connsiteX419" fmla="*/ 8506735 w 9601201"/>
              <a:gd name="connsiteY419" fmla="*/ 0 h 4194895"/>
              <a:gd name="connsiteX420" fmla="*/ 4318206 w 9601201"/>
              <a:gd name="connsiteY420" fmla="*/ 4189281 h 4194895"/>
              <a:gd name="connsiteX421" fmla="*/ 4323130 w 9601201"/>
              <a:gd name="connsiteY421" fmla="*/ 4194204 h 4194895"/>
              <a:gd name="connsiteX422" fmla="*/ 8516580 w 9601201"/>
              <a:gd name="connsiteY422" fmla="*/ 0 h 4194895"/>
              <a:gd name="connsiteX423" fmla="*/ 8541614 w 9601201"/>
              <a:gd name="connsiteY423" fmla="*/ 0 h 4194895"/>
              <a:gd name="connsiteX424" fmla="*/ 8555967 w 9601201"/>
              <a:gd name="connsiteY424" fmla="*/ 0 h 4194895"/>
              <a:gd name="connsiteX425" fmla="*/ 4367439 w 9601201"/>
              <a:gd name="connsiteY425" fmla="*/ 4189281 h 4194895"/>
              <a:gd name="connsiteX426" fmla="*/ 4372361 w 9601201"/>
              <a:gd name="connsiteY426" fmla="*/ 4194204 h 4194895"/>
              <a:gd name="connsiteX427" fmla="*/ 8565811 w 9601201"/>
              <a:gd name="connsiteY427" fmla="*/ 0 h 4194895"/>
              <a:gd name="connsiteX428" fmla="*/ 8605198 w 9601201"/>
              <a:gd name="connsiteY428" fmla="*/ 0 h 4194895"/>
              <a:gd name="connsiteX429" fmla="*/ 4416671 w 9601201"/>
              <a:gd name="connsiteY429" fmla="*/ 4189281 h 4194895"/>
              <a:gd name="connsiteX430" fmla="*/ 4421593 w 9601201"/>
              <a:gd name="connsiteY430" fmla="*/ 4194204 h 4194895"/>
              <a:gd name="connsiteX431" fmla="*/ 8615042 w 9601201"/>
              <a:gd name="connsiteY431" fmla="*/ 0 h 4194895"/>
              <a:gd name="connsiteX432" fmla="*/ 8654430 w 9601201"/>
              <a:gd name="connsiteY432" fmla="*/ 0 h 4194895"/>
              <a:gd name="connsiteX433" fmla="*/ 4465901 w 9601201"/>
              <a:gd name="connsiteY433" fmla="*/ 4189281 h 4194895"/>
              <a:gd name="connsiteX434" fmla="*/ 4470825 w 9601201"/>
              <a:gd name="connsiteY434" fmla="*/ 4194204 h 4194895"/>
              <a:gd name="connsiteX435" fmla="*/ 8664274 w 9601201"/>
              <a:gd name="connsiteY435" fmla="*/ 0 h 4194895"/>
              <a:gd name="connsiteX436" fmla="*/ 8703662 w 9601201"/>
              <a:gd name="connsiteY436" fmla="*/ 0 h 4194895"/>
              <a:gd name="connsiteX437" fmla="*/ 4515133 w 9601201"/>
              <a:gd name="connsiteY437" fmla="*/ 4189281 h 4194895"/>
              <a:gd name="connsiteX438" fmla="*/ 4520057 w 9601201"/>
              <a:gd name="connsiteY438" fmla="*/ 4194204 h 4194895"/>
              <a:gd name="connsiteX439" fmla="*/ 8713507 w 9601201"/>
              <a:gd name="connsiteY439" fmla="*/ 0 h 4194895"/>
              <a:gd name="connsiteX440" fmla="*/ 8752894 w 9601201"/>
              <a:gd name="connsiteY440" fmla="*/ 0 h 4194895"/>
              <a:gd name="connsiteX441" fmla="*/ 4564365 w 9601201"/>
              <a:gd name="connsiteY441" fmla="*/ 4189281 h 4194895"/>
              <a:gd name="connsiteX442" fmla="*/ 4569290 w 9601201"/>
              <a:gd name="connsiteY442" fmla="*/ 4194204 h 4194895"/>
              <a:gd name="connsiteX443" fmla="*/ 8762739 w 9601201"/>
              <a:gd name="connsiteY443" fmla="*/ 0 h 4194895"/>
              <a:gd name="connsiteX444" fmla="*/ 8802126 w 9601201"/>
              <a:gd name="connsiteY444" fmla="*/ 0 h 4194895"/>
              <a:gd name="connsiteX445" fmla="*/ 4613597 w 9601201"/>
              <a:gd name="connsiteY445" fmla="*/ 4189281 h 4194895"/>
              <a:gd name="connsiteX446" fmla="*/ 4618521 w 9601201"/>
              <a:gd name="connsiteY446" fmla="*/ 4194204 h 4194895"/>
              <a:gd name="connsiteX447" fmla="*/ 8811971 w 9601201"/>
              <a:gd name="connsiteY447" fmla="*/ 0 h 4194895"/>
              <a:gd name="connsiteX448" fmla="*/ 8830566 w 9601201"/>
              <a:gd name="connsiteY448" fmla="*/ 0 h 4194895"/>
              <a:gd name="connsiteX449" fmla="*/ 8839157 w 9601201"/>
              <a:gd name="connsiteY449" fmla="*/ 0 h 4194895"/>
              <a:gd name="connsiteX450" fmla="*/ 8839157 w 9601201"/>
              <a:gd name="connsiteY450" fmla="*/ 2 h 4194895"/>
              <a:gd name="connsiteX451" fmla="*/ 8851357 w 9601201"/>
              <a:gd name="connsiteY451" fmla="*/ 2 h 4194895"/>
              <a:gd name="connsiteX452" fmla="*/ 4662830 w 9601201"/>
              <a:gd name="connsiteY452" fmla="*/ 4189281 h 4194895"/>
              <a:gd name="connsiteX453" fmla="*/ 4667752 w 9601201"/>
              <a:gd name="connsiteY453" fmla="*/ 4194204 h 4194895"/>
              <a:gd name="connsiteX454" fmla="*/ 8861201 w 9601201"/>
              <a:gd name="connsiteY454" fmla="*/ 2 h 4194895"/>
              <a:gd name="connsiteX455" fmla="*/ 8900588 w 9601201"/>
              <a:gd name="connsiteY455" fmla="*/ 2 h 4194895"/>
              <a:gd name="connsiteX456" fmla="*/ 4712062 w 9601201"/>
              <a:gd name="connsiteY456" fmla="*/ 4189281 h 4194895"/>
              <a:gd name="connsiteX457" fmla="*/ 4716984 w 9601201"/>
              <a:gd name="connsiteY457" fmla="*/ 4194204 h 4194895"/>
              <a:gd name="connsiteX458" fmla="*/ 8910432 w 9601201"/>
              <a:gd name="connsiteY458" fmla="*/ 2 h 4194895"/>
              <a:gd name="connsiteX459" fmla="*/ 8949820 w 9601201"/>
              <a:gd name="connsiteY459" fmla="*/ 2 h 4194895"/>
              <a:gd name="connsiteX460" fmla="*/ 4761293 w 9601201"/>
              <a:gd name="connsiteY460" fmla="*/ 4189281 h 4194895"/>
              <a:gd name="connsiteX461" fmla="*/ 4766216 w 9601201"/>
              <a:gd name="connsiteY461" fmla="*/ 4194204 h 4194895"/>
              <a:gd name="connsiteX462" fmla="*/ 8959664 w 9601201"/>
              <a:gd name="connsiteY462" fmla="*/ 2 h 4194895"/>
              <a:gd name="connsiteX463" fmla="*/ 8999051 w 9601201"/>
              <a:gd name="connsiteY463" fmla="*/ 2 h 4194895"/>
              <a:gd name="connsiteX464" fmla="*/ 4810524 w 9601201"/>
              <a:gd name="connsiteY464" fmla="*/ 4189281 h 4194895"/>
              <a:gd name="connsiteX465" fmla="*/ 4815448 w 9601201"/>
              <a:gd name="connsiteY465" fmla="*/ 4194204 h 4194895"/>
              <a:gd name="connsiteX466" fmla="*/ 9008896 w 9601201"/>
              <a:gd name="connsiteY466" fmla="*/ 2 h 4194895"/>
              <a:gd name="connsiteX467" fmla="*/ 9048283 w 9601201"/>
              <a:gd name="connsiteY467" fmla="*/ 2 h 4194895"/>
              <a:gd name="connsiteX468" fmla="*/ 4859756 w 9601201"/>
              <a:gd name="connsiteY468" fmla="*/ 4189281 h 4194895"/>
              <a:gd name="connsiteX469" fmla="*/ 4864680 w 9601201"/>
              <a:gd name="connsiteY469" fmla="*/ 4194204 h 4194895"/>
              <a:gd name="connsiteX470" fmla="*/ 9058129 w 9601201"/>
              <a:gd name="connsiteY470" fmla="*/ 2 h 4194895"/>
              <a:gd name="connsiteX471" fmla="*/ 9097515 w 9601201"/>
              <a:gd name="connsiteY471" fmla="*/ 2 h 4194895"/>
              <a:gd name="connsiteX472" fmla="*/ 4908988 w 9601201"/>
              <a:gd name="connsiteY472" fmla="*/ 4189281 h 4194895"/>
              <a:gd name="connsiteX473" fmla="*/ 4913913 w 9601201"/>
              <a:gd name="connsiteY473" fmla="*/ 4194204 h 4194895"/>
              <a:gd name="connsiteX474" fmla="*/ 9107361 w 9601201"/>
              <a:gd name="connsiteY474" fmla="*/ 2 h 4194895"/>
              <a:gd name="connsiteX475" fmla="*/ 9146747 w 9601201"/>
              <a:gd name="connsiteY475" fmla="*/ 2 h 4194895"/>
              <a:gd name="connsiteX476" fmla="*/ 4958220 w 9601201"/>
              <a:gd name="connsiteY476" fmla="*/ 4189281 h 4194895"/>
              <a:gd name="connsiteX477" fmla="*/ 4963143 w 9601201"/>
              <a:gd name="connsiteY477" fmla="*/ 4194204 h 4194895"/>
              <a:gd name="connsiteX478" fmla="*/ 9156592 w 9601201"/>
              <a:gd name="connsiteY478" fmla="*/ 2 h 4194895"/>
              <a:gd name="connsiteX479" fmla="*/ 9195979 w 9601201"/>
              <a:gd name="connsiteY479" fmla="*/ 2 h 4194895"/>
              <a:gd name="connsiteX480" fmla="*/ 5007453 w 9601201"/>
              <a:gd name="connsiteY480" fmla="*/ 4189281 h 4194895"/>
              <a:gd name="connsiteX481" fmla="*/ 5012375 w 9601201"/>
              <a:gd name="connsiteY481" fmla="*/ 4194204 h 4194895"/>
              <a:gd name="connsiteX482" fmla="*/ 9205823 w 9601201"/>
              <a:gd name="connsiteY482" fmla="*/ 2 h 4194895"/>
              <a:gd name="connsiteX483" fmla="*/ 9245211 w 9601201"/>
              <a:gd name="connsiteY483" fmla="*/ 2 h 4194895"/>
              <a:gd name="connsiteX484" fmla="*/ 5056684 w 9601201"/>
              <a:gd name="connsiteY484" fmla="*/ 4189281 h 4194895"/>
              <a:gd name="connsiteX485" fmla="*/ 5061607 w 9601201"/>
              <a:gd name="connsiteY485" fmla="*/ 4194204 h 4194895"/>
              <a:gd name="connsiteX486" fmla="*/ 9255055 w 9601201"/>
              <a:gd name="connsiteY486" fmla="*/ 2 h 4194895"/>
              <a:gd name="connsiteX487" fmla="*/ 9294443 w 9601201"/>
              <a:gd name="connsiteY487" fmla="*/ 2 h 4194895"/>
              <a:gd name="connsiteX488" fmla="*/ 5105916 w 9601201"/>
              <a:gd name="connsiteY488" fmla="*/ 4189281 h 4194895"/>
              <a:gd name="connsiteX489" fmla="*/ 5110839 w 9601201"/>
              <a:gd name="connsiteY489" fmla="*/ 4194204 h 4194895"/>
              <a:gd name="connsiteX490" fmla="*/ 9304287 w 9601201"/>
              <a:gd name="connsiteY490" fmla="*/ 2 h 4194895"/>
              <a:gd name="connsiteX491" fmla="*/ 9343675 w 9601201"/>
              <a:gd name="connsiteY491" fmla="*/ 2 h 4194895"/>
              <a:gd name="connsiteX492" fmla="*/ 5155148 w 9601201"/>
              <a:gd name="connsiteY492" fmla="*/ 4189281 h 4194895"/>
              <a:gd name="connsiteX493" fmla="*/ 5160071 w 9601201"/>
              <a:gd name="connsiteY493" fmla="*/ 4194204 h 4194895"/>
              <a:gd name="connsiteX494" fmla="*/ 9353519 w 9601201"/>
              <a:gd name="connsiteY494" fmla="*/ 2 h 4194895"/>
              <a:gd name="connsiteX495" fmla="*/ 9392906 w 9601201"/>
              <a:gd name="connsiteY495" fmla="*/ 2 h 4194895"/>
              <a:gd name="connsiteX496" fmla="*/ 5204380 w 9601201"/>
              <a:gd name="connsiteY496" fmla="*/ 4189281 h 4194895"/>
              <a:gd name="connsiteX497" fmla="*/ 5209304 w 9601201"/>
              <a:gd name="connsiteY497" fmla="*/ 4194204 h 4194895"/>
              <a:gd name="connsiteX498" fmla="*/ 9402752 w 9601201"/>
              <a:gd name="connsiteY498" fmla="*/ 2 h 4194895"/>
              <a:gd name="connsiteX499" fmla="*/ 9442139 w 9601201"/>
              <a:gd name="connsiteY499" fmla="*/ 2 h 4194895"/>
              <a:gd name="connsiteX500" fmla="*/ 5253611 w 9601201"/>
              <a:gd name="connsiteY500" fmla="*/ 4189281 h 4194895"/>
              <a:gd name="connsiteX501" fmla="*/ 5258536 w 9601201"/>
              <a:gd name="connsiteY501" fmla="*/ 4194204 h 4194895"/>
              <a:gd name="connsiteX502" fmla="*/ 9451983 w 9601201"/>
              <a:gd name="connsiteY502" fmla="*/ 2 h 4194895"/>
              <a:gd name="connsiteX503" fmla="*/ 9491371 w 9601201"/>
              <a:gd name="connsiteY503" fmla="*/ 2 h 4194895"/>
              <a:gd name="connsiteX504" fmla="*/ 5302844 w 9601201"/>
              <a:gd name="connsiteY504" fmla="*/ 4189281 h 4194895"/>
              <a:gd name="connsiteX505" fmla="*/ 5307766 w 9601201"/>
              <a:gd name="connsiteY505" fmla="*/ 4194204 h 4194895"/>
              <a:gd name="connsiteX506" fmla="*/ 9501215 w 9601201"/>
              <a:gd name="connsiteY506" fmla="*/ 2 h 4194895"/>
              <a:gd name="connsiteX507" fmla="*/ 9540603 w 9601201"/>
              <a:gd name="connsiteY507" fmla="*/ 2 h 4194895"/>
              <a:gd name="connsiteX508" fmla="*/ 5352076 w 9601201"/>
              <a:gd name="connsiteY508" fmla="*/ 4189281 h 4194895"/>
              <a:gd name="connsiteX509" fmla="*/ 5356998 w 9601201"/>
              <a:gd name="connsiteY509" fmla="*/ 4194204 h 4194895"/>
              <a:gd name="connsiteX510" fmla="*/ 9550447 w 9601201"/>
              <a:gd name="connsiteY510" fmla="*/ 2 h 4194895"/>
              <a:gd name="connsiteX511" fmla="*/ 9589834 w 9601201"/>
              <a:gd name="connsiteY511" fmla="*/ 2 h 4194895"/>
              <a:gd name="connsiteX512" fmla="*/ 5401307 w 9601201"/>
              <a:gd name="connsiteY512" fmla="*/ 4189281 h 4194895"/>
              <a:gd name="connsiteX513" fmla="*/ 5406230 w 9601201"/>
              <a:gd name="connsiteY513" fmla="*/ 4194204 h 4194895"/>
              <a:gd name="connsiteX514" fmla="*/ 9599678 w 9601201"/>
              <a:gd name="connsiteY514" fmla="*/ 2 h 4194895"/>
              <a:gd name="connsiteX515" fmla="*/ 9601199 w 9601201"/>
              <a:gd name="connsiteY515" fmla="*/ 2 h 4194895"/>
              <a:gd name="connsiteX516" fmla="*/ 9601199 w 9601201"/>
              <a:gd name="connsiteY516" fmla="*/ 1 h 4194895"/>
              <a:gd name="connsiteX517" fmla="*/ 9601200 w 9601201"/>
              <a:gd name="connsiteY517" fmla="*/ 1 h 4194895"/>
              <a:gd name="connsiteX518" fmla="*/ 9601200 w 9601201"/>
              <a:gd name="connsiteY518" fmla="*/ 37875 h 4194895"/>
              <a:gd name="connsiteX519" fmla="*/ 5450539 w 9601201"/>
              <a:gd name="connsiteY519" fmla="*/ 4189281 h 4194895"/>
              <a:gd name="connsiteX520" fmla="*/ 5455462 w 9601201"/>
              <a:gd name="connsiteY520" fmla="*/ 4194204 h 4194895"/>
              <a:gd name="connsiteX521" fmla="*/ 9601200 w 9601201"/>
              <a:gd name="connsiteY521" fmla="*/ 47721 h 4194895"/>
              <a:gd name="connsiteX522" fmla="*/ 9601200 w 9601201"/>
              <a:gd name="connsiteY522" fmla="*/ 87116 h 4194895"/>
              <a:gd name="connsiteX523" fmla="*/ 5499771 w 9601201"/>
              <a:gd name="connsiteY523" fmla="*/ 4189281 h 4194895"/>
              <a:gd name="connsiteX524" fmla="*/ 5504695 w 9601201"/>
              <a:gd name="connsiteY524" fmla="*/ 4194204 h 4194895"/>
              <a:gd name="connsiteX525" fmla="*/ 9601200 w 9601201"/>
              <a:gd name="connsiteY525" fmla="*/ 96962 h 4194895"/>
              <a:gd name="connsiteX526" fmla="*/ 9601200 w 9601201"/>
              <a:gd name="connsiteY526" fmla="*/ 136356 h 4194895"/>
              <a:gd name="connsiteX527" fmla="*/ 5549003 w 9601201"/>
              <a:gd name="connsiteY527" fmla="*/ 4189281 h 4194895"/>
              <a:gd name="connsiteX528" fmla="*/ 5553927 w 9601201"/>
              <a:gd name="connsiteY528" fmla="*/ 4194204 h 4194895"/>
              <a:gd name="connsiteX529" fmla="*/ 9601200 w 9601201"/>
              <a:gd name="connsiteY529" fmla="*/ 146203 h 4194895"/>
              <a:gd name="connsiteX530" fmla="*/ 9601200 w 9601201"/>
              <a:gd name="connsiteY530" fmla="*/ 185598 h 4194895"/>
              <a:gd name="connsiteX531" fmla="*/ 5598236 w 9601201"/>
              <a:gd name="connsiteY531" fmla="*/ 4189281 h 4194895"/>
              <a:gd name="connsiteX532" fmla="*/ 5603158 w 9601201"/>
              <a:gd name="connsiteY532" fmla="*/ 4194204 h 4194895"/>
              <a:gd name="connsiteX533" fmla="*/ 9601200 w 9601201"/>
              <a:gd name="connsiteY533" fmla="*/ 195444 h 4194895"/>
              <a:gd name="connsiteX534" fmla="*/ 9601200 w 9601201"/>
              <a:gd name="connsiteY534" fmla="*/ 234838 h 4194895"/>
              <a:gd name="connsiteX535" fmla="*/ 5647468 w 9601201"/>
              <a:gd name="connsiteY535" fmla="*/ 4189281 h 4194895"/>
              <a:gd name="connsiteX536" fmla="*/ 5652389 w 9601201"/>
              <a:gd name="connsiteY536" fmla="*/ 4194204 h 4194895"/>
              <a:gd name="connsiteX537" fmla="*/ 9601200 w 9601201"/>
              <a:gd name="connsiteY537" fmla="*/ 244684 h 4194895"/>
              <a:gd name="connsiteX538" fmla="*/ 9601200 w 9601201"/>
              <a:gd name="connsiteY538" fmla="*/ 284078 h 4194895"/>
              <a:gd name="connsiteX539" fmla="*/ 5696699 w 9601201"/>
              <a:gd name="connsiteY539" fmla="*/ 4189281 h 4194895"/>
              <a:gd name="connsiteX540" fmla="*/ 5701621 w 9601201"/>
              <a:gd name="connsiteY540" fmla="*/ 4194204 h 4194895"/>
              <a:gd name="connsiteX541" fmla="*/ 9601200 w 9601201"/>
              <a:gd name="connsiteY541" fmla="*/ 293924 h 4194895"/>
              <a:gd name="connsiteX542" fmla="*/ 9601200 w 9601201"/>
              <a:gd name="connsiteY542" fmla="*/ 333319 h 4194895"/>
              <a:gd name="connsiteX543" fmla="*/ 5745930 w 9601201"/>
              <a:gd name="connsiteY543" fmla="*/ 4189281 h 4194895"/>
              <a:gd name="connsiteX544" fmla="*/ 5750854 w 9601201"/>
              <a:gd name="connsiteY544" fmla="*/ 4194204 h 4194895"/>
              <a:gd name="connsiteX545" fmla="*/ 9601200 w 9601201"/>
              <a:gd name="connsiteY545" fmla="*/ 343165 h 4194895"/>
              <a:gd name="connsiteX546" fmla="*/ 9601200 w 9601201"/>
              <a:gd name="connsiteY546" fmla="*/ 382560 h 4194895"/>
              <a:gd name="connsiteX547" fmla="*/ 5795162 w 9601201"/>
              <a:gd name="connsiteY547" fmla="*/ 4189281 h 4194895"/>
              <a:gd name="connsiteX548" fmla="*/ 5800085 w 9601201"/>
              <a:gd name="connsiteY548" fmla="*/ 4194204 h 4194895"/>
              <a:gd name="connsiteX549" fmla="*/ 9601200 w 9601201"/>
              <a:gd name="connsiteY549" fmla="*/ 392406 h 4194895"/>
              <a:gd name="connsiteX550" fmla="*/ 9601200 w 9601201"/>
              <a:gd name="connsiteY550" fmla="*/ 431800 h 4194895"/>
              <a:gd name="connsiteX551" fmla="*/ 5844393 w 9601201"/>
              <a:gd name="connsiteY551" fmla="*/ 4189281 h 4194895"/>
              <a:gd name="connsiteX552" fmla="*/ 5849318 w 9601201"/>
              <a:gd name="connsiteY552" fmla="*/ 4194204 h 4194895"/>
              <a:gd name="connsiteX553" fmla="*/ 9601200 w 9601201"/>
              <a:gd name="connsiteY553" fmla="*/ 441648 h 4194895"/>
              <a:gd name="connsiteX554" fmla="*/ 9601200 w 9601201"/>
              <a:gd name="connsiteY554" fmla="*/ 481041 h 4194895"/>
              <a:gd name="connsiteX555" fmla="*/ 5893625 w 9601201"/>
              <a:gd name="connsiteY555" fmla="*/ 4189281 h 4194895"/>
              <a:gd name="connsiteX556" fmla="*/ 5898549 w 9601201"/>
              <a:gd name="connsiteY556" fmla="*/ 4194204 h 4194895"/>
              <a:gd name="connsiteX557" fmla="*/ 9601200 w 9601201"/>
              <a:gd name="connsiteY557" fmla="*/ 490888 h 4194895"/>
              <a:gd name="connsiteX558" fmla="*/ 9601200 w 9601201"/>
              <a:gd name="connsiteY558" fmla="*/ 530283 h 4194895"/>
              <a:gd name="connsiteX559" fmla="*/ 5942859 w 9601201"/>
              <a:gd name="connsiteY559" fmla="*/ 4189281 h 4194895"/>
              <a:gd name="connsiteX560" fmla="*/ 5947781 w 9601201"/>
              <a:gd name="connsiteY560" fmla="*/ 4194204 h 4194895"/>
              <a:gd name="connsiteX561" fmla="*/ 9601200 w 9601201"/>
              <a:gd name="connsiteY561" fmla="*/ 540129 h 4194895"/>
              <a:gd name="connsiteX562" fmla="*/ 9601200 w 9601201"/>
              <a:gd name="connsiteY562" fmla="*/ 579523 h 4194895"/>
              <a:gd name="connsiteX563" fmla="*/ 5992089 w 9601201"/>
              <a:gd name="connsiteY563" fmla="*/ 4189281 h 4194895"/>
              <a:gd name="connsiteX564" fmla="*/ 5997013 w 9601201"/>
              <a:gd name="connsiteY564" fmla="*/ 4194204 h 4194895"/>
              <a:gd name="connsiteX565" fmla="*/ 9601200 w 9601201"/>
              <a:gd name="connsiteY565" fmla="*/ 589370 h 4194895"/>
              <a:gd name="connsiteX566" fmla="*/ 9601200 w 9601201"/>
              <a:gd name="connsiteY566" fmla="*/ 628764 h 4194895"/>
              <a:gd name="connsiteX567" fmla="*/ 6041321 w 9601201"/>
              <a:gd name="connsiteY567" fmla="*/ 4189281 h 4194895"/>
              <a:gd name="connsiteX568" fmla="*/ 6046244 w 9601201"/>
              <a:gd name="connsiteY568" fmla="*/ 4194204 h 4194895"/>
              <a:gd name="connsiteX569" fmla="*/ 9601200 w 9601201"/>
              <a:gd name="connsiteY569" fmla="*/ 638609 h 4194895"/>
              <a:gd name="connsiteX570" fmla="*/ 9601200 w 9601201"/>
              <a:gd name="connsiteY570" fmla="*/ 678004 h 4194895"/>
              <a:gd name="connsiteX571" fmla="*/ 6090553 w 9601201"/>
              <a:gd name="connsiteY571" fmla="*/ 4189281 h 4194895"/>
              <a:gd name="connsiteX572" fmla="*/ 6095476 w 9601201"/>
              <a:gd name="connsiteY572" fmla="*/ 4194204 h 4194895"/>
              <a:gd name="connsiteX573" fmla="*/ 9601200 w 9601201"/>
              <a:gd name="connsiteY573" fmla="*/ 687850 h 4194895"/>
              <a:gd name="connsiteX574" fmla="*/ 9601200 w 9601201"/>
              <a:gd name="connsiteY574" fmla="*/ 689695 h 4194895"/>
              <a:gd name="connsiteX575" fmla="*/ 9601201 w 9601201"/>
              <a:gd name="connsiteY575" fmla="*/ 689695 h 4194895"/>
              <a:gd name="connsiteX576" fmla="*/ 9601201 w 9601201"/>
              <a:gd name="connsiteY576" fmla="*/ 727244 h 4194895"/>
              <a:gd name="connsiteX577" fmla="*/ 6139785 w 9601201"/>
              <a:gd name="connsiteY577" fmla="*/ 4189281 h 4194895"/>
              <a:gd name="connsiteX578" fmla="*/ 6144709 w 9601201"/>
              <a:gd name="connsiteY578" fmla="*/ 4194204 h 4194895"/>
              <a:gd name="connsiteX579" fmla="*/ 9601201 w 9601201"/>
              <a:gd name="connsiteY579" fmla="*/ 737091 h 4194895"/>
              <a:gd name="connsiteX580" fmla="*/ 9601201 w 9601201"/>
              <a:gd name="connsiteY580" fmla="*/ 776484 h 4194895"/>
              <a:gd name="connsiteX581" fmla="*/ 6189017 w 9601201"/>
              <a:gd name="connsiteY581" fmla="*/ 4189281 h 4194895"/>
              <a:gd name="connsiteX582" fmla="*/ 6193941 w 9601201"/>
              <a:gd name="connsiteY582" fmla="*/ 4194204 h 4194895"/>
              <a:gd name="connsiteX583" fmla="*/ 9601201 w 9601201"/>
              <a:gd name="connsiteY583" fmla="*/ 786331 h 4194895"/>
              <a:gd name="connsiteX584" fmla="*/ 9601201 w 9601201"/>
              <a:gd name="connsiteY584" fmla="*/ 825726 h 4194895"/>
              <a:gd name="connsiteX585" fmla="*/ 6238250 w 9601201"/>
              <a:gd name="connsiteY585" fmla="*/ 4189281 h 4194895"/>
              <a:gd name="connsiteX586" fmla="*/ 6243172 w 9601201"/>
              <a:gd name="connsiteY586" fmla="*/ 4194204 h 4194895"/>
              <a:gd name="connsiteX587" fmla="*/ 9601201 w 9601201"/>
              <a:gd name="connsiteY587" fmla="*/ 835572 h 4194895"/>
              <a:gd name="connsiteX588" fmla="*/ 9601201 w 9601201"/>
              <a:gd name="connsiteY588" fmla="*/ 875603 h 4194895"/>
              <a:gd name="connsiteX589" fmla="*/ 6288713 w 9601201"/>
              <a:gd name="connsiteY589" fmla="*/ 4189281 h 4194895"/>
              <a:gd name="connsiteX590" fmla="*/ 6293635 w 9601201"/>
              <a:gd name="connsiteY590" fmla="*/ 4194204 h 4194895"/>
              <a:gd name="connsiteX591" fmla="*/ 9601201 w 9601201"/>
              <a:gd name="connsiteY591" fmla="*/ 885450 h 4194895"/>
              <a:gd name="connsiteX592" fmla="*/ 9601201 w 9601201"/>
              <a:gd name="connsiteY592" fmla="*/ 924852 h 4194895"/>
              <a:gd name="connsiteX593" fmla="*/ 6337944 w 9601201"/>
              <a:gd name="connsiteY593" fmla="*/ 4189281 h 4194895"/>
              <a:gd name="connsiteX594" fmla="*/ 6342867 w 9601201"/>
              <a:gd name="connsiteY594" fmla="*/ 4194204 h 4194895"/>
              <a:gd name="connsiteX595" fmla="*/ 9601201 w 9601201"/>
              <a:gd name="connsiteY595" fmla="*/ 934699 h 4194895"/>
              <a:gd name="connsiteX596" fmla="*/ 9601201 w 9601201"/>
              <a:gd name="connsiteY596" fmla="*/ 974102 h 4194895"/>
              <a:gd name="connsiteX597" fmla="*/ 6387176 w 9601201"/>
              <a:gd name="connsiteY597" fmla="*/ 4189281 h 4194895"/>
              <a:gd name="connsiteX598" fmla="*/ 6392099 w 9601201"/>
              <a:gd name="connsiteY598" fmla="*/ 4194204 h 4194895"/>
              <a:gd name="connsiteX599" fmla="*/ 9601201 w 9601201"/>
              <a:gd name="connsiteY599" fmla="*/ 983949 h 4194895"/>
              <a:gd name="connsiteX600" fmla="*/ 9601201 w 9601201"/>
              <a:gd name="connsiteY600" fmla="*/ 1023350 h 4194895"/>
              <a:gd name="connsiteX601" fmla="*/ 6436407 w 9601201"/>
              <a:gd name="connsiteY601" fmla="*/ 4189281 h 4194895"/>
              <a:gd name="connsiteX602" fmla="*/ 6441331 w 9601201"/>
              <a:gd name="connsiteY602" fmla="*/ 4194204 h 4194895"/>
              <a:gd name="connsiteX603" fmla="*/ 9601201 w 9601201"/>
              <a:gd name="connsiteY603" fmla="*/ 1033198 h 4194895"/>
              <a:gd name="connsiteX604" fmla="*/ 9601201 w 9601201"/>
              <a:gd name="connsiteY604" fmla="*/ 1072600 h 4194895"/>
              <a:gd name="connsiteX605" fmla="*/ 6485639 w 9601201"/>
              <a:gd name="connsiteY605" fmla="*/ 4189281 h 4194895"/>
              <a:gd name="connsiteX606" fmla="*/ 6490564 w 9601201"/>
              <a:gd name="connsiteY606" fmla="*/ 4194204 h 4194895"/>
              <a:gd name="connsiteX607" fmla="*/ 9601201 w 9601201"/>
              <a:gd name="connsiteY607" fmla="*/ 1082448 h 4194895"/>
              <a:gd name="connsiteX608" fmla="*/ 9601201 w 9601201"/>
              <a:gd name="connsiteY608" fmla="*/ 1121850 h 4194895"/>
              <a:gd name="connsiteX609" fmla="*/ 6534871 w 9601201"/>
              <a:gd name="connsiteY609" fmla="*/ 4189281 h 4194895"/>
              <a:gd name="connsiteX610" fmla="*/ 6539795 w 9601201"/>
              <a:gd name="connsiteY610" fmla="*/ 4194204 h 4194895"/>
              <a:gd name="connsiteX611" fmla="*/ 9601201 w 9601201"/>
              <a:gd name="connsiteY611" fmla="*/ 1131698 h 4194895"/>
              <a:gd name="connsiteX612" fmla="*/ 9601201 w 9601201"/>
              <a:gd name="connsiteY612" fmla="*/ 1171101 h 4194895"/>
              <a:gd name="connsiteX613" fmla="*/ 6584105 w 9601201"/>
              <a:gd name="connsiteY613" fmla="*/ 4189281 h 4194895"/>
              <a:gd name="connsiteX614" fmla="*/ 6589026 w 9601201"/>
              <a:gd name="connsiteY614" fmla="*/ 4194204 h 4194895"/>
              <a:gd name="connsiteX615" fmla="*/ 9601201 w 9601201"/>
              <a:gd name="connsiteY615" fmla="*/ 1180947 h 4194895"/>
              <a:gd name="connsiteX616" fmla="*/ 9601201 w 9601201"/>
              <a:gd name="connsiteY616" fmla="*/ 1220349 h 4194895"/>
              <a:gd name="connsiteX617" fmla="*/ 6633335 w 9601201"/>
              <a:gd name="connsiteY617" fmla="*/ 4189281 h 4194895"/>
              <a:gd name="connsiteX618" fmla="*/ 6638258 w 9601201"/>
              <a:gd name="connsiteY618" fmla="*/ 4194204 h 4194895"/>
              <a:gd name="connsiteX619" fmla="*/ 9601201 w 9601201"/>
              <a:gd name="connsiteY619" fmla="*/ 1230197 h 4194895"/>
              <a:gd name="connsiteX620" fmla="*/ 9601201 w 9601201"/>
              <a:gd name="connsiteY620" fmla="*/ 1269599 h 4194895"/>
              <a:gd name="connsiteX621" fmla="*/ 6682567 w 9601201"/>
              <a:gd name="connsiteY621" fmla="*/ 4189281 h 4194895"/>
              <a:gd name="connsiteX622" fmla="*/ 6687491 w 9601201"/>
              <a:gd name="connsiteY622" fmla="*/ 4194204 h 4194895"/>
              <a:gd name="connsiteX623" fmla="*/ 9601201 w 9601201"/>
              <a:gd name="connsiteY623" fmla="*/ 1279447 h 4194895"/>
              <a:gd name="connsiteX624" fmla="*/ 9601201 w 9601201"/>
              <a:gd name="connsiteY624" fmla="*/ 1318849 h 4194895"/>
              <a:gd name="connsiteX625" fmla="*/ 6731800 w 9601201"/>
              <a:gd name="connsiteY625" fmla="*/ 4189281 h 4194895"/>
              <a:gd name="connsiteX626" fmla="*/ 6736723 w 9601201"/>
              <a:gd name="connsiteY626" fmla="*/ 4194204 h 4194895"/>
              <a:gd name="connsiteX627" fmla="*/ 9601201 w 9601201"/>
              <a:gd name="connsiteY627" fmla="*/ 1328696 h 4194895"/>
              <a:gd name="connsiteX628" fmla="*/ 9601201 w 9601201"/>
              <a:gd name="connsiteY628" fmla="*/ 1368099 h 4194895"/>
              <a:gd name="connsiteX629" fmla="*/ 6781032 w 9601201"/>
              <a:gd name="connsiteY629" fmla="*/ 4189281 h 4194895"/>
              <a:gd name="connsiteX630" fmla="*/ 6785955 w 9601201"/>
              <a:gd name="connsiteY630" fmla="*/ 4194204 h 4194895"/>
              <a:gd name="connsiteX631" fmla="*/ 9601201 w 9601201"/>
              <a:gd name="connsiteY631" fmla="*/ 1377946 h 4194895"/>
              <a:gd name="connsiteX632" fmla="*/ 9601201 w 9601201"/>
              <a:gd name="connsiteY632" fmla="*/ 1417348 h 4194895"/>
              <a:gd name="connsiteX633" fmla="*/ 6830264 w 9601201"/>
              <a:gd name="connsiteY633" fmla="*/ 4189281 h 4194895"/>
              <a:gd name="connsiteX634" fmla="*/ 6835187 w 9601201"/>
              <a:gd name="connsiteY634" fmla="*/ 4194204 h 4194895"/>
              <a:gd name="connsiteX635" fmla="*/ 9601201 w 9601201"/>
              <a:gd name="connsiteY635" fmla="*/ 1427196 h 4194895"/>
              <a:gd name="connsiteX636" fmla="*/ 9601201 w 9601201"/>
              <a:gd name="connsiteY636" fmla="*/ 1466598 h 4194895"/>
              <a:gd name="connsiteX637" fmla="*/ 6879496 w 9601201"/>
              <a:gd name="connsiteY637" fmla="*/ 4189281 h 4194895"/>
              <a:gd name="connsiteX638" fmla="*/ 6884417 w 9601201"/>
              <a:gd name="connsiteY638" fmla="*/ 4194204 h 4194895"/>
              <a:gd name="connsiteX639" fmla="*/ 9601201 w 9601201"/>
              <a:gd name="connsiteY639" fmla="*/ 1476444 h 4194895"/>
              <a:gd name="connsiteX640" fmla="*/ 9601201 w 9601201"/>
              <a:gd name="connsiteY640" fmla="*/ 1515847 h 4194895"/>
              <a:gd name="connsiteX641" fmla="*/ 6928727 w 9601201"/>
              <a:gd name="connsiteY641" fmla="*/ 4189281 h 4194895"/>
              <a:gd name="connsiteX642" fmla="*/ 6933649 w 9601201"/>
              <a:gd name="connsiteY642" fmla="*/ 4194204 h 4194895"/>
              <a:gd name="connsiteX643" fmla="*/ 9601201 w 9601201"/>
              <a:gd name="connsiteY643" fmla="*/ 1525694 h 4194895"/>
              <a:gd name="connsiteX644" fmla="*/ 9601201 w 9601201"/>
              <a:gd name="connsiteY644" fmla="*/ 1565096 h 4194895"/>
              <a:gd name="connsiteX645" fmla="*/ 6977958 w 9601201"/>
              <a:gd name="connsiteY645" fmla="*/ 4189281 h 4194895"/>
              <a:gd name="connsiteX646" fmla="*/ 6982883 w 9601201"/>
              <a:gd name="connsiteY646" fmla="*/ 4194204 h 4194895"/>
              <a:gd name="connsiteX647" fmla="*/ 9601201 w 9601201"/>
              <a:gd name="connsiteY647" fmla="*/ 1574945 h 4194895"/>
              <a:gd name="connsiteX648" fmla="*/ 9601201 w 9601201"/>
              <a:gd name="connsiteY648" fmla="*/ 1614346 h 4194895"/>
              <a:gd name="connsiteX649" fmla="*/ 7027190 w 9601201"/>
              <a:gd name="connsiteY649" fmla="*/ 4189281 h 4194895"/>
              <a:gd name="connsiteX650" fmla="*/ 7032115 w 9601201"/>
              <a:gd name="connsiteY650" fmla="*/ 4194204 h 4194895"/>
              <a:gd name="connsiteX651" fmla="*/ 9601201 w 9601201"/>
              <a:gd name="connsiteY651" fmla="*/ 1624194 h 4194895"/>
              <a:gd name="connsiteX652" fmla="*/ 9601201 w 9601201"/>
              <a:gd name="connsiteY652" fmla="*/ 1663596 h 4194895"/>
              <a:gd name="connsiteX653" fmla="*/ 7076423 w 9601201"/>
              <a:gd name="connsiteY653" fmla="*/ 4189281 h 4194895"/>
              <a:gd name="connsiteX654" fmla="*/ 7081346 w 9601201"/>
              <a:gd name="connsiteY654" fmla="*/ 4194204 h 4194895"/>
              <a:gd name="connsiteX655" fmla="*/ 9601201 w 9601201"/>
              <a:gd name="connsiteY655" fmla="*/ 1673443 h 4194895"/>
              <a:gd name="connsiteX656" fmla="*/ 9601201 w 9601201"/>
              <a:gd name="connsiteY656" fmla="*/ 1712846 h 4194895"/>
              <a:gd name="connsiteX657" fmla="*/ 7125655 w 9601201"/>
              <a:gd name="connsiteY657" fmla="*/ 4189281 h 4194895"/>
              <a:gd name="connsiteX658" fmla="*/ 7130578 w 9601201"/>
              <a:gd name="connsiteY658" fmla="*/ 4194204 h 4194895"/>
              <a:gd name="connsiteX659" fmla="*/ 9601201 w 9601201"/>
              <a:gd name="connsiteY659" fmla="*/ 1722693 h 4194895"/>
              <a:gd name="connsiteX660" fmla="*/ 9601201 w 9601201"/>
              <a:gd name="connsiteY660" fmla="*/ 1762096 h 4194895"/>
              <a:gd name="connsiteX661" fmla="*/ 7174887 w 9601201"/>
              <a:gd name="connsiteY661" fmla="*/ 4189281 h 4194895"/>
              <a:gd name="connsiteX662" fmla="*/ 7179809 w 9601201"/>
              <a:gd name="connsiteY662" fmla="*/ 4194204 h 4194895"/>
              <a:gd name="connsiteX663" fmla="*/ 9601201 w 9601201"/>
              <a:gd name="connsiteY663" fmla="*/ 1771942 h 4194895"/>
              <a:gd name="connsiteX664" fmla="*/ 9601201 w 9601201"/>
              <a:gd name="connsiteY664" fmla="*/ 1811345 h 4194895"/>
              <a:gd name="connsiteX665" fmla="*/ 7224119 w 9601201"/>
              <a:gd name="connsiteY665" fmla="*/ 4189281 h 4194895"/>
              <a:gd name="connsiteX666" fmla="*/ 7229041 w 9601201"/>
              <a:gd name="connsiteY666" fmla="*/ 4194204 h 4194895"/>
              <a:gd name="connsiteX667" fmla="*/ 9601201 w 9601201"/>
              <a:gd name="connsiteY667" fmla="*/ 1821192 h 4194895"/>
              <a:gd name="connsiteX668" fmla="*/ 9601201 w 9601201"/>
              <a:gd name="connsiteY668" fmla="*/ 1860593 h 4194895"/>
              <a:gd name="connsiteX669" fmla="*/ 7273349 w 9601201"/>
              <a:gd name="connsiteY669" fmla="*/ 4189281 h 4194895"/>
              <a:gd name="connsiteX670" fmla="*/ 7278274 w 9601201"/>
              <a:gd name="connsiteY670" fmla="*/ 4194204 h 4194895"/>
              <a:gd name="connsiteX671" fmla="*/ 9601201 w 9601201"/>
              <a:gd name="connsiteY671" fmla="*/ 1870442 h 4194895"/>
              <a:gd name="connsiteX672" fmla="*/ 9601201 w 9601201"/>
              <a:gd name="connsiteY672" fmla="*/ 1909843 h 4194895"/>
              <a:gd name="connsiteX673" fmla="*/ 7322581 w 9601201"/>
              <a:gd name="connsiteY673" fmla="*/ 4189281 h 4194895"/>
              <a:gd name="connsiteX674" fmla="*/ 7327506 w 9601201"/>
              <a:gd name="connsiteY674" fmla="*/ 4194204 h 4194895"/>
              <a:gd name="connsiteX675" fmla="*/ 9601201 w 9601201"/>
              <a:gd name="connsiteY675" fmla="*/ 1919692 h 4194895"/>
              <a:gd name="connsiteX676" fmla="*/ 9601201 w 9601201"/>
              <a:gd name="connsiteY676" fmla="*/ 1959093 h 4194895"/>
              <a:gd name="connsiteX677" fmla="*/ 7371813 w 9601201"/>
              <a:gd name="connsiteY677" fmla="*/ 4189281 h 4194895"/>
              <a:gd name="connsiteX678" fmla="*/ 7376737 w 9601201"/>
              <a:gd name="connsiteY678" fmla="*/ 4194204 h 4194895"/>
              <a:gd name="connsiteX679" fmla="*/ 9601201 w 9601201"/>
              <a:gd name="connsiteY679" fmla="*/ 1968940 h 4194895"/>
              <a:gd name="connsiteX680" fmla="*/ 9601201 w 9601201"/>
              <a:gd name="connsiteY680" fmla="*/ 2008343 h 4194895"/>
              <a:gd name="connsiteX681" fmla="*/ 7421045 w 9601201"/>
              <a:gd name="connsiteY681" fmla="*/ 4189281 h 4194895"/>
              <a:gd name="connsiteX682" fmla="*/ 7425969 w 9601201"/>
              <a:gd name="connsiteY682" fmla="*/ 4194204 h 4194895"/>
              <a:gd name="connsiteX683" fmla="*/ 9601201 w 9601201"/>
              <a:gd name="connsiteY683" fmla="*/ 2018190 h 4194895"/>
              <a:gd name="connsiteX684" fmla="*/ 9601201 w 9601201"/>
              <a:gd name="connsiteY684" fmla="*/ 2057592 h 4194895"/>
              <a:gd name="connsiteX685" fmla="*/ 7470277 w 9601201"/>
              <a:gd name="connsiteY685" fmla="*/ 4189281 h 4194895"/>
              <a:gd name="connsiteX686" fmla="*/ 7475200 w 9601201"/>
              <a:gd name="connsiteY686" fmla="*/ 4194204 h 4194895"/>
              <a:gd name="connsiteX687" fmla="*/ 9601201 w 9601201"/>
              <a:gd name="connsiteY687" fmla="*/ 2067439 h 4194895"/>
              <a:gd name="connsiteX688" fmla="*/ 9601201 w 9601201"/>
              <a:gd name="connsiteY688" fmla="*/ 2106841 h 4194895"/>
              <a:gd name="connsiteX689" fmla="*/ 7519507 w 9601201"/>
              <a:gd name="connsiteY689" fmla="*/ 4189281 h 4194895"/>
              <a:gd name="connsiteX690" fmla="*/ 7524432 w 9601201"/>
              <a:gd name="connsiteY690" fmla="*/ 4194204 h 4194895"/>
              <a:gd name="connsiteX691" fmla="*/ 9601201 w 9601201"/>
              <a:gd name="connsiteY691" fmla="*/ 2116689 h 4194895"/>
              <a:gd name="connsiteX692" fmla="*/ 9601201 w 9601201"/>
              <a:gd name="connsiteY692" fmla="*/ 2156090 h 4194895"/>
              <a:gd name="connsiteX693" fmla="*/ 7568739 w 9601201"/>
              <a:gd name="connsiteY693" fmla="*/ 4189281 h 4194895"/>
              <a:gd name="connsiteX694" fmla="*/ 7573665 w 9601201"/>
              <a:gd name="connsiteY694" fmla="*/ 4194204 h 4194895"/>
              <a:gd name="connsiteX695" fmla="*/ 9601201 w 9601201"/>
              <a:gd name="connsiteY695" fmla="*/ 2165939 h 4194895"/>
              <a:gd name="connsiteX696" fmla="*/ 9601201 w 9601201"/>
              <a:gd name="connsiteY696" fmla="*/ 2205341 h 4194895"/>
              <a:gd name="connsiteX697" fmla="*/ 7617973 w 9601201"/>
              <a:gd name="connsiteY697" fmla="*/ 4189281 h 4194895"/>
              <a:gd name="connsiteX698" fmla="*/ 7622897 w 9601201"/>
              <a:gd name="connsiteY698" fmla="*/ 4194204 h 4194895"/>
              <a:gd name="connsiteX699" fmla="*/ 9601201 w 9601201"/>
              <a:gd name="connsiteY699" fmla="*/ 2215189 h 4194895"/>
              <a:gd name="connsiteX700" fmla="*/ 9601201 w 9601201"/>
              <a:gd name="connsiteY700" fmla="*/ 2254590 h 4194895"/>
              <a:gd name="connsiteX701" fmla="*/ 7667204 w 9601201"/>
              <a:gd name="connsiteY701" fmla="*/ 4189281 h 4194895"/>
              <a:gd name="connsiteX702" fmla="*/ 7672129 w 9601201"/>
              <a:gd name="connsiteY702" fmla="*/ 4194204 h 4194895"/>
              <a:gd name="connsiteX703" fmla="*/ 9601201 w 9601201"/>
              <a:gd name="connsiteY703" fmla="*/ 2264439 h 4194895"/>
              <a:gd name="connsiteX704" fmla="*/ 9601201 w 9601201"/>
              <a:gd name="connsiteY704" fmla="*/ 2303840 h 4194895"/>
              <a:gd name="connsiteX705" fmla="*/ 7716436 w 9601201"/>
              <a:gd name="connsiteY705" fmla="*/ 4189281 h 4194895"/>
              <a:gd name="connsiteX706" fmla="*/ 7721361 w 9601201"/>
              <a:gd name="connsiteY706" fmla="*/ 4194204 h 4194895"/>
              <a:gd name="connsiteX707" fmla="*/ 9601201 w 9601201"/>
              <a:gd name="connsiteY707" fmla="*/ 2313688 h 4194895"/>
              <a:gd name="connsiteX708" fmla="*/ 9601201 w 9601201"/>
              <a:gd name="connsiteY708" fmla="*/ 2353089 h 4194895"/>
              <a:gd name="connsiteX709" fmla="*/ 7765668 w 9601201"/>
              <a:gd name="connsiteY709" fmla="*/ 4189281 h 4194895"/>
              <a:gd name="connsiteX710" fmla="*/ 7770593 w 9601201"/>
              <a:gd name="connsiteY710" fmla="*/ 4194204 h 4194895"/>
              <a:gd name="connsiteX711" fmla="*/ 9601201 w 9601201"/>
              <a:gd name="connsiteY711" fmla="*/ 2362938 h 4194895"/>
              <a:gd name="connsiteX712" fmla="*/ 9601201 w 9601201"/>
              <a:gd name="connsiteY712" fmla="*/ 2402338 h 4194895"/>
              <a:gd name="connsiteX713" fmla="*/ 7814899 w 9601201"/>
              <a:gd name="connsiteY713" fmla="*/ 4189281 h 4194895"/>
              <a:gd name="connsiteX714" fmla="*/ 7819823 w 9601201"/>
              <a:gd name="connsiteY714" fmla="*/ 4194204 h 4194895"/>
              <a:gd name="connsiteX715" fmla="*/ 9601201 w 9601201"/>
              <a:gd name="connsiteY715" fmla="*/ 2412186 h 4194895"/>
              <a:gd name="connsiteX716" fmla="*/ 9601201 w 9601201"/>
              <a:gd name="connsiteY716" fmla="*/ 2451588 h 4194895"/>
              <a:gd name="connsiteX717" fmla="*/ 7864131 w 9601201"/>
              <a:gd name="connsiteY717" fmla="*/ 4189281 h 4194895"/>
              <a:gd name="connsiteX718" fmla="*/ 7869055 w 9601201"/>
              <a:gd name="connsiteY718" fmla="*/ 4194204 h 4194895"/>
              <a:gd name="connsiteX719" fmla="*/ 9601201 w 9601201"/>
              <a:gd name="connsiteY719" fmla="*/ 2461436 h 4194895"/>
              <a:gd name="connsiteX720" fmla="*/ 9601201 w 9601201"/>
              <a:gd name="connsiteY720" fmla="*/ 2500838 h 4194895"/>
              <a:gd name="connsiteX721" fmla="*/ 7913363 w 9601201"/>
              <a:gd name="connsiteY721" fmla="*/ 4189281 h 4194895"/>
              <a:gd name="connsiteX722" fmla="*/ 7918288 w 9601201"/>
              <a:gd name="connsiteY722" fmla="*/ 4194204 h 4194895"/>
              <a:gd name="connsiteX723" fmla="*/ 9601201 w 9601201"/>
              <a:gd name="connsiteY723" fmla="*/ 2510687 h 4194895"/>
              <a:gd name="connsiteX724" fmla="*/ 9601201 w 9601201"/>
              <a:gd name="connsiteY724" fmla="*/ 2550087 h 4194895"/>
              <a:gd name="connsiteX725" fmla="*/ 7962595 w 9601201"/>
              <a:gd name="connsiteY725" fmla="*/ 4189281 h 4194895"/>
              <a:gd name="connsiteX726" fmla="*/ 7967520 w 9601201"/>
              <a:gd name="connsiteY726" fmla="*/ 4194204 h 4194895"/>
              <a:gd name="connsiteX727" fmla="*/ 9601201 w 9601201"/>
              <a:gd name="connsiteY727" fmla="*/ 2559936 h 4194895"/>
              <a:gd name="connsiteX728" fmla="*/ 9601201 w 9601201"/>
              <a:gd name="connsiteY728" fmla="*/ 2599336 h 4194895"/>
              <a:gd name="connsiteX729" fmla="*/ 8011827 w 9601201"/>
              <a:gd name="connsiteY729" fmla="*/ 4189281 h 4194895"/>
              <a:gd name="connsiteX730" fmla="*/ 8016752 w 9601201"/>
              <a:gd name="connsiteY730" fmla="*/ 4194204 h 4194895"/>
              <a:gd name="connsiteX731" fmla="*/ 9601201 w 9601201"/>
              <a:gd name="connsiteY731" fmla="*/ 2609186 h 4194895"/>
              <a:gd name="connsiteX732" fmla="*/ 9601201 w 9601201"/>
              <a:gd name="connsiteY732" fmla="*/ 2648586 h 4194895"/>
              <a:gd name="connsiteX733" fmla="*/ 8061059 w 9601201"/>
              <a:gd name="connsiteY733" fmla="*/ 4189281 h 4194895"/>
              <a:gd name="connsiteX734" fmla="*/ 8065984 w 9601201"/>
              <a:gd name="connsiteY734" fmla="*/ 4194204 h 4194895"/>
              <a:gd name="connsiteX735" fmla="*/ 9601201 w 9601201"/>
              <a:gd name="connsiteY735" fmla="*/ 2658436 h 4194895"/>
              <a:gd name="connsiteX736" fmla="*/ 9601201 w 9601201"/>
              <a:gd name="connsiteY736" fmla="*/ 2697835 h 4194895"/>
              <a:gd name="connsiteX737" fmla="*/ 8110290 w 9601201"/>
              <a:gd name="connsiteY737" fmla="*/ 4189281 h 4194895"/>
              <a:gd name="connsiteX738" fmla="*/ 8115215 w 9601201"/>
              <a:gd name="connsiteY738" fmla="*/ 4194204 h 4194895"/>
              <a:gd name="connsiteX739" fmla="*/ 9601201 w 9601201"/>
              <a:gd name="connsiteY739" fmla="*/ 2707684 h 4194895"/>
              <a:gd name="connsiteX740" fmla="*/ 9601201 w 9601201"/>
              <a:gd name="connsiteY740" fmla="*/ 2747084 h 4194895"/>
              <a:gd name="connsiteX741" fmla="*/ 8159521 w 9601201"/>
              <a:gd name="connsiteY741" fmla="*/ 4189281 h 4194895"/>
              <a:gd name="connsiteX742" fmla="*/ 8164446 w 9601201"/>
              <a:gd name="connsiteY742" fmla="*/ 4194204 h 4194895"/>
              <a:gd name="connsiteX743" fmla="*/ 9601201 w 9601201"/>
              <a:gd name="connsiteY743" fmla="*/ 2756934 h 4194895"/>
              <a:gd name="connsiteX744" fmla="*/ 9601201 w 9601201"/>
              <a:gd name="connsiteY744" fmla="*/ 2796334 h 4194895"/>
              <a:gd name="connsiteX745" fmla="*/ 8208753 w 9601201"/>
              <a:gd name="connsiteY745" fmla="*/ 4189281 h 4194895"/>
              <a:gd name="connsiteX746" fmla="*/ 8213679 w 9601201"/>
              <a:gd name="connsiteY746" fmla="*/ 4194204 h 4194895"/>
              <a:gd name="connsiteX747" fmla="*/ 9601201 w 9601201"/>
              <a:gd name="connsiteY747" fmla="*/ 2806184 h 4194895"/>
              <a:gd name="connsiteX748" fmla="*/ 9601201 w 9601201"/>
              <a:gd name="connsiteY748" fmla="*/ 2845585 h 4194895"/>
              <a:gd name="connsiteX749" fmla="*/ 8257987 w 9601201"/>
              <a:gd name="connsiteY749" fmla="*/ 4189281 h 4194895"/>
              <a:gd name="connsiteX750" fmla="*/ 8262911 w 9601201"/>
              <a:gd name="connsiteY750" fmla="*/ 4194204 h 4194895"/>
              <a:gd name="connsiteX751" fmla="*/ 9601201 w 9601201"/>
              <a:gd name="connsiteY751" fmla="*/ 2855434 h 4194895"/>
              <a:gd name="connsiteX752" fmla="*/ 9601201 w 9601201"/>
              <a:gd name="connsiteY752" fmla="*/ 2894835 h 4194895"/>
              <a:gd name="connsiteX753" fmla="*/ 8307219 w 9601201"/>
              <a:gd name="connsiteY753" fmla="*/ 4189281 h 4194895"/>
              <a:gd name="connsiteX754" fmla="*/ 8312143 w 9601201"/>
              <a:gd name="connsiteY754" fmla="*/ 4194204 h 4194895"/>
              <a:gd name="connsiteX755" fmla="*/ 9601201 w 9601201"/>
              <a:gd name="connsiteY755" fmla="*/ 2904683 h 4194895"/>
              <a:gd name="connsiteX756" fmla="*/ 9601201 w 9601201"/>
              <a:gd name="connsiteY756" fmla="*/ 2944084 h 4194895"/>
              <a:gd name="connsiteX757" fmla="*/ 8356451 w 9601201"/>
              <a:gd name="connsiteY757" fmla="*/ 4189281 h 4194895"/>
              <a:gd name="connsiteX758" fmla="*/ 8361375 w 9601201"/>
              <a:gd name="connsiteY758" fmla="*/ 4194204 h 4194895"/>
              <a:gd name="connsiteX759" fmla="*/ 9601201 w 9601201"/>
              <a:gd name="connsiteY759" fmla="*/ 2953933 h 4194895"/>
              <a:gd name="connsiteX760" fmla="*/ 9601201 w 9601201"/>
              <a:gd name="connsiteY760" fmla="*/ 2993334 h 4194895"/>
              <a:gd name="connsiteX761" fmla="*/ 8405683 w 9601201"/>
              <a:gd name="connsiteY761" fmla="*/ 4189281 h 4194895"/>
              <a:gd name="connsiteX762" fmla="*/ 8410607 w 9601201"/>
              <a:gd name="connsiteY762" fmla="*/ 4194204 h 4194895"/>
              <a:gd name="connsiteX763" fmla="*/ 9601201 w 9601201"/>
              <a:gd name="connsiteY763" fmla="*/ 3003182 h 4194895"/>
              <a:gd name="connsiteX764" fmla="*/ 9601201 w 9601201"/>
              <a:gd name="connsiteY764" fmla="*/ 3042582 h 4194895"/>
              <a:gd name="connsiteX765" fmla="*/ 8454913 w 9601201"/>
              <a:gd name="connsiteY765" fmla="*/ 4189281 h 4194895"/>
              <a:gd name="connsiteX766" fmla="*/ 8459837 w 9601201"/>
              <a:gd name="connsiteY766" fmla="*/ 4194204 h 4194895"/>
              <a:gd name="connsiteX767" fmla="*/ 9601201 w 9601201"/>
              <a:gd name="connsiteY767" fmla="*/ 3052431 h 4194895"/>
              <a:gd name="connsiteX768" fmla="*/ 9601201 w 9601201"/>
              <a:gd name="connsiteY768" fmla="*/ 3091832 h 4194895"/>
              <a:gd name="connsiteX769" fmla="*/ 8504145 w 9601201"/>
              <a:gd name="connsiteY769" fmla="*/ 4189281 h 4194895"/>
              <a:gd name="connsiteX770" fmla="*/ 8509069 w 9601201"/>
              <a:gd name="connsiteY770" fmla="*/ 4194204 h 4194895"/>
              <a:gd name="connsiteX771" fmla="*/ 9601201 w 9601201"/>
              <a:gd name="connsiteY771" fmla="*/ 3101680 h 4194895"/>
              <a:gd name="connsiteX772" fmla="*/ 9601201 w 9601201"/>
              <a:gd name="connsiteY772" fmla="*/ 3141082 h 4194895"/>
              <a:gd name="connsiteX773" fmla="*/ 8553378 w 9601201"/>
              <a:gd name="connsiteY773" fmla="*/ 4189281 h 4194895"/>
              <a:gd name="connsiteX774" fmla="*/ 8558303 w 9601201"/>
              <a:gd name="connsiteY774" fmla="*/ 4194204 h 4194895"/>
              <a:gd name="connsiteX775" fmla="*/ 9601201 w 9601201"/>
              <a:gd name="connsiteY775" fmla="*/ 3150932 h 4194895"/>
              <a:gd name="connsiteX776" fmla="*/ 9601201 w 9601201"/>
              <a:gd name="connsiteY776" fmla="*/ 3190332 h 4194895"/>
              <a:gd name="connsiteX777" fmla="*/ 8602610 w 9601201"/>
              <a:gd name="connsiteY777" fmla="*/ 4189281 h 4194895"/>
              <a:gd name="connsiteX778" fmla="*/ 8607535 w 9601201"/>
              <a:gd name="connsiteY778" fmla="*/ 4194204 h 4194895"/>
              <a:gd name="connsiteX779" fmla="*/ 9601201 w 9601201"/>
              <a:gd name="connsiteY779" fmla="*/ 3200181 h 4194895"/>
              <a:gd name="connsiteX780" fmla="*/ 9601201 w 9601201"/>
              <a:gd name="connsiteY780" fmla="*/ 3239581 h 4194895"/>
              <a:gd name="connsiteX781" fmla="*/ 8651841 w 9601201"/>
              <a:gd name="connsiteY781" fmla="*/ 4189281 h 4194895"/>
              <a:gd name="connsiteX782" fmla="*/ 8656766 w 9601201"/>
              <a:gd name="connsiteY782" fmla="*/ 4194204 h 4194895"/>
              <a:gd name="connsiteX783" fmla="*/ 9601201 w 9601201"/>
              <a:gd name="connsiteY783" fmla="*/ 3249430 h 4194895"/>
              <a:gd name="connsiteX784" fmla="*/ 9601201 w 9601201"/>
              <a:gd name="connsiteY784" fmla="*/ 3288831 h 4194895"/>
              <a:gd name="connsiteX785" fmla="*/ 8701073 w 9601201"/>
              <a:gd name="connsiteY785" fmla="*/ 4189281 h 4194895"/>
              <a:gd name="connsiteX786" fmla="*/ 8705998 w 9601201"/>
              <a:gd name="connsiteY786" fmla="*/ 4194204 h 4194895"/>
              <a:gd name="connsiteX787" fmla="*/ 9601201 w 9601201"/>
              <a:gd name="connsiteY787" fmla="*/ 3298680 h 4194895"/>
              <a:gd name="connsiteX788" fmla="*/ 9601201 w 9601201"/>
              <a:gd name="connsiteY788" fmla="*/ 3338079 h 4194895"/>
              <a:gd name="connsiteX789" fmla="*/ 8750304 w 9601201"/>
              <a:gd name="connsiteY789" fmla="*/ 4189281 h 4194895"/>
              <a:gd name="connsiteX790" fmla="*/ 8755229 w 9601201"/>
              <a:gd name="connsiteY790" fmla="*/ 4194204 h 4194895"/>
              <a:gd name="connsiteX791" fmla="*/ 9601201 w 9601201"/>
              <a:gd name="connsiteY791" fmla="*/ 3347929 h 4194895"/>
              <a:gd name="connsiteX792" fmla="*/ 9601201 w 9601201"/>
              <a:gd name="connsiteY792" fmla="*/ 3387329 h 4194895"/>
              <a:gd name="connsiteX793" fmla="*/ 8799536 w 9601201"/>
              <a:gd name="connsiteY793" fmla="*/ 4189281 h 4194895"/>
              <a:gd name="connsiteX794" fmla="*/ 8804461 w 9601201"/>
              <a:gd name="connsiteY794" fmla="*/ 4194204 h 4194895"/>
              <a:gd name="connsiteX795" fmla="*/ 9601201 w 9601201"/>
              <a:gd name="connsiteY795" fmla="*/ 3397178 h 4194895"/>
              <a:gd name="connsiteX796" fmla="*/ 9601201 w 9601201"/>
              <a:gd name="connsiteY796" fmla="*/ 3436580 h 4194895"/>
              <a:gd name="connsiteX797" fmla="*/ 8848769 w 9601201"/>
              <a:gd name="connsiteY797" fmla="*/ 4189281 h 4194895"/>
              <a:gd name="connsiteX798" fmla="*/ 8853693 w 9601201"/>
              <a:gd name="connsiteY798" fmla="*/ 4194204 h 4194895"/>
              <a:gd name="connsiteX799" fmla="*/ 9601201 w 9601201"/>
              <a:gd name="connsiteY799" fmla="*/ 3446428 h 4194895"/>
              <a:gd name="connsiteX800" fmla="*/ 9601201 w 9601201"/>
              <a:gd name="connsiteY800" fmla="*/ 3485829 h 4194895"/>
              <a:gd name="connsiteX801" fmla="*/ 8898001 w 9601201"/>
              <a:gd name="connsiteY801" fmla="*/ 4189281 h 4194895"/>
              <a:gd name="connsiteX802" fmla="*/ 8902925 w 9601201"/>
              <a:gd name="connsiteY802" fmla="*/ 4194204 h 4194895"/>
              <a:gd name="connsiteX803" fmla="*/ 9601201 w 9601201"/>
              <a:gd name="connsiteY803" fmla="*/ 3495678 h 4194895"/>
              <a:gd name="connsiteX804" fmla="*/ 9601201 w 9601201"/>
              <a:gd name="connsiteY804" fmla="*/ 3524970 h 4194895"/>
              <a:gd name="connsiteX805" fmla="*/ 9601200 w 9601201"/>
              <a:gd name="connsiteY805" fmla="*/ 3524970 h 4194895"/>
              <a:gd name="connsiteX806" fmla="*/ 9601200 w 9601201"/>
              <a:gd name="connsiteY806" fmla="*/ 3535080 h 4194895"/>
              <a:gd name="connsiteX807" fmla="*/ 8947233 w 9601201"/>
              <a:gd name="connsiteY807" fmla="*/ 4189281 h 4194895"/>
              <a:gd name="connsiteX808" fmla="*/ 8952157 w 9601201"/>
              <a:gd name="connsiteY808" fmla="*/ 4194204 h 4194895"/>
              <a:gd name="connsiteX809" fmla="*/ 9601200 w 9601201"/>
              <a:gd name="connsiteY809" fmla="*/ 3544929 h 4194895"/>
              <a:gd name="connsiteX810" fmla="*/ 9601200 w 9601201"/>
              <a:gd name="connsiteY810" fmla="*/ 3584330 h 4194895"/>
              <a:gd name="connsiteX811" fmla="*/ 8996465 w 9601201"/>
              <a:gd name="connsiteY811" fmla="*/ 4189281 h 4194895"/>
              <a:gd name="connsiteX812" fmla="*/ 9001389 w 9601201"/>
              <a:gd name="connsiteY812" fmla="*/ 4194204 h 4194895"/>
              <a:gd name="connsiteX813" fmla="*/ 9601200 w 9601201"/>
              <a:gd name="connsiteY813" fmla="*/ 3594178 h 4194895"/>
              <a:gd name="connsiteX814" fmla="*/ 9601200 w 9601201"/>
              <a:gd name="connsiteY814" fmla="*/ 3633579 h 4194895"/>
              <a:gd name="connsiteX815" fmla="*/ 9045697 w 9601201"/>
              <a:gd name="connsiteY815" fmla="*/ 4189281 h 4194895"/>
              <a:gd name="connsiteX816" fmla="*/ 9050620 w 9601201"/>
              <a:gd name="connsiteY816" fmla="*/ 4194204 h 4194895"/>
              <a:gd name="connsiteX817" fmla="*/ 9601200 w 9601201"/>
              <a:gd name="connsiteY817" fmla="*/ 3643427 h 4194895"/>
              <a:gd name="connsiteX818" fmla="*/ 9601200 w 9601201"/>
              <a:gd name="connsiteY818" fmla="*/ 3682827 h 4194895"/>
              <a:gd name="connsiteX819" fmla="*/ 9094927 w 9601201"/>
              <a:gd name="connsiteY819" fmla="*/ 4189281 h 4194895"/>
              <a:gd name="connsiteX820" fmla="*/ 9099852 w 9601201"/>
              <a:gd name="connsiteY820" fmla="*/ 4194204 h 4194895"/>
              <a:gd name="connsiteX821" fmla="*/ 9601200 w 9601201"/>
              <a:gd name="connsiteY821" fmla="*/ 3692677 h 4194895"/>
              <a:gd name="connsiteX822" fmla="*/ 9601200 w 9601201"/>
              <a:gd name="connsiteY822" fmla="*/ 3732077 h 4194895"/>
              <a:gd name="connsiteX823" fmla="*/ 9144159 w 9601201"/>
              <a:gd name="connsiteY823" fmla="*/ 4189281 h 4194895"/>
              <a:gd name="connsiteX824" fmla="*/ 9149085 w 9601201"/>
              <a:gd name="connsiteY824" fmla="*/ 4194204 h 4194895"/>
              <a:gd name="connsiteX825" fmla="*/ 9601200 w 9601201"/>
              <a:gd name="connsiteY825" fmla="*/ 3741927 h 4194895"/>
              <a:gd name="connsiteX826" fmla="*/ 9601200 w 9601201"/>
              <a:gd name="connsiteY826" fmla="*/ 3781328 h 4194895"/>
              <a:gd name="connsiteX827" fmla="*/ 9193393 w 9601201"/>
              <a:gd name="connsiteY827" fmla="*/ 4189281 h 4194895"/>
              <a:gd name="connsiteX828" fmla="*/ 9198317 w 9601201"/>
              <a:gd name="connsiteY828" fmla="*/ 4194204 h 4194895"/>
              <a:gd name="connsiteX829" fmla="*/ 9601200 w 9601201"/>
              <a:gd name="connsiteY829" fmla="*/ 3791177 h 4194895"/>
              <a:gd name="connsiteX830" fmla="*/ 9601200 w 9601201"/>
              <a:gd name="connsiteY830" fmla="*/ 3830577 h 4194895"/>
              <a:gd name="connsiteX831" fmla="*/ 9242624 w 9601201"/>
              <a:gd name="connsiteY831" fmla="*/ 4189281 h 4194895"/>
              <a:gd name="connsiteX832" fmla="*/ 9247549 w 9601201"/>
              <a:gd name="connsiteY832" fmla="*/ 4194204 h 4194895"/>
              <a:gd name="connsiteX833" fmla="*/ 9601200 w 9601201"/>
              <a:gd name="connsiteY833" fmla="*/ 3840427 h 4194895"/>
              <a:gd name="connsiteX834" fmla="*/ 9601200 w 9601201"/>
              <a:gd name="connsiteY834" fmla="*/ 3879882 h 4194895"/>
              <a:gd name="connsiteX835" fmla="*/ 9291856 w 9601201"/>
              <a:gd name="connsiteY835" fmla="*/ 4189281 h 4194895"/>
              <a:gd name="connsiteX836" fmla="*/ 9296781 w 9601201"/>
              <a:gd name="connsiteY836" fmla="*/ 4194204 h 4194895"/>
              <a:gd name="connsiteX837" fmla="*/ 9601200 w 9601201"/>
              <a:gd name="connsiteY837" fmla="*/ 3889731 h 4194895"/>
              <a:gd name="connsiteX838" fmla="*/ 9601200 w 9601201"/>
              <a:gd name="connsiteY838" fmla="*/ 3929123 h 4194895"/>
              <a:gd name="connsiteX839" fmla="*/ 9341088 w 9601201"/>
              <a:gd name="connsiteY839" fmla="*/ 4189281 h 4194895"/>
              <a:gd name="connsiteX840" fmla="*/ 9346013 w 9601201"/>
              <a:gd name="connsiteY840" fmla="*/ 4194204 h 4194895"/>
              <a:gd name="connsiteX841" fmla="*/ 9601200 w 9601201"/>
              <a:gd name="connsiteY841" fmla="*/ 3938972 h 4194895"/>
              <a:gd name="connsiteX842" fmla="*/ 9601200 w 9601201"/>
              <a:gd name="connsiteY842" fmla="*/ 3978363 h 4194895"/>
              <a:gd name="connsiteX843" fmla="*/ 9390319 w 9601201"/>
              <a:gd name="connsiteY843" fmla="*/ 4189281 h 4194895"/>
              <a:gd name="connsiteX844" fmla="*/ 9395243 w 9601201"/>
              <a:gd name="connsiteY844" fmla="*/ 4194204 h 4194895"/>
              <a:gd name="connsiteX845" fmla="*/ 9601200 w 9601201"/>
              <a:gd name="connsiteY845" fmla="*/ 3988211 h 4194895"/>
              <a:gd name="connsiteX846" fmla="*/ 9601200 w 9601201"/>
              <a:gd name="connsiteY846" fmla="*/ 4027603 h 4194895"/>
              <a:gd name="connsiteX847" fmla="*/ 9439551 w 9601201"/>
              <a:gd name="connsiteY847" fmla="*/ 4189281 h 4194895"/>
              <a:gd name="connsiteX848" fmla="*/ 9444475 w 9601201"/>
              <a:gd name="connsiteY848" fmla="*/ 4194204 h 4194895"/>
              <a:gd name="connsiteX849" fmla="*/ 9601200 w 9601201"/>
              <a:gd name="connsiteY849" fmla="*/ 4037451 h 4194895"/>
              <a:gd name="connsiteX850" fmla="*/ 9601200 w 9601201"/>
              <a:gd name="connsiteY850" fmla="*/ 4076844 h 4194895"/>
              <a:gd name="connsiteX851" fmla="*/ 9488783 w 9601201"/>
              <a:gd name="connsiteY851" fmla="*/ 4189281 h 4194895"/>
              <a:gd name="connsiteX852" fmla="*/ 9493708 w 9601201"/>
              <a:gd name="connsiteY852" fmla="*/ 4194204 h 4194895"/>
              <a:gd name="connsiteX853" fmla="*/ 9601200 w 9601201"/>
              <a:gd name="connsiteY853" fmla="*/ 4086693 h 4194895"/>
              <a:gd name="connsiteX854" fmla="*/ 9601200 w 9601201"/>
              <a:gd name="connsiteY854" fmla="*/ 4126085 h 4194895"/>
              <a:gd name="connsiteX855" fmla="*/ 9538015 w 9601201"/>
              <a:gd name="connsiteY855" fmla="*/ 4189281 h 4194895"/>
              <a:gd name="connsiteX856" fmla="*/ 9542940 w 9601201"/>
              <a:gd name="connsiteY856" fmla="*/ 4194204 h 4194895"/>
              <a:gd name="connsiteX857" fmla="*/ 9601200 w 9601201"/>
              <a:gd name="connsiteY857" fmla="*/ 4135934 h 4194895"/>
              <a:gd name="connsiteX858" fmla="*/ 9601200 w 9601201"/>
              <a:gd name="connsiteY858" fmla="*/ 4175326 h 4194895"/>
              <a:gd name="connsiteX859" fmla="*/ 9587247 w 9601201"/>
              <a:gd name="connsiteY859" fmla="*/ 4189281 h 4194895"/>
              <a:gd name="connsiteX860" fmla="*/ 9592172 w 9601201"/>
              <a:gd name="connsiteY860" fmla="*/ 4194204 h 4194895"/>
              <a:gd name="connsiteX861" fmla="*/ 9601200 w 9601201"/>
              <a:gd name="connsiteY861" fmla="*/ 4185175 h 4194895"/>
              <a:gd name="connsiteX862" fmla="*/ 9601200 w 9601201"/>
              <a:gd name="connsiteY862" fmla="*/ 4194895 h 4194895"/>
              <a:gd name="connsiteX863" fmla="*/ 7083425 w 9601201"/>
              <a:gd name="connsiteY863" fmla="*/ 4194895 h 4194895"/>
              <a:gd name="connsiteX864" fmla="*/ 4291693 w 9601201"/>
              <a:gd name="connsiteY864" fmla="*/ 4194895 h 4194895"/>
              <a:gd name="connsiteX865" fmla="*/ 4291693 w 9601201"/>
              <a:gd name="connsiteY865" fmla="*/ 4194894 h 4194895"/>
              <a:gd name="connsiteX866" fmla="*/ 0 w 9601201"/>
              <a:gd name="connsiteY866" fmla="*/ 4194894 h 4194895"/>
              <a:gd name="connsiteX867" fmla="*/ 0 w 9601201"/>
              <a:gd name="connsiteY867" fmla="*/ 1 h 4194895"/>
              <a:gd name="connsiteX868" fmla="*/ 3505201 w 9601201"/>
              <a:gd name="connsiteY868"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Lst>
            <a:rect l="l" t="t" r="r" b="b"/>
            <a:pathLst>
              <a:path w="9601201" h="4194895">
                <a:moveTo>
                  <a:pt x="3505201" y="0"/>
                </a:moveTo>
                <a:lnTo>
                  <a:pt x="3532606" y="0"/>
                </a:lnTo>
                <a:lnTo>
                  <a:pt x="3505200" y="27406"/>
                </a:lnTo>
                <a:lnTo>
                  <a:pt x="3505200" y="37252"/>
                </a:lnTo>
                <a:lnTo>
                  <a:pt x="3542452" y="0"/>
                </a:lnTo>
                <a:lnTo>
                  <a:pt x="3581838" y="0"/>
                </a:lnTo>
                <a:lnTo>
                  <a:pt x="3505200" y="76638"/>
                </a:lnTo>
                <a:lnTo>
                  <a:pt x="3505200" y="86484"/>
                </a:lnTo>
                <a:lnTo>
                  <a:pt x="3591684" y="0"/>
                </a:lnTo>
                <a:lnTo>
                  <a:pt x="3631070" y="0"/>
                </a:lnTo>
                <a:lnTo>
                  <a:pt x="3505200" y="125870"/>
                </a:lnTo>
                <a:lnTo>
                  <a:pt x="3505200" y="135717"/>
                </a:lnTo>
                <a:lnTo>
                  <a:pt x="3640917" y="0"/>
                </a:lnTo>
                <a:lnTo>
                  <a:pt x="3680302" y="0"/>
                </a:lnTo>
                <a:lnTo>
                  <a:pt x="3505200" y="175102"/>
                </a:lnTo>
                <a:lnTo>
                  <a:pt x="3505200" y="184949"/>
                </a:lnTo>
                <a:lnTo>
                  <a:pt x="3690149" y="0"/>
                </a:lnTo>
                <a:lnTo>
                  <a:pt x="3729535" y="0"/>
                </a:lnTo>
                <a:lnTo>
                  <a:pt x="3505200" y="224335"/>
                </a:lnTo>
                <a:lnTo>
                  <a:pt x="3505200" y="234180"/>
                </a:lnTo>
                <a:lnTo>
                  <a:pt x="3739380" y="0"/>
                </a:lnTo>
                <a:lnTo>
                  <a:pt x="3778767" y="0"/>
                </a:lnTo>
                <a:lnTo>
                  <a:pt x="3505200" y="273567"/>
                </a:lnTo>
                <a:lnTo>
                  <a:pt x="3505200" y="283411"/>
                </a:lnTo>
                <a:lnTo>
                  <a:pt x="3788611" y="0"/>
                </a:lnTo>
                <a:lnTo>
                  <a:pt x="3827997" y="0"/>
                </a:lnTo>
                <a:lnTo>
                  <a:pt x="3505200" y="322797"/>
                </a:lnTo>
                <a:lnTo>
                  <a:pt x="3505200" y="332644"/>
                </a:lnTo>
                <a:lnTo>
                  <a:pt x="3837844" y="0"/>
                </a:lnTo>
                <a:lnTo>
                  <a:pt x="3877229" y="0"/>
                </a:lnTo>
                <a:lnTo>
                  <a:pt x="3505200" y="372029"/>
                </a:lnTo>
                <a:lnTo>
                  <a:pt x="3505200" y="381876"/>
                </a:lnTo>
                <a:lnTo>
                  <a:pt x="3887076" y="0"/>
                </a:lnTo>
                <a:lnTo>
                  <a:pt x="3926461" y="0"/>
                </a:lnTo>
                <a:lnTo>
                  <a:pt x="3505200" y="421261"/>
                </a:lnTo>
                <a:lnTo>
                  <a:pt x="3505200" y="431107"/>
                </a:lnTo>
                <a:lnTo>
                  <a:pt x="3936307" y="0"/>
                </a:lnTo>
                <a:lnTo>
                  <a:pt x="3975694" y="0"/>
                </a:lnTo>
                <a:lnTo>
                  <a:pt x="3505200" y="470494"/>
                </a:lnTo>
                <a:lnTo>
                  <a:pt x="3505200" y="480340"/>
                </a:lnTo>
                <a:lnTo>
                  <a:pt x="3985540" y="0"/>
                </a:lnTo>
                <a:lnTo>
                  <a:pt x="4024926" y="0"/>
                </a:lnTo>
                <a:lnTo>
                  <a:pt x="3505200" y="519726"/>
                </a:lnTo>
                <a:lnTo>
                  <a:pt x="3505200" y="529571"/>
                </a:lnTo>
                <a:lnTo>
                  <a:pt x="4034771" y="0"/>
                </a:lnTo>
                <a:lnTo>
                  <a:pt x="4074158" y="0"/>
                </a:lnTo>
                <a:lnTo>
                  <a:pt x="3505200" y="568958"/>
                </a:lnTo>
                <a:lnTo>
                  <a:pt x="3505200" y="578803"/>
                </a:lnTo>
                <a:lnTo>
                  <a:pt x="4084003" y="0"/>
                </a:lnTo>
                <a:lnTo>
                  <a:pt x="4123388" y="0"/>
                </a:lnTo>
                <a:lnTo>
                  <a:pt x="3505200" y="618188"/>
                </a:lnTo>
                <a:lnTo>
                  <a:pt x="3505200" y="628036"/>
                </a:lnTo>
                <a:lnTo>
                  <a:pt x="4133236" y="0"/>
                </a:lnTo>
                <a:lnTo>
                  <a:pt x="4172620" y="0"/>
                </a:lnTo>
                <a:lnTo>
                  <a:pt x="3505200" y="667420"/>
                </a:lnTo>
                <a:lnTo>
                  <a:pt x="3505200" y="677268"/>
                </a:lnTo>
                <a:lnTo>
                  <a:pt x="4182468" y="0"/>
                </a:lnTo>
                <a:lnTo>
                  <a:pt x="4221853" y="0"/>
                </a:lnTo>
                <a:lnTo>
                  <a:pt x="3505200" y="716653"/>
                </a:lnTo>
                <a:lnTo>
                  <a:pt x="3505200" y="726500"/>
                </a:lnTo>
                <a:lnTo>
                  <a:pt x="4231700" y="0"/>
                </a:lnTo>
                <a:lnTo>
                  <a:pt x="4271085" y="0"/>
                </a:lnTo>
                <a:lnTo>
                  <a:pt x="3505200" y="765885"/>
                </a:lnTo>
                <a:lnTo>
                  <a:pt x="3505200" y="775731"/>
                </a:lnTo>
                <a:lnTo>
                  <a:pt x="4280931" y="0"/>
                </a:lnTo>
                <a:lnTo>
                  <a:pt x="4320317" y="0"/>
                </a:lnTo>
                <a:lnTo>
                  <a:pt x="3505200" y="815117"/>
                </a:lnTo>
                <a:lnTo>
                  <a:pt x="3505200" y="824964"/>
                </a:lnTo>
                <a:lnTo>
                  <a:pt x="4330164" y="0"/>
                </a:lnTo>
                <a:lnTo>
                  <a:pt x="4369549" y="0"/>
                </a:lnTo>
                <a:lnTo>
                  <a:pt x="3505200" y="864349"/>
                </a:lnTo>
                <a:lnTo>
                  <a:pt x="3505200" y="874194"/>
                </a:lnTo>
                <a:lnTo>
                  <a:pt x="4379394" y="0"/>
                </a:lnTo>
                <a:lnTo>
                  <a:pt x="4418781" y="0"/>
                </a:lnTo>
                <a:lnTo>
                  <a:pt x="3505200" y="913581"/>
                </a:lnTo>
                <a:lnTo>
                  <a:pt x="3505200" y="923426"/>
                </a:lnTo>
                <a:lnTo>
                  <a:pt x="4428626" y="0"/>
                </a:lnTo>
                <a:lnTo>
                  <a:pt x="4468012" y="0"/>
                </a:lnTo>
                <a:lnTo>
                  <a:pt x="3505200" y="962812"/>
                </a:lnTo>
                <a:lnTo>
                  <a:pt x="3505200" y="972659"/>
                </a:lnTo>
                <a:lnTo>
                  <a:pt x="4477859" y="0"/>
                </a:lnTo>
                <a:lnTo>
                  <a:pt x="4517245" y="0"/>
                </a:lnTo>
                <a:lnTo>
                  <a:pt x="3505200" y="1012045"/>
                </a:lnTo>
                <a:lnTo>
                  <a:pt x="3505200" y="1021891"/>
                </a:lnTo>
                <a:lnTo>
                  <a:pt x="4527091" y="0"/>
                </a:lnTo>
                <a:lnTo>
                  <a:pt x="4566477" y="0"/>
                </a:lnTo>
                <a:lnTo>
                  <a:pt x="3505200" y="1061277"/>
                </a:lnTo>
                <a:lnTo>
                  <a:pt x="3505200" y="1071123"/>
                </a:lnTo>
                <a:lnTo>
                  <a:pt x="4576323" y="0"/>
                </a:lnTo>
                <a:lnTo>
                  <a:pt x="4615708" y="0"/>
                </a:lnTo>
                <a:lnTo>
                  <a:pt x="3505200" y="1110508"/>
                </a:lnTo>
                <a:lnTo>
                  <a:pt x="3505200" y="1120355"/>
                </a:lnTo>
                <a:lnTo>
                  <a:pt x="4625555" y="0"/>
                </a:lnTo>
                <a:lnTo>
                  <a:pt x="4664940" y="0"/>
                </a:lnTo>
                <a:lnTo>
                  <a:pt x="3505200" y="1159740"/>
                </a:lnTo>
                <a:lnTo>
                  <a:pt x="3505200" y="1169586"/>
                </a:lnTo>
                <a:lnTo>
                  <a:pt x="4674786" y="0"/>
                </a:lnTo>
                <a:lnTo>
                  <a:pt x="4714172" y="0"/>
                </a:lnTo>
                <a:lnTo>
                  <a:pt x="3505200" y="1208972"/>
                </a:lnTo>
                <a:lnTo>
                  <a:pt x="3505200" y="1218818"/>
                </a:lnTo>
                <a:lnTo>
                  <a:pt x="4724018" y="0"/>
                </a:lnTo>
                <a:lnTo>
                  <a:pt x="4763404" y="0"/>
                </a:lnTo>
                <a:lnTo>
                  <a:pt x="3505200" y="1258204"/>
                </a:lnTo>
                <a:lnTo>
                  <a:pt x="3505200" y="1268050"/>
                </a:lnTo>
                <a:lnTo>
                  <a:pt x="4773250" y="0"/>
                </a:lnTo>
                <a:lnTo>
                  <a:pt x="4812636" y="0"/>
                </a:lnTo>
                <a:lnTo>
                  <a:pt x="3505200" y="1307436"/>
                </a:lnTo>
                <a:lnTo>
                  <a:pt x="3505200" y="1317282"/>
                </a:lnTo>
                <a:lnTo>
                  <a:pt x="4822482" y="0"/>
                </a:lnTo>
                <a:lnTo>
                  <a:pt x="4861868" y="0"/>
                </a:lnTo>
                <a:lnTo>
                  <a:pt x="3505200" y="1356668"/>
                </a:lnTo>
                <a:lnTo>
                  <a:pt x="3505200" y="1366514"/>
                </a:lnTo>
                <a:lnTo>
                  <a:pt x="4871714" y="0"/>
                </a:lnTo>
                <a:lnTo>
                  <a:pt x="4911099" y="0"/>
                </a:lnTo>
                <a:lnTo>
                  <a:pt x="3505200" y="1405899"/>
                </a:lnTo>
                <a:lnTo>
                  <a:pt x="3505200" y="1415746"/>
                </a:lnTo>
                <a:lnTo>
                  <a:pt x="4920946" y="0"/>
                </a:lnTo>
                <a:lnTo>
                  <a:pt x="4960331" y="0"/>
                </a:lnTo>
                <a:lnTo>
                  <a:pt x="3505200" y="1455131"/>
                </a:lnTo>
                <a:lnTo>
                  <a:pt x="3505200" y="1464978"/>
                </a:lnTo>
                <a:lnTo>
                  <a:pt x="4970177" y="0"/>
                </a:lnTo>
                <a:lnTo>
                  <a:pt x="5009563" y="0"/>
                </a:lnTo>
                <a:lnTo>
                  <a:pt x="3505200" y="1504363"/>
                </a:lnTo>
                <a:lnTo>
                  <a:pt x="3505200" y="1514210"/>
                </a:lnTo>
                <a:lnTo>
                  <a:pt x="5019410" y="0"/>
                </a:lnTo>
                <a:lnTo>
                  <a:pt x="5058794" y="0"/>
                </a:lnTo>
                <a:lnTo>
                  <a:pt x="3505200" y="1553595"/>
                </a:lnTo>
                <a:lnTo>
                  <a:pt x="3505200" y="1563442"/>
                </a:lnTo>
                <a:lnTo>
                  <a:pt x="5068642" y="0"/>
                </a:lnTo>
                <a:lnTo>
                  <a:pt x="5108026" y="0"/>
                </a:lnTo>
                <a:lnTo>
                  <a:pt x="3505200" y="1602827"/>
                </a:lnTo>
                <a:lnTo>
                  <a:pt x="3505200" y="1612673"/>
                </a:lnTo>
                <a:lnTo>
                  <a:pt x="5117873" y="0"/>
                </a:lnTo>
                <a:lnTo>
                  <a:pt x="5157259" y="0"/>
                </a:lnTo>
                <a:lnTo>
                  <a:pt x="3505200" y="1652059"/>
                </a:lnTo>
                <a:lnTo>
                  <a:pt x="3505200" y="1661905"/>
                </a:lnTo>
                <a:lnTo>
                  <a:pt x="5167105" y="0"/>
                </a:lnTo>
                <a:lnTo>
                  <a:pt x="5206491" y="0"/>
                </a:lnTo>
                <a:lnTo>
                  <a:pt x="3505200" y="1701291"/>
                </a:lnTo>
                <a:lnTo>
                  <a:pt x="3505200" y="1711137"/>
                </a:lnTo>
                <a:lnTo>
                  <a:pt x="5216337" y="0"/>
                </a:lnTo>
                <a:lnTo>
                  <a:pt x="5255723" y="0"/>
                </a:lnTo>
                <a:lnTo>
                  <a:pt x="3505200" y="1750523"/>
                </a:lnTo>
                <a:lnTo>
                  <a:pt x="3505200" y="1760369"/>
                </a:lnTo>
                <a:lnTo>
                  <a:pt x="5265569" y="0"/>
                </a:lnTo>
                <a:lnTo>
                  <a:pt x="5304955" y="0"/>
                </a:lnTo>
                <a:lnTo>
                  <a:pt x="3505200" y="1799755"/>
                </a:lnTo>
                <a:lnTo>
                  <a:pt x="3505200" y="1809601"/>
                </a:lnTo>
                <a:lnTo>
                  <a:pt x="5314800" y="0"/>
                </a:lnTo>
                <a:lnTo>
                  <a:pt x="5354186" y="0"/>
                </a:lnTo>
                <a:lnTo>
                  <a:pt x="3505200" y="1848986"/>
                </a:lnTo>
                <a:lnTo>
                  <a:pt x="3505200" y="1858833"/>
                </a:lnTo>
                <a:lnTo>
                  <a:pt x="5364032" y="0"/>
                </a:lnTo>
                <a:lnTo>
                  <a:pt x="5403418" y="0"/>
                </a:lnTo>
                <a:lnTo>
                  <a:pt x="3505200" y="1898218"/>
                </a:lnTo>
                <a:lnTo>
                  <a:pt x="3505200" y="1908065"/>
                </a:lnTo>
                <a:lnTo>
                  <a:pt x="5413265" y="0"/>
                </a:lnTo>
                <a:lnTo>
                  <a:pt x="5452650" y="0"/>
                </a:lnTo>
                <a:lnTo>
                  <a:pt x="3505200" y="1947450"/>
                </a:lnTo>
                <a:lnTo>
                  <a:pt x="3505200" y="1957297"/>
                </a:lnTo>
                <a:lnTo>
                  <a:pt x="5462497" y="0"/>
                </a:lnTo>
                <a:lnTo>
                  <a:pt x="5501882" y="0"/>
                </a:lnTo>
                <a:lnTo>
                  <a:pt x="3505200" y="1996682"/>
                </a:lnTo>
                <a:lnTo>
                  <a:pt x="3505200" y="2006528"/>
                </a:lnTo>
                <a:lnTo>
                  <a:pt x="5511728" y="0"/>
                </a:lnTo>
                <a:lnTo>
                  <a:pt x="5551114" y="0"/>
                </a:lnTo>
                <a:lnTo>
                  <a:pt x="3505200" y="2045914"/>
                </a:lnTo>
                <a:lnTo>
                  <a:pt x="3505200" y="2055760"/>
                </a:lnTo>
                <a:lnTo>
                  <a:pt x="5560960" y="0"/>
                </a:lnTo>
                <a:lnTo>
                  <a:pt x="5600346" y="0"/>
                </a:lnTo>
                <a:lnTo>
                  <a:pt x="3505200" y="2095146"/>
                </a:lnTo>
                <a:lnTo>
                  <a:pt x="3505200" y="2104992"/>
                </a:lnTo>
                <a:lnTo>
                  <a:pt x="5610191" y="0"/>
                </a:lnTo>
                <a:lnTo>
                  <a:pt x="5649578" y="0"/>
                </a:lnTo>
                <a:lnTo>
                  <a:pt x="3505200" y="2144378"/>
                </a:lnTo>
                <a:lnTo>
                  <a:pt x="3505200" y="2154224"/>
                </a:lnTo>
                <a:lnTo>
                  <a:pt x="5659423" y="0"/>
                </a:lnTo>
                <a:lnTo>
                  <a:pt x="5698809" y="0"/>
                </a:lnTo>
                <a:lnTo>
                  <a:pt x="3505200" y="2193610"/>
                </a:lnTo>
                <a:lnTo>
                  <a:pt x="3505200" y="2203456"/>
                </a:lnTo>
                <a:lnTo>
                  <a:pt x="5708656" y="0"/>
                </a:lnTo>
                <a:lnTo>
                  <a:pt x="5719764" y="0"/>
                </a:lnTo>
                <a:lnTo>
                  <a:pt x="5748040" y="0"/>
                </a:lnTo>
                <a:lnTo>
                  <a:pt x="3505200" y="2242841"/>
                </a:lnTo>
                <a:lnTo>
                  <a:pt x="3505200" y="2252688"/>
                </a:lnTo>
                <a:lnTo>
                  <a:pt x="5757888" y="0"/>
                </a:lnTo>
                <a:lnTo>
                  <a:pt x="5797273" y="0"/>
                </a:lnTo>
                <a:lnTo>
                  <a:pt x="3505200" y="2292073"/>
                </a:lnTo>
                <a:lnTo>
                  <a:pt x="3505200" y="2301920"/>
                </a:lnTo>
                <a:lnTo>
                  <a:pt x="5807119" y="0"/>
                </a:lnTo>
                <a:lnTo>
                  <a:pt x="5846505" y="0"/>
                </a:lnTo>
                <a:lnTo>
                  <a:pt x="3505200" y="2341305"/>
                </a:lnTo>
                <a:lnTo>
                  <a:pt x="3505200" y="2351152"/>
                </a:lnTo>
                <a:lnTo>
                  <a:pt x="5856351" y="0"/>
                </a:lnTo>
                <a:lnTo>
                  <a:pt x="5874887" y="0"/>
                </a:lnTo>
                <a:lnTo>
                  <a:pt x="5895737" y="0"/>
                </a:lnTo>
                <a:lnTo>
                  <a:pt x="3505200" y="2390537"/>
                </a:lnTo>
                <a:lnTo>
                  <a:pt x="3505200" y="2400383"/>
                </a:lnTo>
                <a:lnTo>
                  <a:pt x="5905583" y="0"/>
                </a:lnTo>
                <a:lnTo>
                  <a:pt x="5944969" y="0"/>
                </a:lnTo>
                <a:lnTo>
                  <a:pt x="3505200" y="2439769"/>
                </a:lnTo>
                <a:lnTo>
                  <a:pt x="3505200" y="2449615"/>
                </a:lnTo>
                <a:lnTo>
                  <a:pt x="5954815" y="0"/>
                </a:lnTo>
                <a:lnTo>
                  <a:pt x="5994201" y="0"/>
                </a:lnTo>
                <a:lnTo>
                  <a:pt x="3505200" y="2489001"/>
                </a:lnTo>
                <a:lnTo>
                  <a:pt x="3505200" y="2498847"/>
                </a:lnTo>
                <a:lnTo>
                  <a:pt x="6004046" y="0"/>
                </a:lnTo>
                <a:lnTo>
                  <a:pt x="6043432" y="0"/>
                </a:lnTo>
                <a:lnTo>
                  <a:pt x="3505200" y="2538233"/>
                </a:lnTo>
                <a:lnTo>
                  <a:pt x="3505200" y="2548079"/>
                </a:lnTo>
                <a:lnTo>
                  <a:pt x="6053278" y="0"/>
                </a:lnTo>
                <a:lnTo>
                  <a:pt x="6070389" y="0"/>
                </a:lnTo>
                <a:lnTo>
                  <a:pt x="6092664" y="0"/>
                </a:lnTo>
                <a:lnTo>
                  <a:pt x="3505200" y="2587465"/>
                </a:lnTo>
                <a:lnTo>
                  <a:pt x="3505200" y="2597311"/>
                </a:lnTo>
                <a:lnTo>
                  <a:pt x="6102510" y="0"/>
                </a:lnTo>
                <a:lnTo>
                  <a:pt x="6141896" y="0"/>
                </a:lnTo>
                <a:lnTo>
                  <a:pt x="3505200" y="2636696"/>
                </a:lnTo>
                <a:lnTo>
                  <a:pt x="3505200" y="2646543"/>
                </a:lnTo>
                <a:lnTo>
                  <a:pt x="6151742" y="0"/>
                </a:lnTo>
                <a:lnTo>
                  <a:pt x="6178809" y="0"/>
                </a:lnTo>
                <a:lnTo>
                  <a:pt x="6191128" y="0"/>
                </a:lnTo>
                <a:lnTo>
                  <a:pt x="3505200" y="2685928"/>
                </a:lnTo>
                <a:lnTo>
                  <a:pt x="3505200" y="2695775"/>
                </a:lnTo>
                <a:lnTo>
                  <a:pt x="6200974" y="0"/>
                </a:lnTo>
                <a:lnTo>
                  <a:pt x="6240359" y="0"/>
                </a:lnTo>
                <a:lnTo>
                  <a:pt x="3505200" y="2735160"/>
                </a:lnTo>
                <a:lnTo>
                  <a:pt x="3505200" y="2745007"/>
                </a:lnTo>
                <a:lnTo>
                  <a:pt x="6250205" y="0"/>
                </a:lnTo>
                <a:lnTo>
                  <a:pt x="6290547" y="0"/>
                </a:lnTo>
                <a:lnTo>
                  <a:pt x="3505200" y="2786348"/>
                </a:lnTo>
                <a:lnTo>
                  <a:pt x="3505200" y="2796197"/>
                </a:lnTo>
                <a:lnTo>
                  <a:pt x="6300392" y="0"/>
                </a:lnTo>
                <a:lnTo>
                  <a:pt x="6339779" y="0"/>
                </a:lnTo>
                <a:lnTo>
                  <a:pt x="3505200" y="2835598"/>
                </a:lnTo>
                <a:lnTo>
                  <a:pt x="3505200" y="2845446"/>
                </a:lnTo>
                <a:lnTo>
                  <a:pt x="6349624" y="0"/>
                </a:lnTo>
                <a:lnTo>
                  <a:pt x="6373169" y="0"/>
                </a:lnTo>
                <a:lnTo>
                  <a:pt x="6389011" y="0"/>
                </a:lnTo>
                <a:lnTo>
                  <a:pt x="3505200" y="2884848"/>
                </a:lnTo>
                <a:lnTo>
                  <a:pt x="3505200" y="2894696"/>
                </a:lnTo>
                <a:lnTo>
                  <a:pt x="6398857" y="0"/>
                </a:lnTo>
                <a:lnTo>
                  <a:pt x="6438243" y="0"/>
                </a:lnTo>
                <a:lnTo>
                  <a:pt x="3505200" y="2934097"/>
                </a:lnTo>
                <a:lnTo>
                  <a:pt x="3505200" y="2943946"/>
                </a:lnTo>
                <a:lnTo>
                  <a:pt x="6448089" y="0"/>
                </a:lnTo>
                <a:lnTo>
                  <a:pt x="6487476" y="0"/>
                </a:lnTo>
                <a:lnTo>
                  <a:pt x="3505200" y="2983347"/>
                </a:lnTo>
                <a:lnTo>
                  <a:pt x="3505200" y="2993195"/>
                </a:lnTo>
                <a:lnTo>
                  <a:pt x="6497320" y="0"/>
                </a:lnTo>
                <a:lnTo>
                  <a:pt x="6519680" y="0"/>
                </a:lnTo>
                <a:lnTo>
                  <a:pt x="6536708" y="0"/>
                </a:lnTo>
                <a:lnTo>
                  <a:pt x="3505200" y="3032597"/>
                </a:lnTo>
                <a:lnTo>
                  <a:pt x="3505200" y="3042445"/>
                </a:lnTo>
                <a:lnTo>
                  <a:pt x="6546552" y="0"/>
                </a:lnTo>
                <a:lnTo>
                  <a:pt x="6585939" y="0"/>
                </a:lnTo>
                <a:lnTo>
                  <a:pt x="3505200" y="3081846"/>
                </a:lnTo>
                <a:lnTo>
                  <a:pt x="3505200" y="3091695"/>
                </a:lnTo>
                <a:lnTo>
                  <a:pt x="6595784" y="0"/>
                </a:lnTo>
                <a:lnTo>
                  <a:pt x="6635171" y="0"/>
                </a:lnTo>
                <a:lnTo>
                  <a:pt x="3505200" y="3131096"/>
                </a:lnTo>
                <a:lnTo>
                  <a:pt x="3505200" y="3140945"/>
                </a:lnTo>
                <a:lnTo>
                  <a:pt x="6645016" y="0"/>
                </a:lnTo>
                <a:lnTo>
                  <a:pt x="6684403" y="0"/>
                </a:lnTo>
                <a:lnTo>
                  <a:pt x="3505200" y="3180346"/>
                </a:lnTo>
                <a:lnTo>
                  <a:pt x="3505200" y="3190193"/>
                </a:lnTo>
                <a:lnTo>
                  <a:pt x="6694248" y="0"/>
                </a:lnTo>
                <a:lnTo>
                  <a:pt x="6715544" y="0"/>
                </a:lnTo>
                <a:lnTo>
                  <a:pt x="6733635" y="0"/>
                </a:lnTo>
                <a:lnTo>
                  <a:pt x="3505200" y="3229595"/>
                </a:lnTo>
                <a:lnTo>
                  <a:pt x="3505200" y="3239443"/>
                </a:lnTo>
                <a:lnTo>
                  <a:pt x="6743479" y="0"/>
                </a:lnTo>
                <a:lnTo>
                  <a:pt x="6782867" y="0"/>
                </a:lnTo>
                <a:lnTo>
                  <a:pt x="3505200" y="3278844"/>
                </a:lnTo>
                <a:lnTo>
                  <a:pt x="3505200" y="3288693"/>
                </a:lnTo>
                <a:lnTo>
                  <a:pt x="6792711" y="0"/>
                </a:lnTo>
                <a:lnTo>
                  <a:pt x="6832099" y="0"/>
                </a:lnTo>
                <a:lnTo>
                  <a:pt x="3505200" y="3328094"/>
                </a:lnTo>
                <a:lnTo>
                  <a:pt x="3505200" y="3337942"/>
                </a:lnTo>
                <a:lnTo>
                  <a:pt x="6841943" y="0"/>
                </a:lnTo>
                <a:lnTo>
                  <a:pt x="6861140" y="0"/>
                </a:lnTo>
                <a:lnTo>
                  <a:pt x="6881330" y="0"/>
                </a:lnTo>
                <a:lnTo>
                  <a:pt x="3505200" y="3377343"/>
                </a:lnTo>
                <a:lnTo>
                  <a:pt x="3505200" y="3387192"/>
                </a:lnTo>
                <a:lnTo>
                  <a:pt x="6891175" y="0"/>
                </a:lnTo>
                <a:lnTo>
                  <a:pt x="6930563" y="0"/>
                </a:lnTo>
                <a:lnTo>
                  <a:pt x="3505200" y="3426593"/>
                </a:lnTo>
                <a:lnTo>
                  <a:pt x="3505200" y="3436442"/>
                </a:lnTo>
                <a:lnTo>
                  <a:pt x="6940407" y="0"/>
                </a:lnTo>
                <a:lnTo>
                  <a:pt x="6979794" y="0"/>
                </a:lnTo>
                <a:lnTo>
                  <a:pt x="3505200" y="3475843"/>
                </a:lnTo>
                <a:lnTo>
                  <a:pt x="3505200" y="3485690"/>
                </a:lnTo>
                <a:lnTo>
                  <a:pt x="6989639" y="0"/>
                </a:lnTo>
                <a:lnTo>
                  <a:pt x="7029026" y="0"/>
                </a:lnTo>
                <a:lnTo>
                  <a:pt x="3505200" y="3525093"/>
                </a:lnTo>
                <a:lnTo>
                  <a:pt x="3505200" y="3534940"/>
                </a:lnTo>
                <a:lnTo>
                  <a:pt x="7038871" y="0"/>
                </a:lnTo>
                <a:lnTo>
                  <a:pt x="7056647" y="0"/>
                </a:lnTo>
                <a:lnTo>
                  <a:pt x="7078257" y="0"/>
                </a:lnTo>
                <a:lnTo>
                  <a:pt x="3505200" y="3574341"/>
                </a:lnTo>
                <a:lnTo>
                  <a:pt x="3505200" y="3584190"/>
                </a:lnTo>
                <a:lnTo>
                  <a:pt x="7088103" y="0"/>
                </a:lnTo>
                <a:lnTo>
                  <a:pt x="7127490" y="0"/>
                </a:lnTo>
                <a:lnTo>
                  <a:pt x="3505200" y="3623591"/>
                </a:lnTo>
                <a:lnTo>
                  <a:pt x="3505200" y="3633439"/>
                </a:lnTo>
                <a:lnTo>
                  <a:pt x="7137334" y="0"/>
                </a:lnTo>
                <a:lnTo>
                  <a:pt x="7165097" y="0"/>
                </a:lnTo>
                <a:lnTo>
                  <a:pt x="7176721" y="0"/>
                </a:lnTo>
                <a:lnTo>
                  <a:pt x="3505200" y="3672840"/>
                </a:lnTo>
                <a:lnTo>
                  <a:pt x="3505200" y="3682689"/>
                </a:lnTo>
                <a:lnTo>
                  <a:pt x="7186566" y="0"/>
                </a:lnTo>
                <a:lnTo>
                  <a:pt x="7225953" y="0"/>
                </a:lnTo>
                <a:lnTo>
                  <a:pt x="3505200" y="3722090"/>
                </a:lnTo>
                <a:lnTo>
                  <a:pt x="3505200" y="3731939"/>
                </a:lnTo>
                <a:lnTo>
                  <a:pt x="7235798" y="0"/>
                </a:lnTo>
                <a:lnTo>
                  <a:pt x="7275186" y="0"/>
                </a:lnTo>
                <a:lnTo>
                  <a:pt x="3505200" y="3771340"/>
                </a:lnTo>
                <a:lnTo>
                  <a:pt x="3505200" y="3781188"/>
                </a:lnTo>
                <a:lnTo>
                  <a:pt x="7285030" y="0"/>
                </a:lnTo>
                <a:lnTo>
                  <a:pt x="7324417" y="0"/>
                </a:lnTo>
                <a:lnTo>
                  <a:pt x="3505200" y="3820590"/>
                </a:lnTo>
                <a:lnTo>
                  <a:pt x="3505200" y="3830438"/>
                </a:lnTo>
                <a:lnTo>
                  <a:pt x="7334262" y="0"/>
                </a:lnTo>
                <a:lnTo>
                  <a:pt x="7359457" y="0"/>
                </a:lnTo>
                <a:lnTo>
                  <a:pt x="7373649" y="0"/>
                </a:lnTo>
                <a:lnTo>
                  <a:pt x="3505200" y="3869839"/>
                </a:lnTo>
                <a:lnTo>
                  <a:pt x="3505200" y="3879688"/>
                </a:lnTo>
                <a:lnTo>
                  <a:pt x="7383494" y="0"/>
                </a:lnTo>
                <a:lnTo>
                  <a:pt x="7422881" y="0"/>
                </a:lnTo>
                <a:lnTo>
                  <a:pt x="3505200" y="3919089"/>
                </a:lnTo>
                <a:lnTo>
                  <a:pt x="3505200" y="3928936"/>
                </a:lnTo>
                <a:lnTo>
                  <a:pt x="7432726" y="0"/>
                </a:lnTo>
                <a:lnTo>
                  <a:pt x="7471762" y="0"/>
                </a:lnTo>
                <a:lnTo>
                  <a:pt x="7472112" y="0"/>
                </a:lnTo>
                <a:lnTo>
                  <a:pt x="3505200" y="3968338"/>
                </a:lnTo>
                <a:lnTo>
                  <a:pt x="3505200" y="3978186"/>
                </a:lnTo>
                <a:lnTo>
                  <a:pt x="7481957" y="0"/>
                </a:lnTo>
                <a:lnTo>
                  <a:pt x="7521344" y="0"/>
                </a:lnTo>
                <a:lnTo>
                  <a:pt x="3505200" y="4017587"/>
                </a:lnTo>
                <a:lnTo>
                  <a:pt x="3505200" y="4027436"/>
                </a:lnTo>
                <a:lnTo>
                  <a:pt x="7531190" y="0"/>
                </a:lnTo>
                <a:lnTo>
                  <a:pt x="7570576" y="0"/>
                </a:lnTo>
                <a:lnTo>
                  <a:pt x="3505200" y="4066837"/>
                </a:lnTo>
                <a:lnTo>
                  <a:pt x="3505200" y="4076687"/>
                </a:lnTo>
                <a:lnTo>
                  <a:pt x="7580422" y="0"/>
                </a:lnTo>
                <a:lnTo>
                  <a:pt x="7619809" y="0"/>
                </a:lnTo>
                <a:lnTo>
                  <a:pt x="3505200" y="4116087"/>
                </a:lnTo>
                <a:lnTo>
                  <a:pt x="3505200" y="4125935"/>
                </a:lnTo>
                <a:lnTo>
                  <a:pt x="7629653" y="0"/>
                </a:lnTo>
                <a:lnTo>
                  <a:pt x="7669041" y="0"/>
                </a:lnTo>
                <a:lnTo>
                  <a:pt x="3505200" y="4165338"/>
                </a:lnTo>
                <a:lnTo>
                  <a:pt x="3505200" y="4175185"/>
                </a:lnTo>
                <a:lnTo>
                  <a:pt x="7678885" y="0"/>
                </a:lnTo>
                <a:lnTo>
                  <a:pt x="7718272" y="0"/>
                </a:lnTo>
                <a:lnTo>
                  <a:pt x="3530496" y="4189281"/>
                </a:lnTo>
                <a:lnTo>
                  <a:pt x="3535419" y="4194204"/>
                </a:lnTo>
                <a:lnTo>
                  <a:pt x="7728117" y="0"/>
                </a:lnTo>
                <a:lnTo>
                  <a:pt x="7767505" y="0"/>
                </a:lnTo>
                <a:lnTo>
                  <a:pt x="3579728" y="4189281"/>
                </a:lnTo>
                <a:lnTo>
                  <a:pt x="3584651" y="4194204"/>
                </a:lnTo>
                <a:lnTo>
                  <a:pt x="7777348" y="0"/>
                </a:lnTo>
                <a:lnTo>
                  <a:pt x="7816736" y="0"/>
                </a:lnTo>
                <a:lnTo>
                  <a:pt x="3628960" y="4189281"/>
                </a:lnTo>
                <a:lnTo>
                  <a:pt x="3633883" y="4194204"/>
                </a:lnTo>
                <a:lnTo>
                  <a:pt x="7826580" y="0"/>
                </a:lnTo>
                <a:lnTo>
                  <a:pt x="7865967" y="0"/>
                </a:lnTo>
                <a:lnTo>
                  <a:pt x="3678191" y="4189281"/>
                </a:lnTo>
                <a:lnTo>
                  <a:pt x="3683115" y="4194204"/>
                </a:lnTo>
                <a:lnTo>
                  <a:pt x="7875812" y="0"/>
                </a:lnTo>
                <a:lnTo>
                  <a:pt x="7915200" y="0"/>
                </a:lnTo>
                <a:lnTo>
                  <a:pt x="3727423" y="4189281"/>
                </a:lnTo>
                <a:lnTo>
                  <a:pt x="3732347" y="4194204"/>
                </a:lnTo>
                <a:lnTo>
                  <a:pt x="7925044" y="0"/>
                </a:lnTo>
                <a:lnTo>
                  <a:pt x="7964431" y="0"/>
                </a:lnTo>
                <a:lnTo>
                  <a:pt x="3776655" y="4189281"/>
                </a:lnTo>
                <a:lnTo>
                  <a:pt x="3781578" y="4194204"/>
                </a:lnTo>
                <a:lnTo>
                  <a:pt x="7974276" y="0"/>
                </a:lnTo>
                <a:lnTo>
                  <a:pt x="8013663" y="0"/>
                </a:lnTo>
                <a:lnTo>
                  <a:pt x="3825887" y="4189281"/>
                </a:lnTo>
                <a:lnTo>
                  <a:pt x="3830810" y="4194204"/>
                </a:lnTo>
                <a:lnTo>
                  <a:pt x="8023508" y="0"/>
                </a:lnTo>
                <a:lnTo>
                  <a:pt x="8062895" y="0"/>
                </a:lnTo>
                <a:lnTo>
                  <a:pt x="3875119" y="4189281"/>
                </a:lnTo>
                <a:lnTo>
                  <a:pt x="3880042" y="4194204"/>
                </a:lnTo>
                <a:lnTo>
                  <a:pt x="8072740" y="0"/>
                </a:lnTo>
                <a:lnTo>
                  <a:pt x="8105031" y="0"/>
                </a:lnTo>
                <a:lnTo>
                  <a:pt x="8112127" y="0"/>
                </a:lnTo>
                <a:lnTo>
                  <a:pt x="3924351" y="4189281"/>
                </a:lnTo>
                <a:lnTo>
                  <a:pt x="3929274" y="4194204"/>
                </a:lnTo>
                <a:lnTo>
                  <a:pt x="8121971" y="0"/>
                </a:lnTo>
                <a:lnTo>
                  <a:pt x="8161359" y="0"/>
                </a:lnTo>
                <a:lnTo>
                  <a:pt x="3973583" y="4189281"/>
                </a:lnTo>
                <a:lnTo>
                  <a:pt x="3978507" y="4194204"/>
                </a:lnTo>
                <a:lnTo>
                  <a:pt x="8171204" y="0"/>
                </a:lnTo>
                <a:lnTo>
                  <a:pt x="8188457" y="0"/>
                </a:lnTo>
                <a:lnTo>
                  <a:pt x="8210591" y="0"/>
                </a:lnTo>
                <a:lnTo>
                  <a:pt x="4022815" y="4189281"/>
                </a:lnTo>
                <a:lnTo>
                  <a:pt x="4027738" y="4194204"/>
                </a:lnTo>
                <a:lnTo>
                  <a:pt x="8220436" y="0"/>
                </a:lnTo>
                <a:lnTo>
                  <a:pt x="8260576" y="0"/>
                </a:lnTo>
                <a:lnTo>
                  <a:pt x="4072048" y="4189281"/>
                </a:lnTo>
                <a:lnTo>
                  <a:pt x="4076970" y="4194204"/>
                </a:lnTo>
                <a:lnTo>
                  <a:pt x="8270420" y="0"/>
                </a:lnTo>
                <a:lnTo>
                  <a:pt x="8309808" y="0"/>
                </a:lnTo>
                <a:lnTo>
                  <a:pt x="4121278" y="4189281"/>
                </a:lnTo>
                <a:lnTo>
                  <a:pt x="4126201" y="4194204"/>
                </a:lnTo>
                <a:lnTo>
                  <a:pt x="8319652" y="0"/>
                </a:lnTo>
                <a:lnTo>
                  <a:pt x="8359040" y="0"/>
                </a:lnTo>
                <a:lnTo>
                  <a:pt x="4170510" y="4189281"/>
                </a:lnTo>
                <a:lnTo>
                  <a:pt x="4175433" y="4194204"/>
                </a:lnTo>
                <a:lnTo>
                  <a:pt x="8368884" y="0"/>
                </a:lnTo>
                <a:lnTo>
                  <a:pt x="8408271" y="0"/>
                </a:lnTo>
                <a:lnTo>
                  <a:pt x="4219742" y="4189281"/>
                </a:lnTo>
                <a:lnTo>
                  <a:pt x="4224665" y="4194204"/>
                </a:lnTo>
                <a:lnTo>
                  <a:pt x="8418116" y="0"/>
                </a:lnTo>
                <a:lnTo>
                  <a:pt x="8457502" y="0"/>
                </a:lnTo>
                <a:lnTo>
                  <a:pt x="4268974" y="4189281"/>
                </a:lnTo>
                <a:lnTo>
                  <a:pt x="4273898" y="4194204"/>
                </a:lnTo>
                <a:lnTo>
                  <a:pt x="8467348" y="0"/>
                </a:lnTo>
                <a:lnTo>
                  <a:pt x="8506735" y="0"/>
                </a:lnTo>
                <a:lnTo>
                  <a:pt x="4318206" y="4189281"/>
                </a:lnTo>
                <a:lnTo>
                  <a:pt x="4323130" y="4194204"/>
                </a:lnTo>
                <a:lnTo>
                  <a:pt x="8516580" y="0"/>
                </a:lnTo>
                <a:lnTo>
                  <a:pt x="8541614" y="0"/>
                </a:lnTo>
                <a:lnTo>
                  <a:pt x="8555967" y="0"/>
                </a:lnTo>
                <a:lnTo>
                  <a:pt x="4367439" y="4189281"/>
                </a:lnTo>
                <a:lnTo>
                  <a:pt x="4372361" y="4194204"/>
                </a:lnTo>
                <a:lnTo>
                  <a:pt x="8565811" y="0"/>
                </a:lnTo>
                <a:lnTo>
                  <a:pt x="8605198" y="0"/>
                </a:lnTo>
                <a:lnTo>
                  <a:pt x="4416671" y="4189281"/>
                </a:lnTo>
                <a:lnTo>
                  <a:pt x="4421593" y="4194204"/>
                </a:lnTo>
                <a:lnTo>
                  <a:pt x="8615042" y="0"/>
                </a:lnTo>
                <a:lnTo>
                  <a:pt x="8654430" y="0"/>
                </a:lnTo>
                <a:lnTo>
                  <a:pt x="4465901" y="4189281"/>
                </a:lnTo>
                <a:lnTo>
                  <a:pt x="4470825" y="4194204"/>
                </a:lnTo>
                <a:lnTo>
                  <a:pt x="8664274" y="0"/>
                </a:lnTo>
                <a:lnTo>
                  <a:pt x="8703662" y="0"/>
                </a:lnTo>
                <a:lnTo>
                  <a:pt x="4515133" y="4189281"/>
                </a:lnTo>
                <a:lnTo>
                  <a:pt x="4520057" y="4194204"/>
                </a:lnTo>
                <a:lnTo>
                  <a:pt x="8713507" y="0"/>
                </a:lnTo>
                <a:lnTo>
                  <a:pt x="8752894" y="0"/>
                </a:lnTo>
                <a:lnTo>
                  <a:pt x="4564365" y="4189281"/>
                </a:lnTo>
                <a:lnTo>
                  <a:pt x="4569290" y="4194204"/>
                </a:lnTo>
                <a:lnTo>
                  <a:pt x="8762739" y="0"/>
                </a:lnTo>
                <a:lnTo>
                  <a:pt x="8802126" y="0"/>
                </a:lnTo>
                <a:lnTo>
                  <a:pt x="4613597" y="4189281"/>
                </a:lnTo>
                <a:lnTo>
                  <a:pt x="4618521" y="4194204"/>
                </a:lnTo>
                <a:lnTo>
                  <a:pt x="8811971" y="0"/>
                </a:lnTo>
                <a:lnTo>
                  <a:pt x="8830566" y="0"/>
                </a:lnTo>
                <a:lnTo>
                  <a:pt x="8839157" y="0"/>
                </a:lnTo>
                <a:lnTo>
                  <a:pt x="8839157" y="2"/>
                </a:lnTo>
                <a:lnTo>
                  <a:pt x="8851357" y="2"/>
                </a:lnTo>
                <a:lnTo>
                  <a:pt x="4662830" y="4189281"/>
                </a:lnTo>
                <a:lnTo>
                  <a:pt x="4667752" y="4194204"/>
                </a:lnTo>
                <a:lnTo>
                  <a:pt x="8861201" y="2"/>
                </a:lnTo>
                <a:lnTo>
                  <a:pt x="8900588" y="2"/>
                </a:lnTo>
                <a:lnTo>
                  <a:pt x="4712062" y="4189281"/>
                </a:lnTo>
                <a:lnTo>
                  <a:pt x="4716984" y="4194204"/>
                </a:lnTo>
                <a:lnTo>
                  <a:pt x="8910432" y="2"/>
                </a:lnTo>
                <a:lnTo>
                  <a:pt x="8949820" y="2"/>
                </a:lnTo>
                <a:lnTo>
                  <a:pt x="4761293" y="4189281"/>
                </a:lnTo>
                <a:lnTo>
                  <a:pt x="4766216" y="4194204"/>
                </a:lnTo>
                <a:lnTo>
                  <a:pt x="8959664" y="2"/>
                </a:lnTo>
                <a:lnTo>
                  <a:pt x="8999051" y="2"/>
                </a:lnTo>
                <a:lnTo>
                  <a:pt x="4810524" y="4189281"/>
                </a:lnTo>
                <a:lnTo>
                  <a:pt x="4815448" y="4194204"/>
                </a:lnTo>
                <a:lnTo>
                  <a:pt x="9008896" y="2"/>
                </a:lnTo>
                <a:lnTo>
                  <a:pt x="9048283" y="2"/>
                </a:lnTo>
                <a:lnTo>
                  <a:pt x="4859756" y="4189281"/>
                </a:lnTo>
                <a:lnTo>
                  <a:pt x="4864680" y="4194204"/>
                </a:lnTo>
                <a:lnTo>
                  <a:pt x="9058129" y="2"/>
                </a:lnTo>
                <a:lnTo>
                  <a:pt x="9097515" y="2"/>
                </a:lnTo>
                <a:lnTo>
                  <a:pt x="4908988" y="4189281"/>
                </a:lnTo>
                <a:lnTo>
                  <a:pt x="4913913" y="4194204"/>
                </a:lnTo>
                <a:lnTo>
                  <a:pt x="9107361" y="2"/>
                </a:lnTo>
                <a:lnTo>
                  <a:pt x="9146747" y="2"/>
                </a:lnTo>
                <a:lnTo>
                  <a:pt x="4958220" y="4189281"/>
                </a:lnTo>
                <a:lnTo>
                  <a:pt x="4963143" y="4194204"/>
                </a:lnTo>
                <a:lnTo>
                  <a:pt x="9156592" y="2"/>
                </a:lnTo>
                <a:lnTo>
                  <a:pt x="9195979" y="2"/>
                </a:lnTo>
                <a:lnTo>
                  <a:pt x="5007453" y="4189281"/>
                </a:lnTo>
                <a:lnTo>
                  <a:pt x="5012375" y="4194204"/>
                </a:lnTo>
                <a:lnTo>
                  <a:pt x="9205823" y="2"/>
                </a:lnTo>
                <a:lnTo>
                  <a:pt x="9245211" y="2"/>
                </a:lnTo>
                <a:lnTo>
                  <a:pt x="5056684" y="4189281"/>
                </a:lnTo>
                <a:lnTo>
                  <a:pt x="5061607" y="4194204"/>
                </a:lnTo>
                <a:lnTo>
                  <a:pt x="9255055" y="2"/>
                </a:lnTo>
                <a:lnTo>
                  <a:pt x="9294443" y="2"/>
                </a:lnTo>
                <a:lnTo>
                  <a:pt x="5105916" y="4189281"/>
                </a:lnTo>
                <a:lnTo>
                  <a:pt x="5110839" y="4194204"/>
                </a:lnTo>
                <a:lnTo>
                  <a:pt x="9304287" y="2"/>
                </a:lnTo>
                <a:lnTo>
                  <a:pt x="9343675" y="2"/>
                </a:lnTo>
                <a:lnTo>
                  <a:pt x="5155148" y="4189281"/>
                </a:lnTo>
                <a:lnTo>
                  <a:pt x="5160071" y="4194204"/>
                </a:lnTo>
                <a:lnTo>
                  <a:pt x="9353519" y="2"/>
                </a:lnTo>
                <a:lnTo>
                  <a:pt x="9392906" y="2"/>
                </a:lnTo>
                <a:lnTo>
                  <a:pt x="5204380" y="4189281"/>
                </a:lnTo>
                <a:lnTo>
                  <a:pt x="5209304" y="4194204"/>
                </a:lnTo>
                <a:lnTo>
                  <a:pt x="9402752" y="2"/>
                </a:lnTo>
                <a:lnTo>
                  <a:pt x="9442139" y="2"/>
                </a:lnTo>
                <a:lnTo>
                  <a:pt x="5253611" y="4189281"/>
                </a:lnTo>
                <a:lnTo>
                  <a:pt x="5258536" y="4194204"/>
                </a:lnTo>
                <a:lnTo>
                  <a:pt x="9451983" y="2"/>
                </a:lnTo>
                <a:lnTo>
                  <a:pt x="9491371" y="2"/>
                </a:lnTo>
                <a:lnTo>
                  <a:pt x="5302844" y="4189281"/>
                </a:lnTo>
                <a:lnTo>
                  <a:pt x="5307766" y="4194204"/>
                </a:lnTo>
                <a:lnTo>
                  <a:pt x="9501215" y="2"/>
                </a:lnTo>
                <a:lnTo>
                  <a:pt x="9540603" y="2"/>
                </a:lnTo>
                <a:lnTo>
                  <a:pt x="5352076" y="4189281"/>
                </a:lnTo>
                <a:lnTo>
                  <a:pt x="5356998" y="4194204"/>
                </a:lnTo>
                <a:lnTo>
                  <a:pt x="9550447" y="2"/>
                </a:lnTo>
                <a:lnTo>
                  <a:pt x="9589834" y="2"/>
                </a:lnTo>
                <a:lnTo>
                  <a:pt x="5401307" y="4189281"/>
                </a:lnTo>
                <a:lnTo>
                  <a:pt x="5406230" y="4194204"/>
                </a:lnTo>
                <a:lnTo>
                  <a:pt x="9599678" y="2"/>
                </a:lnTo>
                <a:lnTo>
                  <a:pt x="9601199" y="2"/>
                </a:lnTo>
                <a:lnTo>
                  <a:pt x="9601199" y="1"/>
                </a:lnTo>
                <a:lnTo>
                  <a:pt x="9601200" y="1"/>
                </a:lnTo>
                <a:lnTo>
                  <a:pt x="9601200" y="37875"/>
                </a:lnTo>
                <a:lnTo>
                  <a:pt x="5450539" y="4189281"/>
                </a:lnTo>
                <a:lnTo>
                  <a:pt x="5455462" y="4194204"/>
                </a:lnTo>
                <a:lnTo>
                  <a:pt x="9601200" y="47721"/>
                </a:lnTo>
                <a:lnTo>
                  <a:pt x="9601200" y="87116"/>
                </a:lnTo>
                <a:lnTo>
                  <a:pt x="5499771" y="4189281"/>
                </a:lnTo>
                <a:lnTo>
                  <a:pt x="5504695" y="4194204"/>
                </a:lnTo>
                <a:lnTo>
                  <a:pt x="9601200" y="96962"/>
                </a:lnTo>
                <a:lnTo>
                  <a:pt x="9601200" y="136356"/>
                </a:lnTo>
                <a:lnTo>
                  <a:pt x="5549003" y="4189281"/>
                </a:lnTo>
                <a:lnTo>
                  <a:pt x="5553927" y="4194204"/>
                </a:lnTo>
                <a:lnTo>
                  <a:pt x="9601200" y="146203"/>
                </a:lnTo>
                <a:lnTo>
                  <a:pt x="9601200" y="185598"/>
                </a:lnTo>
                <a:lnTo>
                  <a:pt x="5598236" y="4189281"/>
                </a:lnTo>
                <a:lnTo>
                  <a:pt x="5603158" y="4194204"/>
                </a:lnTo>
                <a:lnTo>
                  <a:pt x="9601200" y="195444"/>
                </a:lnTo>
                <a:lnTo>
                  <a:pt x="9601200" y="234838"/>
                </a:lnTo>
                <a:lnTo>
                  <a:pt x="5647468" y="4189281"/>
                </a:lnTo>
                <a:lnTo>
                  <a:pt x="5652389" y="4194204"/>
                </a:lnTo>
                <a:lnTo>
                  <a:pt x="9601200" y="244684"/>
                </a:lnTo>
                <a:lnTo>
                  <a:pt x="9601200" y="284078"/>
                </a:lnTo>
                <a:lnTo>
                  <a:pt x="5696699" y="4189281"/>
                </a:lnTo>
                <a:lnTo>
                  <a:pt x="5701621" y="4194204"/>
                </a:lnTo>
                <a:lnTo>
                  <a:pt x="9601200" y="293924"/>
                </a:lnTo>
                <a:lnTo>
                  <a:pt x="9601200" y="333319"/>
                </a:lnTo>
                <a:lnTo>
                  <a:pt x="5745930" y="4189281"/>
                </a:lnTo>
                <a:lnTo>
                  <a:pt x="5750854" y="4194204"/>
                </a:lnTo>
                <a:lnTo>
                  <a:pt x="9601200" y="343165"/>
                </a:lnTo>
                <a:lnTo>
                  <a:pt x="9601200" y="382560"/>
                </a:lnTo>
                <a:lnTo>
                  <a:pt x="5795162" y="4189281"/>
                </a:lnTo>
                <a:lnTo>
                  <a:pt x="5800085" y="4194204"/>
                </a:lnTo>
                <a:lnTo>
                  <a:pt x="9601200" y="392406"/>
                </a:lnTo>
                <a:lnTo>
                  <a:pt x="9601200" y="431800"/>
                </a:lnTo>
                <a:lnTo>
                  <a:pt x="5844393" y="4189281"/>
                </a:lnTo>
                <a:lnTo>
                  <a:pt x="5849318" y="4194204"/>
                </a:lnTo>
                <a:lnTo>
                  <a:pt x="9601200" y="441648"/>
                </a:lnTo>
                <a:lnTo>
                  <a:pt x="9601200" y="481041"/>
                </a:lnTo>
                <a:lnTo>
                  <a:pt x="5893625" y="4189281"/>
                </a:lnTo>
                <a:lnTo>
                  <a:pt x="5898549" y="4194204"/>
                </a:lnTo>
                <a:lnTo>
                  <a:pt x="9601200" y="490888"/>
                </a:lnTo>
                <a:lnTo>
                  <a:pt x="9601200" y="530283"/>
                </a:lnTo>
                <a:lnTo>
                  <a:pt x="5942859" y="4189281"/>
                </a:lnTo>
                <a:lnTo>
                  <a:pt x="5947781" y="4194204"/>
                </a:lnTo>
                <a:lnTo>
                  <a:pt x="9601200" y="540129"/>
                </a:lnTo>
                <a:lnTo>
                  <a:pt x="9601200" y="579523"/>
                </a:lnTo>
                <a:lnTo>
                  <a:pt x="5992089" y="4189281"/>
                </a:lnTo>
                <a:lnTo>
                  <a:pt x="5997013" y="4194204"/>
                </a:lnTo>
                <a:lnTo>
                  <a:pt x="9601200" y="589370"/>
                </a:lnTo>
                <a:lnTo>
                  <a:pt x="9601200" y="628764"/>
                </a:lnTo>
                <a:lnTo>
                  <a:pt x="6041321" y="4189281"/>
                </a:lnTo>
                <a:lnTo>
                  <a:pt x="6046244" y="4194204"/>
                </a:lnTo>
                <a:lnTo>
                  <a:pt x="9601200" y="638609"/>
                </a:lnTo>
                <a:lnTo>
                  <a:pt x="9601200" y="678004"/>
                </a:lnTo>
                <a:lnTo>
                  <a:pt x="6090553" y="4189281"/>
                </a:lnTo>
                <a:lnTo>
                  <a:pt x="6095476" y="4194204"/>
                </a:lnTo>
                <a:lnTo>
                  <a:pt x="9601200" y="687850"/>
                </a:lnTo>
                <a:lnTo>
                  <a:pt x="9601200" y="689695"/>
                </a:lnTo>
                <a:lnTo>
                  <a:pt x="9601201" y="689695"/>
                </a:lnTo>
                <a:lnTo>
                  <a:pt x="9601201" y="727244"/>
                </a:lnTo>
                <a:lnTo>
                  <a:pt x="6139785" y="4189281"/>
                </a:lnTo>
                <a:lnTo>
                  <a:pt x="6144709" y="4194204"/>
                </a:lnTo>
                <a:lnTo>
                  <a:pt x="9601201" y="737091"/>
                </a:lnTo>
                <a:lnTo>
                  <a:pt x="9601201" y="776484"/>
                </a:lnTo>
                <a:lnTo>
                  <a:pt x="6189017" y="4189281"/>
                </a:lnTo>
                <a:lnTo>
                  <a:pt x="6193941" y="4194204"/>
                </a:lnTo>
                <a:lnTo>
                  <a:pt x="9601201" y="786331"/>
                </a:lnTo>
                <a:lnTo>
                  <a:pt x="9601201" y="825726"/>
                </a:lnTo>
                <a:lnTo>
                  <a:pt x="6238250" y="4189281"/>
                </a:lnTo>
                <a:lnTo>
                  <a:pt x="6243172" y="4194204"/>
                </a:lnTo>
                <a:lnTo>
                  <a:pt x="9601201" y="835572"/>
                </a:lnTo>
                <a:lnTo>
                  <a:pt x="9601201" y="875603"/>
                </a:lnTo>
                <a:lnTo>
                  <a:pt x="6288713" y="4189281"/>
                </a:lnTo>
                <a:lnTo>
                  <a:pt x="6293635" y="4194204"/>
                </a:lnTo>
                <a:lnTo>
                  <a:pt x="9601201" y="885450"/>
                </a:lnTo>
                <a:lnTo>
                  <a:pt x="9601201" y="924852"/>
                </a:lnTo>
                <a:lnTo>
                  <a:pt x="6337944" y="4189281"/>
                </a:lnTo>
                <a:lnTo>
                  <a:pt x="6342867" y="4194204"/>
                </a:lnTo>
                <a:lnTo>
                  <a:pt x="9601201" y="934699"/>
                </a:lnTo>
                <a:lnTo>
                  <a:pt x="9601201" y="974102"/>
                </a:lnTo>
                <a:lnTo>
                  <a:pt x="6387176" y="4189281"/>
                </a:lnTo>
                <a:lnTo>
                  <a:pt x="6392099" y="4194204"/>
                </a:lnTo>
                <a:lnTo>
                  <a:pt x="9601201" y="983949"/>
                </a:lnTo>
                <a:lnTo>
                  <a:pt x="9601201" y="1023350"/>
                </a:lnTo>
                <a:lnTo>
                  <a:pt x="6436407" y="4189281"/>
                </a:lnTo>
                <a:lnTo>
                  <a:pt x="6441331" y="4194204"/>
                </a:lnTo>
                <a:lnTo>
                  <a:pt x="9601201" y="1033198"/>
                </a:lnTo>
                <a:lnTo>
                  <a:pt x="9601201" y="1072600"/>
                </a:lnTo>
                <a:lnTo>
                  <a:pt x="6485639" y="4189281"/>
                </a:lnTo>
                <a:lnTo>
                  <a:pt x="6490564" y="4194204"/>
                </a:lnTo>
                <a:lnTo>
                  <a:pt x="9601201" y="1082448"/>
                </a:lnTo>
                <a:lnTo>
                  <a:pt x="9601201" y="1121850"/>
                </a:lnTo>
                <a:lnTo>
                  <a:pt x="6534871" y="4189281"/>
                </a:lnTo>
                <a:lnTo>
                  <a:pt x="6539795" y="4194204"/>
                </a:lnTo>
                <a:lnTo>
                  <a:pt x="9601201" y="1131698"/>
                </a:lnTo>
                <a:lnTo>
                  <a:pt x="9601201" y="1171101"/>
                </a:lnTo>
                <a:lnTo>
                  <a:pt x="6584105" y="4189281"/>
                </a:lnTo>
                <a:lnTo>
                  <a:pt x="6589026" y="4194204"/>
                </a:lnTo>
                <a:lnTo>
                  <a:pt x="9601201" y="1180947"/>
                </a:lnTo>
                <a:lnTo>
                  <a:pt x="9601201" y="1220349"/>
                </a:lnTo>
                <a:lnTo>
                  <a:pt x="6633335" y="4189281"/>
                </a:lnTo>
                <a:lnTo>
                  <a:pt x="6638258" y="4194204"/>
                </a:lnTo>
                <a:lnTo>
                  <a:pt x="9601201" y="1230197"/>
                </a:lnTo>
                <a:lnTo>
                  <a:pt x="9601201" y="1269599"/>
                </a:lnTo>
                <a:lnTo>
                  <a:pt x="6682567" y="4189281"/>
                </a:lnTo>
                <a:lnTo>
                  <a:pt x="6687491" y="4194204"/>
                </a:lnTo>
                <a:lnTo>
                  <a:pt x="9601201" y="1279447"/>
                </a:lnTo>
                <a:lnTo>
                  <a:pt x="9601201" y="1318849"/>
                </a:lnTo>
                <a:lnTo>
                  <a:pt x="6731800" y="4189281"/>
                </a:lnTo>
                <a:lnTo>
                  <a:pt x="6736723" y="4194204"/>
                </a:lnTo>
                <a:lnTo>
                  <a:pt x="9601201" y="1328696"/>
                </a:lnTo>
                <a:lnTo>
                  <a:pt x="9601201" y="1368099"/>
                </a:lnTo>
                <a:lnTo>
                  <a:pt x="6781032" y="4189281"/>
                </a:lnTo>
                <a:lnTo>
                  <a:pt x="6785955" y="4194204"/>
                </a:lnTo>
                <a:lnTo>
                  <a:pt x="9601201" y="1377946"/>
                </a:lnTo>
                <a:lnTo>
                  <a:pt x="9601201" y="1417348"/>
                </a:lnTo>
                <a:lnTo>
                  <a:pt x="6830264" y="4189281"/>
                </a:lnTo>
                <a:lnTo>
                  <a:pt x="6835187" y="4194204"/>
                </a:lnTo>
                <a:lnTo>
                  <a:pt x="9601201" y="1427196"/>
                </a:lnTo>
                <a:lnTo>
                  <a:pt x="9601201" y="1466598"/>
                </a:lnTo>
                <a:lnTo>
                  <a:pt x="6879496" y="4189281"/>
                </a:lnTo>
                <a:lnTo>
                  <a:pt x="6884417" y="4194204"/>
                </a:lnTo>
                <a:lnTo>
                  <a:pt x="9601201" y="1476444"/>
                </a:lnTo>
                <a:lnTo>
                  <a:pt x="9601201" y="1515847"/>
                </a:lnTo>
                <a:lnTo>
                  <a:pt x="6928727" y="4189281"/>
                </a:lnTo>
                <a:lnTo>
                  <a:pt x="6933649" y="4194204"/>
                </a:lnTo>
                <a:lnTo>
                  <a:pt x="9601201" y="1525694"/>
                </a:lnTo>
                <a:lnTo>
                  <a:pt x="9601201" y="1565096"/>
                </a:lnTo>
                <a:lnTo>
                  <a:pt x="6977958" y="4189281"/>
                </a:lnTo>
                <a:lnTo>
                  <a:pt x="6982883" y="4194204"/>
                </a:lnTo>
                <a:lnTo>
                  <a:pt x="9601201" y="1574945"/>
                </a:lnTo>
                <a:lnTo>
                  <a:pt x="9601201" y="1614346"/>
                </a:lnTo>
                <a:lnTo>
                  <a:pt x="7027190" y="4189281"/>
                </a:lnTo>
                <a:lnTo>
                  <a:pt x="7032115" y="4194204"/>
                </a:lnTo>
                <a:lnTo>
                  <a:pt x="9601201" y="1624194"/>
                </a:lnTo>
                <a:lnTo>
                  <a:pt x="9601201" y="1663596"/>
                </a:lnTo>
                <a:lnTo>
                  <a:pt x="7076423" y="4189281"/>
                </a:lnTo>
                <a:lnTo>
                  <a:pt x="7081346" y="4194204"/>
                </a:lnTo>
                <a:lnTo>
                  <a:pt x="9601201" y="1673443"/>
                </a:lnTo>
                <a:lnTo>
                  <a:pt x="9601201" y="1712846"/>
                </a:lnTo>
                <a:lnTo>
                  <a:pt x="7125655" y="4189281"/>
                </a:lnTo>
                <a:lnTo>
                  <a:pt x="7130578" y="4194204"/>
                </a:lnTo>
                <a:lnTo>
                  <a:pt x="9601201" y="1722693"/>
                </a:lnTo>
                <a:lnTo>
                  <a:pt x="9601201" y="1762096"/>
                </a:lnTo>
                <a:lnTo>
                  <a:pt x="7174887" y="4189281"/>
                </a:lnTo>
                <a:lnTo>
                  <a:pt x="7179809" y="4194204"/>
                </a:lnTo>
                <a:lnTo>
                  <a:pt x="9601201" y="1771942"/>
                </a:lnTo>
                <a:lnTo>
                  <a:pt x="9601201" y="1811345"/>
                </a:lnTo>
                <a:lnTo>
                  <a:pt x="7224119" y="4189281"/>
                </a:lnTo>
                <a:lnTo>
                  <a:pt x="7229041" y="4194204"/>
                </a:lnTo>
                <a:lnTo>
                  <a:pt x="9601201" y="1821192"/>
                </a:lnTo>
                <a:lnTo>
                  <a:pt x="9601201" y="1860593"/>
                </a:lnTo>
                <a:lnTo>
                  <a:pt x="7273349" y="4189281"/>
                </a:lnTo>
                <a:lnTo>
                  <a:pt x="7278274" y="4194204"/>
                </a:lnTo>
                <a:lnTo>
                  <a:pt x="9601201" y="1870442"/>
                </a:lnTo>
                <a:lnTo>
                  <a:pt x="9601201" y="1909843"/>
                </a:lnTo>
                <a:lnTo>
                  <a:pt x="7322581" y="4189281"/>
                </a:lnTo>
                <a:lnTo>
                  <a:pt x="7327506" y="4194204"/>
                </a:lnTo>
                <a:lnTo>
                  <a:pt x="9601201" y="1919692"/>
                </a:lnTo>
                <a:lnTo>
                  <a:pt x="9601201" y="1959093"/>
                </a:lnTo>
                <a:lnTo>
                  <a:pt x="7371813" y="4189281"/>
                </a:lnTo>
                <a:lnTo>
                  <a:pt x="7376737" y="4194204"/>
                </a:lnTo>
                <a:lnTo>
                  <a:pt x="9601201" y="1968940"/>
                </a:lnTo>
                <a:lnTo>
                  <a:pt x="9601201" y="2008343"/>
                </a:lnTo>
                <a:lnTo>
                  <a:pt x="7421045" y="4189281"/>
                </a:lnTo>
                <a:lnTo>
                  <a:pt x="7425969" y="4194204"/>
                </a:lnTo>
                <a:lnTo>
                  <a:pt x="9601201" y="2018190"/>
                </a:lnTo>
                <a:lnTo>
                  <a:pt x="9601201" y="2057592"/>
                </a:lnTo>
                <a:lnTo>
                  <a:pt x="7470277" y="4189281"/>
                </a:lnTo>
                <a:lnTo>
                  <a:pt x="7475200" y="4194204"/>
                </a:lnTo>
                <a:lnTo>
                  <a:pt x="9601201" y="2067439"/>
                </a:lnTo>
                <a:lnTo>
                  <a:pt x="9601201" y="2106841"/>
                </a:lnTo>
                <a:lnTo>
                  <a:pt x="7519507" y="4189281"/>
                </a:lnTo>
                <a:lnTo>
                  <a:pt x="7524432" y="4194204"/>
                </a:lnTo>
                <a:lnTo>
                  <a:pt x="9601201" y="2116689"/>
                </a:lnTo>
                <a:lnTo>
                  <a:pt x="9601201" y="2156090"/>
                </a:lnTo>
                <a:lnTo>
                  <a:pt x="7568739" y="4189281"/>
                </a:lnTo>
                <a:lnTo>
                  <a:pt x="7573665" y="4194204"/>
                </a:lnTo>
                <a:lnTo>
                  <a:pt x="9601201" y="2165939"/>
                </a:lnTo>
                <a:lnTo>
                  <a:pt x="9601201" y="2205341"/>
                </a:lnTo>
                <a:lnTo>
                  <a:pt x="7617973" y="4189281"/>
                </a:lnTo>
                <a:lnTo>
                  <a:pt x="7622897" y="4194204"/>
                </a:lnTo>
                <a:lnTo>
                  <a:pt x="9601201" y="2215189"/>
                </a:lnTo>
                <a:lnTo>
                  <a:pt x="9601201" y="2254590"/>
                </a:lnTo>
                <a:lnTo>
                  <a:pt x="7667204" y="4189281"/>
                </a:lnTo>
                <a:lnTo>
                  <a:pt x="7672129" y="4194204"/>
                </a:lnTo>
                <a:lnTo>
                  <a:pt x="9601201" y="2264439"/>
                </a:lnTo>
                <a:lnTo>
                  <a:pt x="9601201" y="2303840"/>
                </a:lnTo>
                <a:lnTo>
                  <a:pt x="7716436" y="4189281"/>
                </a:lnTo>
                <a:lnTo>
                  <a:pt x="7721361" y="4194204"/>
                </a:lnTo>
                <a:lnTo>
                  <a:pt x="9601201" y="2313688"/>
                </a:lnTo>
                <a:lnTo>
                  <a:pt x="9601201" y="2353089"/>
                </a:lnTo>
                <a:lnTo>
                  <a:pt x="7765668" y="4189281"/>
                </a:lnTo>
                <a:lnTo>
                  <a:pt x="7770593" y="4194204"/>
                </a:lnTo>
                <a:lnTo>
                  <a:pt x="9601201" y="2362938"/>
                </a:lnTo>
                <a:lnTo>
                  <a:pt x="9601201" y="2402338"/>
                </a:lnTo>
                <a:lnTo>
                  <a:pt x="7814899" y="4189281"/>
                </a:lnTo>
                <a:lnTo>
                  <a:pt x="7819823" y="4194204"/>
                </a:lnTo>
                <a:lnTo>
                  <a:pt x="9601201" y="2412186"/>
                </a:lnTo>
                <a:lnTo>
                  <a:pt x="9601201" y="2451588"/>
                </a:lnTo>
                <a:lnTo>
                  <a:pt x="7864131" y="4189281"/>
                </a:lnTo>
                <a:lnTo>
                  <a:pt x="7869055" y="4194204"/>
                </a:lnTo>
                <a:lnTo>
                  <a:pt x="9601201" y="2461436"/>
                </a:lnTo>
                <a:lnTo>
                  <a:pt x="9601201" y="2500838"/>
                </a:lnTo>
                <a:lnTo>
                  <a:pt x="7913363" y="4189281"/>
                </a:lnTo>
                <a:lnTo>
                  <a:pt x="7918288" y="4194204"/>
                </a:lnTo>
                <a:lnTo>
                  <a:pt x="9601201" y="2510687"/>
                </a:lnTo>
                <a:lnTo>
                  <a:pt x="9601201" y="2550087"/>
                </a:lnTo>
                <a:lnTo>
                  <a:pt x="7962595" y="4189281"/>
                </a:lnTo>
                <a:lnTo>
                  <a:pt x="7967520" y="4194204"/>
                </a:lnTo>
                <a:lnTo>
                  <a:pt x="9601201" y="2559936"/>
                </a:lnTo>
                <a:lnTo>
                  <a:pt x="9601201" y="2599336"/>
                </a:lnTo>
                <a:lnTo>
                  <a:pt x="8011827" y="4189281"/>
                </a:lnTo>
                <a:lnTo>
                  <a:pt x="8016752" y="4194204"/>
                </a:lnTo>
                <a:lnTo>
                  <a:pt x="9601201" y="2609186"/>
                </a:lnTo>
                <a:lnTo>
                  <a:pt x="9601201" y="2648586"/>
                </a:lnTo>
                <a:lnTo>
                  <a:pt x="8061059" y="4189281"/>
                </a:lnTo>
                <a:lnTo>
                  <a:pt x="8065984" y="4194204"/>
                </a:lnTo>
                <a:lnTo>
                  <a:pt x="9601201" y="2658436"/>
                </a:lnTo>
                <a:lnTo>
                  <a:pt x="9601201" y="2697835"/>
                </a:lnTo>
                <a:lnTo>
                  <a:pt x="8110290" y="4189281"/>
                </a:lnTo>
                <a:lnTo>
                  <a:pt x="8115215" y="4194204"/>
                </a:lnTo>
                <a:lnTo>
                  <a:pt x="9601201" y="2707684"/>
                </a:lnTo>
                <a:lnTo>
                  <a:pt x="9601201" y="2747084"/>
                </a:lnTo>
                <a:lnTo>
                  <a:pt x="8159521" y="4189281"/>
                </a:lnTo>
                <a:lnTo>
                  <a:pt x="8164446" y="4194204"/>
                </a:lnTo>
                <a:lnTo>
                  <a:pt x="9601201" y="2756934"/>
                </a:lnTo>
                <a:lnTo>
                  <a:pt x="9601201" y="2796334"/>
                </a:lnTo>
                <a:lnTo>
                  <a:pt x="8208753" y="4189281"/>
                </a:lnTo>
                <a:lnTo>
                  <a:pt x="8213679" y="4194204"/>
                </a:lnTo>
                <a:lnTo>
                  <a:pt x="9601201" y="2806184"/>
                </a:lnTo>
                <a:lnTo>
                  <a:pt x="9601201" y="2845585"/>
                </a:lnTo>
                <a:lnTo>
                  <a:pt x="8257987" y="4189281"/>
                </a:lnTo>
                <a:lnTo>
                  <a:pt x="8262911" y="4194204"/>
                </a:lnTo>
                <a:lnTo>
                  <a:pt x="9601201" y="2855434"/>
                </a:lnTo>
                <a:lnTo>
                  <a:pt x="9601201" y="2894835"/>
                </a:lnTo>
                <a:lnTo>
                  <a:pt x="8307219" y="4189281"/>
                </a:lnTo>
                <a:lnTo>
                  <a:pt x="8312143" y="4194204"/>
                </a:lnTo>
                <a:lnTo>
                  <a:pt x="9601201" y="2904683"/>
                </a:lnTo>
                <a:lnTo>
                  <a:pt x="9601201" y="2944084"/>
                </a:lnTo>
                <a:lnTo>
                  <a:pt x="8356451" y="4189281"/>
                </a:lnTo>
                <a:lnTo>
                  <a:pt x="8361375" y="4194204"/>
                </a:lnTo>
                <a:lnTo>
                  <a:pt x="9601201" y="2953933"/>
                </a:lnTo>
                <a:lnTo>
                  <a:pt x="9601201" y="2993334"/>
                </a:lnTo>
                <a:lnTo>
                  <a:pt x="8405683" y="4189281"/>
                </a:lnTo>
                <a:lnTo>
                  <a:pt x="8410607" y="4194204"/>
                </a:lnTo>
                <a:lnTo>
                  <a:pt x="9601201" y="3003182"/>
                </a:lnTo>
                <a:lnTo>
                  <a:pt x="9601201" y="3042582"/>
                </a:lnTo>
                <a:lnTo>
                  <a:pt x="8454913" y="4189281"/>
                </a:lnTo>
                <a:lnTo>
                  <a:pt x="8459837" y="4194204"/>
                </a:lnTo>
                <a:lnTo>
                  <a:pt x="9601201" y="3052431"/>
                </a:lnTo>
                <a:lnTo>
                  <a:pt x="9601201" y="3091832"/>
                </a:lnTo>
                <a:lnTo>
                  <a:pt x="8504145" y="4189281"/>
                </a:lnTo>
                <a:lnTo>
                  <a:pt x="8509069" y="4194204"/>
                </a:lnTo>
                <a:lnTo>
                  <a:pt x="9601201" y="3101680"/>
                </a:lnTo>
                <a:lnTo>
                  <a:pt x="9601201" y="3141082"/>
                </a:lnTo>
                <a:lnTo>
                  <a:pt x="8553378" y="4189281"/>
                </a:lnTo>
                <a:lnTo>
                  <a:pt x="8558303" y="4194204"/>
                </a:lnTo>
                <a:lnTo>
                  <a:pt x="9601201" y="3150932"/>
                </a:lnTo>
                <a:lnTo>
                  <a:pt x="9601201" y="3190332"/>
                </a:lnTo>
                <a:lnTo>
                  <a:pt x="8602610" y="4189281"/>
                </a:lnTo>
                <a:lnTo>
                  <a:pt x="8607535" y="4194204"/>
                </a:lnTo>
                <a:lnTo>
                  <a:pt x="9601201" y="3200181"/>
                </a:lnTo>
                <a:lnTo>
                  <a:pt x="9601201" y="3239581"/>
                </a:lnTo>
                <a:lnTo>
                  <a:pt x="8651841" y="4189281"/>
                </a:lnTo>
                <a:lnTo>
                  <a:pt x="8656766" y="4194204"/>
                </a:lnTo>
                <a:lnTo>
                  <a:pt x="9601201" y="3249430"/>
                </a:lnTo>
                <a:lnTo>
                  <a:pt x="9601201" y="3288831"/>
                </a:lnTo>
                <a:lnTo>
                  <a:pt x="8701073" y="4189281"/>
                </a:lnTo>
                <a:lnTo>
                  <a:pt x="8705998" y="4194204"/>
                </a:lnTo>
                <a:lnTo>
                  <a:pt x="9601201" y="3298680"/>
                </a:lnTo>
                <a:lnTo>
                  <a:pt x="9601201" y="3338079"/>
                </a:lnTo>
                <a:lnTo>
                  <a:pt x="8750304" y="4189281"/>
                </a:lnTo>
                <a:lnTo>
                  <a:pt x="8755229" y="4194204"/>
                </a:lnTo>
                <a:lnTo>
                  <a:pt x="9601201" y="3347929"/>
                </a:lnTo>
                <a:lnTo>
                  <a:pt x="9601201" y="3387329"/>
                </a:lnTo>
                <a:lnTo>
                  <a:pt x="8799536" y="4189281"/>
                </a:lnTo>
                <a:lnTo>
                  <a:pt x="8804461" y="4194204"/>
                </a:lnTo>
                <a:lnTo>
                  <a:pt x="9601201" y="3397178"/>
                </a:lnTo>
                <a:lnTo>
                  <a:pt x="9601201" y="3436580"/>
                </a:lnTo>
                <a:lnTo>
                  <a:pt x="8848769" y="4189281"/>
                </a:lnTo>
                <a:lnTo>
                  <a:pt x="8853693" y="4194204"/>
                </a:lnTo>
                <a:lnTo>
                  <a:pt x="9601201" y="3446428"/>
                </a:lnTo>
                <a:lnTo>
                  <a:pt x="9601201" y="3485829"/>
                </a:lnTo>
                <a:lnTo>
                  <a:pt x="8898001" y="4189281"/>
                </a:lnTo>
                <a:lnTo>
                  <a:pt x="8902925" y="4194204"/>
                </a:lnTo>
                <a:lnTo>
                  <a:pt x="9601201" y="3495678"/>
                </a:lnTo>
                <a:lnTo>
                  <a:pt x="9601201" y="3524970"/>
                </a:lnTo>
                <a:lnTo>
                  <a:pt x="9601200" y="3524970"/>
                </a:lnTo>
                <a:lnTo>
                  <a:pt x="9601200" y="3535080"/>
                </a:lnTo>
                <a:lnTo>
                  <a:pt x="8947233" y="4189281"/>
                </a:lnTo>
                <a:lnTo>
                  <a:pt x="8952157" y="4194204"/>
                </a:lnTo>
                <a:lnTo>
                  <a:pt x="9601200" y="3544929"/>
                </a:lnTo>
                <a:lnTo>
                  <a:pt x="9601200" y="3584330"/>
                </a:lnTo>
                <a:lnTo>
                  <a:pt x="8996465" y="4189281"/>
                </a:lnTo>
                <a:lnTo>
                  <a:pt x="9001389" y="4194204"/>
                </a:lnTo>
                <a:lnTo>
                  <a:pt x="9601200" y="3594178"/>
                </a:lnTo>
                <a:lnTo>
                  <a:pt x="9601200" y="3633579"/>
                </a:lnTo>
                <a:lnTo>
                  <a:pt x="9045697" y="4189281"/>
                </a:lnTo>
                <a:lnTo>
                  <a:pt x="9050620" y="4194204"/>
                </a:lnTo>
                <a:lnTo>
                  <a:pt x="9601200" y="3643427"/>
                </a:lnTo>
                <a:lnTo>
                  <a:pt x="9601200" y="3682827"/>
                </a:lnTo>
                <a:lnTo>
                  <a:pt x="9094927" y="4189281"/>
                </a:lnTo>
                <a:lnTo>
                  <a:pt x="9099852" y="4194204"/>
                </a:lnTo>
                <a:lnTo>
                  <a:pt x="9601200" y="3692677"/>
                </a:lnTo>
                <a:lnTo>
                  <a:pt x="9601200" y="3732077"/>
                </a:lnTo>
                <a:lnTo>
                  <a:pt x="9144159" y="4189281"/>
                </a:lnTo>
                <a:lnTo>
                  <a:pt x="9149085" y="4194204"/>
                </a:lnTo>
                <a:lnTo>
                  <a:pt x="9601200" y="3741927"/>
                </a:lnTo>
                <a:lnTo>
                  <a:pt x="9601200" y="3781328"/>
                </a:lnTo>
                <a:lnTo>
                  <a:pt x="9193393" y="4189281"/>
                </a:lnTo>
                <a:lnTo>
                  <a:pt x="9198317" y="4194204"/>
                </a:lnTo>
                <a:lnTo>
                  <a:pt x="9601200" y="3791177"/>
                </a:lnTo>
                <a:lnTo>
                  <a:pt x="9601200" y="3830577"/>
                </a:lnTo>
                <a:lnTo>
                  <a:pt x="9242624" y="4189281"/>
                </a:lnTo>
                <a:lnTo>
                  <a:pt x="9247549" y="4194204"/>
                </a:lnTo>
                <a:lnTo>
                  <a:pt x="9601200" y="3840427"/>
                </a:lnTo>
                <a:lnTo>
                  <a:pt x="9601200" y="3879882"/>
                </a:lnTo>
                <a:lnTo>
                  <a:pt x="9291856" y="4189281"/>
                </a:lnTo>
                <a:lnTo>
                  <a:pt x="9296781" y="4194204"/>
                </a:lnTo>
                <a:lnTo>
                  <a:pt x="9601200" y="3889731"/>
                </a:lnTo>
                <a:lnTo>
                  <a:pt x="9601200" y="3929123"/>
                </a:lnTo>
                <a:lnTo>
                  <a:pt x="9341088" y="4189281"/>
                </a:lnTo>
                <a:lnTo>
                  <a:pt x="9346013" y="4194204"/>
                </a:lnTo>
                <a:lnTo>
                  <a:pt x="9601200" y="3938972"/>
                </a:lnTo>
                <a:lnTo>
                  <a:pt x="9601200" y="3978363"/>
                </a:lnTo>
                <a:lnTo>
                  <a:pt x="9390319" y="4189281"/>
                </a:lnTo>
                <a:lnTo>
                  <a:pt x="9395243" y="4194204"/>
                </a:lnTo>
                <a:lnTo>
                  <a:pt x="9601200" y="3988211"/>
                </a:lnTo>
                <a:lnTo>
                  <a:pt x="9601200" y="4027603"/>
                </a:lnTo>
                <a:lnTo>
                  <a:pt x="9439551" y="4189281"/>
                </a:lnTo>
                <a:lnTo>
                  <a:pt x="9444475" y="4194204"/>
                </a:lnTo>
                <a:lnTo>
                  <a:pt x="9601200" y="4037451"/>
                </a:lnTo>
                <a:lnTo>
                  <a:pt x="9601200" y="4076844"/>
                </a:lnTo>
                <a:lnTo>
                  <a:pt x="9488783" y="4189281"/>
                </a:lnTo>
                <a:lnTo>
                  <a:pt x="9493708" y="4194204"/>
                </a:lnTo>
                <a:lnTo>
                  <a:pt x="9601200" y="4086693"/>
                </a:lnTo>
                <a:lnTo>
                  <a:pt x="9601200" y="4126085"/>
                </a:lnTo>
                <a:lnTo>
                  <a:pt x="9538015" y="4189281"/>
                </a:lnTo>
                <a:lnTo>
                  <a:pt x="9542940" y="4194204"/>
                </a:lnTo>
                <a:lnTo>
                  <a:pt x="9601200" y="4135934"/>
                </a:lnTo>
                <a:lnTo>
                  <a:pt x="9601200" y="4175326"/>
                </a:lnTo>
                <a:lnTo>
                  <a:pt x="9587247" y="4189281"/>
                </a:lnTo>
                <a:lnTo>
                  <a:pt x="9592172" y="4194204"/>
                </a:lnTo>
                <a:lnTo>
                  <a:pt x="9601200" y="4185175"/>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lumMod val="40000"/>
              <a:lumOff val="60000"/>
            </a:schemeClr>
          </a:solidFill>
        </p:spPr>
        <p:txBody>
          <a:bodyPr wrap="square">
            <a:noAutofit/>
          </a:bodyPr>
          <a:lstStyle/>
          <a:p>
            <a:r>
              <a:rPr lang="nl-NL"/>
              <a:t>Klik op het pictogram als u een afbeelding wilt toevoegen</a:t>
            </a:r>
          </a:p>
        </p:txBody>
      </p:sp>
      <p:grpSp>
        <p:nvGrpSpPr>
          <p:cNvPr id="146" name="Graphic 2">
            <a:extLst>
              <a:ext uri="{FF2B5EF4-FFF2-40B4-BE49-F238E27FC236}">
                <a16:creationId xmlns:a16="http://schemas.microsoft.com/office/drawing/2014/main" id="{91D58833-FBE2-F540-B564-584B77D5F8B5}"/>
              </a:ext>
            </a:extLst>
          </p:cNvPr>
          <p:cNvGrpSpPr>
            <a:grpSpLocks noChangeAspect="1"/>
          </p:cNvGrpSpPr>
          <p:nvPr/>
        </p:nvGrpSpPr>
        <p:grpSpPr>
          <a:xfrm>
            <a:off x="8369358" y="1642969"/>
            <a:ext cx="2200031" cy="787216"/>
            <a:chOff x="-1597345" y="233060"/>
            <a:chExt cx="9980364" cy="3571175"/>
          </a:xfrm>
        </p:grpSpPr>
        <p:sp>
          <p:nvSpPr>
            <p:cNvPr id="147" name="Vrije vorm 146">
              <a:extLst>
                <a:ext uri="{FF2B5EF4-FFF2-40B4-BE49-F238E27FC236}">
                  <a16:creationId xmlns:a16="http://schemas.microsoft.com/office/drawing/2014/main" id="{358E7D69-B10B-0748-B066-C19695C5C9E2}"/>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48" name="Vrije vorm 147">
              <a:extLst>
                <a:ext uri="{FF2B5EF4-FFF2-40B4-BE49-F238E27FC236}">
                  <a16:creationId xmlns:a16="http://schemas.microsoft.com/office/drawing/2014/main" id="{400437BA-806F-2240-B8EF-857BE879B57B}"/>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49" name="Vrije vorm 148">
              <a:extLst>
                <a:ext uri="{FF2B5EF4-FFF2-40B4-BE49-F238E27FC236}">
                  <a16:creationId xmlns:a16="http://schemas.microsoft.com/office/drawing/2014/main" id="{F744A780-1747-F344-90B4-D567E0F4AA6D}"/>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50" name="Graphic 2">
              <a:extLst>
                <a:ext uri="{FF2B5EF4-FFF2-40B4-BE49-F238E27FC236}">
                  <a16:creationId xmlns:a16="http://schemas.microsoft.com/office/drawing/2014/main" id="{960905F0-85E8-B54E-B47A-1B4A2C5126B8}"/>
                </a:ext>
              </a:extLst>
            </p:cNvPr>
            <p:cNvGrpSpPr/>
            <p:nvPr/>
          </p:nvGrpSpPr>
          <p:grpSpPr>
            <a:xfrm>
              <a:off x="184698" y="233060"/>
              <a:ext cx="8198320" cy="3571175"/>
              <a:chOff x="184698" y="233060"/>
              <a:chExt cx="8198320" cy="3571175"/>
            </a:xfrm>
          </p:grpSpPr>
          <p:sp>
            <p:nvSpPr>
              <p:cNvPr id="151" name="Vrije vorm 150">
                <a:extLst>
                  <a:ext uri="{FF2B5EF4-FFF2-40B4-BE49-F238E27FC236}">
                    <a16:creationId xmlns:a16="http://schemas.microsoft.com/office/drawing/2014/main" id="{222EE0EE-2225-484E-BCA9-67A72DCF9886}"/>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52" name="Vrije vorm 151">
                <a:extLst>
                  <a:ext uri="{FF2B5EF4-FFF2-40B4-BE49-F238E27FC236}">
                    <a16:creationId xmlns:a16="http://schemas.microsoft.com/office/drawing/2014/main" id="{B5E56CE4-80CE-4240-AFCC-435ED5C4CE0F}"/>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53" name="Vrije vorm 152">
                <a:extLst>
                  <a:ext uri="{FF2B5EF4-FFF2-40B4-BE49-F238E27FC236}">
                    <a16:creationId xmlns:a16="http://schemas.microsoft.com/office/drawing/2014/main" id="{26B7D279-74F8-5E42-B858-41BE7A8F76DA}"/>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54" name="Vrije vorm 153">
                <a:extLst>
                  <a:ext uri="{FF2B5EF4-FFF2-40B4-BE49-F238E27FC236}">
                    <a16:creationId xmlns:a16="http://schemas.microsoft.com/office/drawing/2014/main" id="{76DE5589-14EC-4144-BC70-91E65492C35D}"/>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55" name="Vrije vorm 154">
                <a:extLst>
                  <a:ext uri="{FF2B5EF4-FFF2-40B4-BE49-F238E27FC236}">
                    <a16:creationId xmlns:a16="http://schemas.microsoft.com/office/drawing/2014/main" id="{6B4FAB94-3F40-E946-A38A-A314E5629503}"/>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56" name="Vrije vorm 155">
                <a:extLst>
                  <a:ext uri="{FF2B5EF4-FFF2-40B4-BE49-F238E27FC236}">
                    <a16:creationId xmlns:a16="http://schemas.microsoft.com/office/drawing/2014/main" id="{FAD47E5E-2C87-E841-8AAD-5532ABFDFB29}"/>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57" name="Vrije vorm 156">
                <a:extLst>
                  <a:ext uri="{FF2B5EF4-FFF2-40B4-BE49-F238E27FC236}">
                    <a16:creationId xmlns:a16="http://schemas.microsoft.com/office/drawing/2014/main" id="{B9913712-206C-B344-BBC0-8D4DCFB65763}"/>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58" name="Vrije vorm 157">
                <a:extLst>
                  <a:ext uri="{FF2B5EF4-FFF2-40B4-BE49-F238E27FC236}">
                    <a16:creationId xmlns:a16="http://schemas.microsoft.com/office/drawing/2014/main" id="{EFBA4977-620F-D14B-8291-4962505805DC}"/>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59" name="Vrije vorm 158">
                <a:extLst>
                  <a:ext uri="{FF2B5EF4-FFF2-40B4-BE49-F238E27FC236}">
                    <a16:creationId xmlns:a16="http://schemas.microsoft.com/office/drawing/2014/main" id="{FA9A1FFF-2EB1-F945-B381-CA201E716087}"/>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60" name="Vrije vorm 159">
                <a:extLst>
                  <a:ext uri="{FF2B5EF4-FFF2-40B4-BE49-F238E27FC236}">
                    <a16:creationId xmlns:a16="http://schemas.microsoft.com/office/drawing/2014/main" id="{9F187A9B-4E23-8443-AD28-9735EAFBCEFC}"/>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61" name="Vrije vorm 160">
                <a:extLst>
                  <a:ext uri="{FF2B5EF4-FFF2-40B4-BE49-F238E27FC236}">
                    <a16:creationId xmlns:a16="http://schemas.microsoft.com/office/drawing/2014/main" id="{6610D29F-955E-AA4C-9BA8-5269FA4163B1}"/>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62" name="Vrije vorm 161">
                <a:extLst>
                  <a:ext uri="{FF2B5EF4-FFF2-40B4-BE49-F238E27FC236}">
                    <a16:creationId xmlns:a16="http://schemas.microsoft.com/office/drawing/2014/main" id="{B9B63184-1052-6544-9781-36E13E01D288}"/>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63" name="Vrije vorm 162">
                <a:extLst>
                  <a:ext uri="{FF2B5EF4-FFF2-40B4-BE49-F238E27FC236}">
                    <a16:creationId xmlns:a16="http://schemas.microsoft.com/office/drawing/2014/main" id="{96F7E925-CF83-4C43-AD05-529AD7E2BE54}"/>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39889080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nl-NL"/>
              <a:t>Titelstijl van model bewerken</a:t>
            </a:r>
          </a:p>
        </p:txBody>
      </p:sp>
      <p:sp>
        <p:nvSpPr>
          <p:cNvPr id="3" name="Tijdelijke aanduiding voor teks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40318" y="2505075"/>
            <a:ext cx="5158316"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71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C70E910-F498-4C45-80E5-157ED7039181}" type="datetimeFigureOut">
              <a:rPr lang="nl-NL" smtClean="0"/>
              <a:t>13-1-2025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42252ED-57F1-1240-85F4-B1B4CCF7B551}" type="slidenum">
              <a:rPr lang="nl-NL" smtClean="0"/>
              <a:t>‹nr.›</a:t>
            </a:fld>
            <a:endParaRPr lang="nl-NL"/>
          </a:p>
        </p:txBody>
      </p:sp>
    </p:spTree>
    <p:extLst>
      <p:ext uri="{BB962C8B-B14F-4D97-AF65-F5344CB8AC3E}">
        <p14:creationId xmlns:p14="http://schemas.microsoft.com/office/powerpoint/2010/main" val="507210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Gestreepte Start Logo Light">
    <p:bg>
      <p:bgPr>
        <a:solidFill>
          <a:schemeClr val="bg2"/>
        </a:solidFill>
        <a:effectLst/>
      </p:bgPr>
    </p:bg>
    <p:spTree>
      <p:nvGrpSpPr>
        <p:cNvPr id="1" name=""/>
        <p:cNvGrpSpPr/>
        <p:nvPr/>
      </p:nvGrpSpPr>
      <p:grpSpPr>
        <a:xfrm>
          <a:off x="0" y="0"/>
          <a:ext cx="0" cy="0"/>
          <a:chOff x="0" y="0"/>
          <a:chExt cx="0" cy="0"/>
        </a:xfrm>
      </p:grpSpPr>
      <p:sp>
        <p:nvSpPr>
          <p:cNvPr id="78" name="Rechthoek 77">
            <a:extLst>
              <a:ext uri="{FF2B5EF4-FFF2-40B4-BE49-F238E27FC236}">
                <a16:creationId xmlns:a16="http://schemas.microsoft.com/office/drawing/2014/main" id="{00C6CAA9-AAFC-6047-9D4F-1DF4ABBE62DA}"/>
              </a:ext>
            </a:extLst>
          </p:cNvPr>
          <p:cNvSpPr/>
          <p:nvPr/>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4" name="Vrije vorm 93">
            <a:extLst>
              <a:ext uri="{FF2B5EF4-FFF2-40B4-BE49-F238E27FC236}">
                <a16:creationId xmlns:a16="http://schemas.microsoft.com/office/drawing/2014/main" id="{42D2EC39-2D9D-474F-A1D3-7FCBAC7972E2}"/>
              </a:ext>
            </a:extLst>
          </p:cNvPr>
          <p:cNvSpPr/>
          <p:nvPr/>
        </p:nvSpPr>
        <p:spPr>
          <a:xfrm>
            <a:off x="6096001" y="-691"/>
            <a:ext cx="6096001" cy="6858000"/>
          </a:xfrm>
          <a:custGeom>
            <a:avLst/>
            <a:gdLst>
              <a:gd name="connsiteX0" fmla="*/ 6096001 w 6096001"/>
              <a:gd name="connsiteY0" fmla="*/ 6839121 h 6858000"/>
              <a:gd name="connsiteX1" fmla="*/ 6096001 w 6096001"/>
              <a:gd name="connsiteY1" fmla="*/ 6848970 h 6858000"/>
              <a:gd name="connsiteX2" fmla="*/ 6086972 w 6096001"/>
              <a:gd name="connsiteY2" fmla="*/ 6858000 h 6858000"/>
              <a:gd name="connsiteX3" fmla="*/ 6082047 w 6096001"/>
              <a:gd name="connsiteY3" fmla="*/ 6853077 h 6858000"/>
              <a:gd name="connsiteX4" fmla="*/ 6096001 w 6096001"/>
              <a:gd name="connsiteY4" fmla="*/ 6789880 h 6858000"/>
              <a:gd name="connsiteX5" fmla="*/ 6096001 w 6096001"/>
              <a:gd name="connsiteY5" fmla="*/ 6799729 h 6858000"/>
              <a:gd name="connsiteX6" fmla="*/ 6037740 w 6096001"/>
              <a:gd name="connsiteY6" fmla="*/ 6858000 h 6858000"/>
              <a:gd name="connsiteX7" fmla="*/ 6032815 w 6096001"/>
              <a:gd name="connsiteY7" fmla="*/ 6853077 h 6858000"/>
              <a:gd name="connsiteX8" fmla="*/ 6096001 w 6096001"/>
              <a:gd name="connsiteY8" fmla="*/ 6740639 h 6858000"/>
              <a:gd name="connsiteX9" fmla="*/ 6096001 w 6096001"/>
              <a:gd name="connsiteY9" fmla="*/ 6750488 h 6858000"/>
              <a:gd name="connsiteX10" fmla="*/ 5988508 w 6096001"/>
              <a:gd name="connsiteY10" fmla="*/ 6858000 h 6858000"/>
              <a:gd name="connsiteX11" fmla="*/ 5983583 w 6096001"/>
              <a:gd name="connsiteY11" fmla="*/ 6853077 h 6858000"/>
              <a:gd name="connsiteX12" fmla="*/ 6096001 w 6096001"/>
              <a:gd name="connsiteY12" fmla="*/ 6691398 h 6858000"/>
              <a:gd name="connsiteX13" fmla="*/ 6096001 w 6096001"/>
              <a:gd name="connsiteY13" fmla="*/ 6701246 h 6858000"/>
              <a:gd name="connsiteX14" fmla="*/ 5939275 w 6096001"/>
              <a:gd name="connsiteY14" fmla="*/ 6858000 h 6858000"/>
              <a:gd name="connsiteX15" fmla="*/ 5934351 w 6096001"/>
              <a:gd name="connsiteY15" fmla="*/ 6853077 h 6858000"/>
              <a:gd name="connsiteX16" fmla="*/ 6096001 w 6096001"/>
              <a:gd name="connsiteY16" fmla="*/ 6642158 h 6858000"/>
              <a:gd name="connsiteX17" fmla="*/ 6096001 w 6096001"/>
              <a:gd name="connsiteY17" fmla="*/ 6652006 h 6858000"/>
              <a:gd name="connsiteX18" fmla="*/ 5890043 w 6096001"/>
              <a:gd name="connsiteY18" fmla="*/ 6858000 h 6858000"/>
              <a:gd name="connsiteX19" fmla="*/ 5885119 w 6096001"/>
              <a:gd name="connsiteY19" fmla="*/ 6853077 h 6858000"/>
              <a:gd name="connsiteX20" fmla="*/ 6096001 w 6096001"/>
              <a:gd name="connsiteY20" fmla="*/ 6592918 h 6858000"/>
              <a:gd name="connsiteX21" fmla="*/ 6096001 w 6096001"/>
              <a:gd name="connsiteY21" fmla="*/ 6602767 h 6858000"/>
              <a:gd name="connsiteX22" fmla="*/ 5840813 w 6096001"/>
              <a:gd name="connsiteY22" fmla="*/ 6858000 h 6858000"/>
              <a:gd name="connsiteX23" fmla="*/ 5835888 w 6096001"/>
              <a:gd name="connsiteY23" fmla="*/ 6853077 h 6858000"/>
              <a:gd name="connsiteX24" fmla="*/ 6096001 w 6096001"/>
              <a:gd name="connsiteY24" fmla="*/ 6543677 h 6858000"/>
              <a:gd name="connsiteX25" fmla="*/ 6096001 w 6096001"/>
              <a:gd name="connsiteY25" fmla="*/ 6553526 h 6858000"/>
              <a:gd name="connsiteX26" fmla="*/ 5791581 w 6096001"/>
              <a:gd name="connsiteY26" fmla="*/ 6858000 h 6858000"/>
              <a:gd name="connsiteX27" fmla="*/ 5786656 w 6096001"/>
              <a:gd name="connsiteY27" fmla="*/ 6853077 h 6858000"/>
              <a:gd name="connsiteX28" fmla="*/ 6096001 w 6096001"/>
              <a:gd name="connsiteY28" fmla="*/ 6494372 h 6858000"/>
              <a:gd name="connsiteX29" fmla="*/ 6096001 w 6096001"/>
              <a:gd name="connsiteY29" fmla="*/ 6504222 h 6858000"/>
              <a:gd name="connsiteX30" fmla="*/ 5742349 w 6096001"/>
              <a:gd name="connsiteY30" fmla="*/ 6858000 h 6858000"/>
              <a:gd name="connsiteX31" fmla="*/ 5737424 w 6096001"/>
              <a:gd name="connsiteY31" fmla="*/ 6853077 h 6858000"/>
              <a:gd name="connsiteX32" fmla="*/ 6096001 w 6096001"/>
              <a:gd name="connsiteY32" fmla="*/ 6445123 h 6858000"/>
              <a:gd name="connsiteX33" fmla="*/ 6096001 w 6096001"/>
              <a:gd name="connsiteY33" fmla="*/ 6454972 h 6858000"/>
              <a:gd name="connsiteX34" fmla="*/ 5693117 w 6096001"/>
              <a:gd name="connsiteY34" fmla="*/ 6858000 h 6858000"/>
              <a:gd name="connsiteX35" fmla="*/ 5688193 w 6096001"/>
              <a:gd name="connsiteY35" fmla="*/ 6853077 h 6858000"/>
              <a:gd name="connsiteX36" fmla="*/ 6096001 w 6096001"/>
              <a:gd name="connsiteY36" fmla="*/ 6395872 h 6858000"/>
              <a:gd name="connsiteX37" fmla="*/ 6096001 w 6096001"/>
              <a:gd name="connsiteY37" fmla="*/ 6405722 h 6858000"/>
              <a:gd name="connsiteX38" fmla="*/ 5643885 w 6096001"/>
              <a:gd name="connsiteY38" fmla="*/ 6858000 h 6858000"/>
              <a:gd name="connsiteX39" fmla="*/ 5638959 w 6096001"/>
              <a:gd name="connsiteY39" fmla="*/ 6853077 h 6858000"/>
              <a:gd name="connsiteX40" fmla="*/ 6096001 w 6096001"/>
              <a:gd name="connsiteY40" fmla="*/ 6346622 h 6858000"/>
              <a:gd name="connsiteX41" fmla="*/ 6096001 w 6096001"/>
              <a:gd name="connsiteY41" fmla="*/ 6356472 h 6858000"/>
              <a:gd name="connsiteX42" fmla="*/ 5594652 w 6096001"/>
              <a:gd name="connsiteY42" fmla="*/ 6858000 h 6858000"/>
              <a:gd name="connsiteX43" fmla="*/ 5589727 w 6096001"/>
              <a:gd name="connsiteY43" fmla="*/ 6853077 h 6858000"/>
              <a:gd name="connsiteX44" fmla="*/ 6096001 w 6096001"/>
              <a:gd name="connsiteY44" fmla="*/ 6297374 h 6858000"/>
              <a:gd name="connsiteX45" fmla="*/ 6096001 w 6096001"/>
              <a:gd name="connsiteY45" fmla="*/ 6307222 h 6858000"/>
              <a:gd name="connsiteX46" fmla="*/ 5545420 w 6096001"/>
              <a:gd name="connsiteY46" fmla="*/ 6858000 h 6858000"/>
              <a:gd name="connsiteX47" fmla="*/ 5540497 w 6096001"/>
              <a:gd name="connsiteY47" fmla="*/ 6853077 h 6858000"/>
              <a:gd name="connsiteX48" fmla="*/ 6096001 w 6096001"/>
              <a:gd name="connsiteY48" fmla="*/ 6248125 h 6858000"/>
              <a:gd name="connsiteX49" fmla="*/ 6096001 w 6096001"/>
              <a:gd name="connsiteY49" fmla="*/ 6257973 h 6858000"/>
              <a:gd name="connsiteX50" fmla="*/ 5496189 w 6096001"/>
              <a:gd name="connsiteY50" fmla="*/ 6858000 h 6858000"/>
              <a:gd name="connsiteX51" fmla="*/ 5491265 w 6096001"/>
              <a:gd name="connsiteY51" fmla="*/ 6853077 h 6858000"/>
              <a:gd name="connsiteX52" fmla="*/ 6096001 w 6096001"/>
              <a:gd name="connsiteY52" fmla="*/ 6198875 h 6858000"/>
              <a:gd name="connsiteX53" fmla="*/ 6096001 w 6096001"/>
              <a:gd name="connsiteY53" fmla="*/ 6208724 h 6858000"/>
              <a:gd name="connsiteX54" fmla="*/ 5446957 w 6096001"/>
              <a:gd name="connsiteY54" fmla="*/ 6858000 h 6858000"/>
              <a:gd name="connsiteX55" fmla="*/ 5442033 w 6096001"/>
              <a:gd name="connsiteY55" fmla="*/ 6853077 h 6858000"/>
              <a:gd name="connsiteX56" fmla="*/ 6096001 w 6096001"/>
              <a:gd name="connsiteY56" fmla="*/ 6149625 h 6858000"/>
              <a:gd name="connsiteX57" fmla="*/ 6096001 w 6096001"/>
              <a:gd name="connsiteY57" fmla="*/ 6159474 h 6858000"/>
              <a:gd name="connsiteX58" fmla="*/ 5397725 w 6096001"/>
              <a:gd name="connsiteY58" fmla="*/ 6858000 h 6858000"/>
              <a:gd name="connsiteX59" fmla="*/ 5392801 w 6096001"/>
              <a:gd name="connsiteY59" fmla="*/ 6853077 h 6858000"/>
              <a:gd name="connsiteX60" fmla="*/ 6096001 w 6096001"/>
              <a:gd name="connsiteY60" fmla="*/ 6100376 h 6858000"/>
              <a:gd name="connsiteX61" fmla="*/ 6096001 w 6096001"/>
              <a:gd name="connsiteY61" fmla="*/ 6110224 h 6858000"/>
              <a:gd name="connsiteX62" fmla="*/ 5348493 w 6096001"/>
              <a:gd name="connsiteY62" fmla="*/ 6858000 h 6858000"/>
              <a:gd name="connsiteX63" fmla="*/ 5343569 w 6096001"/>
              <a:gd name="connsiteY63" fmla="*/ 6853077 h 6858000"/>
              <a:gd name="connsiteX64" fmla="*/ 6096001 w 6096001"/>
              <a:gd name="connsiteY64" fmla="*/ 6051125 h 6858000"/>
              <a:gd name="connsiteX65" fmla="*/ 6096001 w 6096001"/>
              <a:gd name="connsiteY65" fmla="*/ 6060974 h 6858000"/>
              <a:gd name="connsiteX66" fmla="*/ 5299261 w 6096001"/>
              <a:gd name="connsiteY66" fmla="*/ 6858000 h 6858000"/>
              <a:gd name="connsiteX67" fmla="*/ 5294336 w 6096001"/>
              <a:gd name="connsiteY67" fmla="*/ 6853077 h 6858000"/>
              <a:gd name="connsiteX68" fmla="*/ 6096001 w 6096001"/>
              <a:gd name="connsiteY68" fmla="*/ 6001875 h 6858000"/>
              <a:gd name="connsiteX69" fmla="*/ 6096001 w 6096001"/>
              <a:gd name="connsiteY69" fmla="*/ 6011725 h 6858000"/>
              <a:gd name="connsiteX70" fmla="*/ 5250029 w 6096001"/>
              <a:gd name="connsiteY70" fmla="*/ 6858000 h 6858000"/>
              <a:gd name="connsiteX71" fmla="*/ 5245104 w 6096001"/>
              <a:gd name="connsiteY71" fmla="*/ 6853077 h 6858000"/>
              <a:gd name="connsiteX72" fmla="*/ 6096001 w 6096001"/>
              <a:gd name="connsiteY72" fmla="*/ 5952627 h 6858000"/>
              <a:gd name="connsiteX73" fmla="*/ 6096001 w 6096001"/>
              <a:gd name="connsiteY73" fmla="*/ 5962476 h 6858000"/>
              <a:gd name="connsiteX74" fmla="*/ 5200798 w 6096001"/>
              <a:gd name="connsiteY74" fmla="*/ 6858000 h 6858000"/>
              <a:gd name="connsiteX75" fmla="*/ 5195873 w 6096001"/>
              <a:gd name="connsiteY75" fmla="*/ 6853077 h 6858000"/>
              <a:gd name="connsiteX76" fmla="*/ 6096001 w 6096001"/>
              <a:gd name="connsiteY76" fmla="*/ 5903377 h 6858000"/>
              <a:gd name="connsiteX77" fmla="*/ 6096001 w 6096001"/>
              <a:gd name="connsiteY77" fmla="*/ 5913226 h 6858000"/>
              <a:gd name="connsiteX78" fmla="*/ 5151566 w 6096001"/>
              <a:gd name="connsiteY78" fmla="*/ 6858000 h 6858000"/>
              <a:gd name="connsiteX79" fmla="*/ 5146641 w 6096001"/>
              <a:gd name="connsiteY79" fmla="*/ 6853077 h 6858000"/>
              <a:gd name="connsiteX80" fmla="*/ 6096001 w 6096001"/>
              <a:gd name="connsiteY80" fmla="*/ 5854128 h 6858000"/>
              <a:gd name="connsiteX81" fmla="*/ 6096001 w 6096001"/>
              <a:gd name="connsiteY81" fmla="*/ 5863977 h 6858000"/>
              <a:gd name="connsiteX82" fmla="*/ 5102335 w 6096001"/>
              <a:gd name="connsiteY82" fmla="*/ 6858000 h 6858000"/>
              <a:gd name="connsiteX83" fmla="*/ 5097410 w 6096001"/>
              <a:gd name="connsiteY83" fmla="*/ 6853077 h 6858000"/>
              <a:gd name="connsiteX84" fmla="*/ 6096001 w 6096001"/>
              <a:gd name="connsiteY84" fmla="*/ 5804878 h 6858000"/>
              <a:gd name="connsiteX85" fmla="*/ 6096001 w 6096001"/>
              <a:gd name="connsiteY85" fmla="*/ 5814728 h 6858000"/>
              <a:gd name="connsiteX86" fmla="*/ 5053103 w 6096001"/>
              <a:gd name="connsiteY86" fmla="*/ 6858000 h 6858000"/>
              <a:gd name="connsiteX87" fmla="*/ 5048178 w 6096001"/>
              <a:gd name="connsiteY87" fmla="*/ 6853077 h 6858000"/>
              <a:gd name="connsiteX88" fmla="*/ 6096001 w 6096001"/>
              <a:gd name="connsiteY88" fmla="*/ 5755628 h 6858000"/>
              <a:gd name="connsiteX89" fmla="*/ 6096001 w 6096001"/>
              <a:gd name="connsiteY89" fmla="*/ 5765476 h 6858000"/>
              <a:gd name="connsiteX90" fmla="*/ 5003869 w 6096001"/>
              <a:gd name="connsiteY90" fmla="*/ 6858000 h 6858000"/>
              <a:gd name="connsiteX91" fmla="*/ 4998945 w 6096001"/>
              <a:gd name="connsiteY91" fmla="*/ 6853077 h 6858000"/>
              <a:gd name="connsiteX92" fmla="*/ 6096001 w 6096001"/>
              <a:gd name="connsiteY92" fmla="*/ 5706378 h 6858000"/>
              <a:gd name="connsiteX93" fmla="*/ 6096001 w 6096001"/>
              <a:gd name="connsiteY93" fmla="*/ 5716227 h 6858000"/>
              <a:gd name="connsiteX94" fmla="*/ 4954637 w 6096001"/>
              <a:gd name="connsiteY94" fmla="*/ 6858000 h 6858000"/>
              <a:gd name="connsiteX95" fmla="*/ 4949713 w 6096001"/>
              <a:gd name="connsiteY95" fmla="*/ 6853077 h 6858000"/>
              <a:gd name="connsiteX96" fmla="*/ 6096001 w 6096001"/>
              <a:gd name="connsiteY96" fmla="*/ 5657130 h 6858000"/>
              <a:gd name="connsiteX97" fmla="*/ 6096001 w 6096001"/>
              <a:gd name="connsiteY97" fmla="*/ 5666978 h 6858000"/>
              <a:gd name="connsiteX98" fmla="*/ 4905407 w 6096001"/>
              <a:gd name="connsiteY98" fmla="*/ 6858000 h 6858000"/>
              <a:gd name="connsiteX99" fmla="*/ 4900483 w 6096001"/>
              <a:gd name="connsiteY99" fmla="*/ 6853077 h 6858000"/>
              <a:gd name="connsiteX100" fmla="*/ 6096001 w 6096001"/>
              <a:gd name="connsiteY100" fmla="*/ 5607880 h 6858000"/>
              <a:gd name="connsiteX101" fmla="*/ 6096001 w 6096001"/>
              <a:gd name="connsiteY101" fmla="*/ 5617729 h 6858000"/>
              <a:gd name="connsiteX102" fmla="*/ 4856175 w 6096001"/>
              <a:gd name="connsiteY102" fmla="*/ 6858000 h 6858000"/>
              <a:gd name="connsiteX103" fmla="*/ 4851251 w 6096001"/>
              <a:gd name="connsiteY103" fmla="*/ 6853077 h 6858000"/>
              <a:gd name="connsiteX104" fmla="*/ 6096001 w 6096001"/>
              <a:gd name="connsiteY104" fmla="*/ 5558631 h 6858000"/>
              <a:gd name="connsiteX105" fmla="*/ 6096001 w 6096001"/>
              <a:gd name="connsiteY105" fmla="*/ 5568479 h 6858000"/>
              <a:gd name="connsiteX106" fmla="*/ 4806943 w 6096001"/>
              <a:gd name="connsiteY106" fmla="*/ 6858000 h 6858000"/>
              <a:gd name="connsiteX107" fmla="*/ 4802019 w 6096001"/>
              <a:gd name="connsiteY107" fmla="*/ 6853077 h 6858000"/>
              <a:gd name="connsiteX108" fmla="*/ 6096001 w 6096001"/>
              <a:gd name="connsiteY108" fmla="*/ 5509381 h 6858000"/>
              <a:gd name="connsiteX109" fmla="*/ 6096001 w 6096001"/>
              <a:gd name="connsiteY109" fmla="*/ 5519230 h 6858000"/>
              <a:gd name="connsiteX110" fmla="*/ 4757711 w 6096001"/>
              <a:gd name="connsiteY110" fmla="*/ 6858000 h 6858000"/>
              <a:gd name="connsiteX111" fmla="*/ 4752787 w 6096001"/>
              <a:gd name="connsiteY111" fmla="*/ 6853077 h 6858000"/>
              <a:gd name="connsiteX112" fmla="*/ 6096001 w 6096001"/>
              <a:gd name="connsiteY112" fmla="*/ 5460130 h 6858000"/>
              <a:gd name="connsiteX113" fmla="*/ 6096001 w 6096001"/>
              <a:gd name="connsiteY113" fmla="*/ 5469980 h 6858000"/>
              <a:gd name="connsiteX114" fmla="*/ 4708479 w 6096001"/>
              <a:gd name="connsiteY114" fmla="*/ 6858000 h 6858000"/>
              <a:gd name="connsiteX115" fmla="*/ 4703553 w 6096001"/>
              <a:gd name="connsiteY115" fmla="*/ 6853077 h 6858000"/>
              <a:gd name="connsiteX116" fmla="*/ 6096001 w 6096001"/>
              <a:gd name="connsiteY116" fmla="*/ 5410880 h 6858000"/>
              <a:gd name="connsiteX117" fmla="*/ 6096001 w 6096001"/>
              <a:gd name="connsiteY117" fmla="*/ 5420730 h 6858000"/>
              <a:gd name="connsiteX118" fmla="*/ 4659246 w 6096001"/>
              <a:gd name="connsiteY118" fmla="*/ 6858000 h 6858000"/>
              <a:gd name="connsiteX119" fmla="*/ 4654321 w 6096001"/>
              <a:gd name="connsiteY119" fmla="*/ 6853077 h 6858000"/>
              <a:gd name="connsiteX120" fmla="*/ 6096001 w 6096001"/>
              <a:gd name="connsiteY120" fmla="*/ 5361631 h 6858000"/>
              <a:gd name="connsiteX121" fmla="*/ 6096001 w 6096001"/>
              <a:gd name="connsiteY121" fmla="*/ 5371480 h 6858000"/>
              <a:gd name="connsiteX122" fmla="*/ 4610015 w 6096001"/>
              <a:gd name="connsiteY122" fmla="*/ 6858000 h 6858000"/>
              <a:gd name="connsiteX123" fmla="*/ 4605090 w 6096001"/>
              <a:gd name="connsiteY123" fmla="*/ 6853077 h 6858000"/>
              <a:gd name="connsiteX124" fmla="*/ 6096001 w 6096001"/>
              <a:gd name="connsiteY124" fmla="*/ 5312382 h 6858000"/>
              <a:gd name="connsiteX125" fmla="*/ 6096001 w 6096001"/>
              <a:gd name="connsiteY125" fmla="*/ 5322232 h 6858000"/>
              <a:gd name="connsiteX126" fmla="*/ 4560784 w 6096001"/>
              <a:gd name="connsiteY126" fmla="*/ 6858000 h 6858000"/>
              <a:gd name="connsiteX127" fmla="*/ 4555859 w 6096001"/>
              <a:gd name="connsiteY127" fmla="*/ 6853077 h 6858000"/>
              <a:gd name="connsiteX128" fmla="*/ 6096001 w 6096001"/>
              <a:gd name="connsiteY128" fmla="*/ 5263132 h 6858000"/>
              <a:gd name="connsiteX129" fmla="*/ 6096001 w 6096001"/>
              <a:gd name="connsiteY129" fmla="*/ 5272982 h 6858000"/>
              <a:gd name="connsiteX130" fmla="*/ 4511552 w 6096001"/>
              <a:gd name="connsiteY130" fmla="*/ 6858000 h 6858000"/>
              <a:gd name="connsiteX131" fmla="*/ 4506627 w 6096001"/>
              <a:gd name="connsiteY131" fmla="*/ 6853077 h 6858000"/>
              <a:gd name="connsiteX132" fmla="*/ 6096001 w 6096001"/>
              <a:gd name="connsiteY132" fmla="*/ 5213883 h 6858000"/>
              <a:gd name="connsiteX133" fmla="*/ 6096001 w 6096001"/>
              <a:gd name="connsiteY133" fmla="*/ 5223732 h 6858000"/>
              <a:gd name="connsiteX134" fmla="*/ 4462320 w 6096001"/>
              <a:gd name="connsiteY134" fmla="*/ 6858000 h 6858000"/>
              <a:gd name="connsiteX135" fmla="*/ 4457395 w 6096001"/>
              <a:gd name="connsiteY135" fmla="*/ 6853077 h 6858000"/>
              <a:gd name="connsiteX136" fmla="*/ 6096001 w 6096001"/>
              <a:gd name="connsiteY136" fmla="*/ 5164634 h 6858000"/>
              <a:gd name="connsiteX137" fmla="*/ 6096001 w 6096001"/>
              <a:gd name="connsiteY137" fmla="*/ 5174483 h 6858000"/>
              <a:gd name="connsiteX138" fmla="*/ 4413088 w 6096001"/>
              <a:gd name="connsiteY138" fmla="*/ 6858000 h 6858000"/>
              <a:gd name="connsiteX139" fmla="*/ 4408163 w 6096001"/>
              <a:gd name="connsiteY139" fmla="*/ 6853077 h 6858000"/>
              <a:gd name="connsiteX140" fmla="*/ 6096001 w 6096001"/>
              <a:gd name="connsiteY140" fmla="*/ 5115384 h 6858000"/>
              <a:gd name="connsiteX141" fmla="*/ 6096001 w 6096001"/>
              <a:gd name="connsiteY141" fmla="*/ 5125232 h 6858000"/>
              <a:gd name="connsiteX142" fmla="*/ 4363855 w 6096001"/>
              <a:gd name="connsiteY142" fmla="*/ 6858000 h 6858000"/>
              <a:gd name="connsiteX143" fmla="*/ 4358931 w 6096001"/>
              <a:gd name="connsiteY143" fmla="*/ 6853077 h 6858000"/>
              <a:gd name="connsiteX144" fmla="*/ 6096001 w 6096001"/>
              <a:gd name="connsiteY144" fmla="*/ 5066134 h 6858000"/>
              <a:gd name="connsiteX145" fmla="*/ 6096001 w 6096001"/>
              <a:gd name="connsiteY145" fmla="*/ 5075982 h 6858000"/>
              <a:gd name="connsiteX146" fmla="*/ 4314623 w 6096001"/>
              <a:gd name="connsiteY146" fmla="*/ 6858000 h 6858000"/>
              <a:gd name="connsiteX147" fmla="*/ 4309699 w 6096001"/>
              <a:gd name="connsiteY147" fmla="*/ 6853077 h 6858000"/>
              <a:gd name="connsiteX148" fmla="*/ 6096001 w 6096001"/>
              <a:gd name="connsiteY148" fmla="*/ 5016885 h 6858000"/>
              <a:gd name="connsiteX149" fmla="*/ 6096001 w 6096001"/>
              <a:gd name="connsiteY149" fmla="*/ 5026734 h 6858000"/>
              <a:gd name="connsiteX150" fmla="*/ 4265393 w 6096001"/>
              <a:gd name="connsiteY150" fmla="*/ 6858000 h 6858000"/>
              <a:gd name="connsiteX151" fmla="*/ 4260468 w 6096001"/>
              <a:gd name="connsiteY151" fmla="*/ 6853077 h 6858000"/>
              <a:gd name="connsiteX152" fmla="*/ 6096001 w 6096001"/>
              <a:gd name="connsiteY152" fmla="*/ 4967636 h 6858000"/>
              <a:gd name="connsiteX153" fmla="*/ 6096001 w 6096001"/>
              <a:gd name="connsiteY153" fmla="*/ 4977484 h 6858000"/>
              <a:gd name="connsiteX154" fmla="*/ 4216161 w 6096001"/>
              <a:gd name="connsiteY154" fmla="*/ 6858000 h 6858000"/>
              <a:gd name="connsiteX155" fmla="*/ 4211236 w 6096001"/>
              <a:gd name="connsiteY155" fmla="*/ 6853077 h 6858000"/>
              <a:gd name="connsiteX156" fmla="*/ 6096001 w 6096001"/>
              <a:gd name="connsiteY156" fmla="*/ 4918386 h 6858000"/>
              <a:gd name="connsiteX157" fmla="*/ 6096001 w 6096001"/>
              <a:gd name="connsiteY157" fmla="*/ 4928235 h 6858000"/>
              <a:gd name="connsiteX158" fmla="*/ 4166929 w 6096001"/>
              <a:gd name="connsiteY158" fmla="*/ 6858000 h 6858000"/>
              <a:gd name="connsiteX159" fmla="*/ 4162004 w 6096001"/>
              <a:gd name="connsiteY159" fmla="*/ 6853077 h 6858000"/>
              <a:gd name="connsiteX160" fmla="*/ 6096001 w 6096001"/>
              <a:gd name="connsiteY160" fmla="*/ 4869137 h 6858000"/>
              <a:gd name="connsiteX161" fmla="*/ 6096001 w 6096001"/>
              <a:gd name="connsiteY161" fmla="*/ 4878985 h 6858000"/>
              <a:gd name="connsiteX162" fmla="*/ 4117697 w 6096001"/>
              <a:gd name="connsiteY162" fmla="*/ 6858000 h 6858000"/>
              <a:gd name="connsiteX163" fmla="*/ 4112773 w 6096001"/>
              <a:gd name="connsiteY163" fmla="*/ 6853077 h 6858000"/>
              <a:gd name="connsiteX164" fmla="*/ 6096001 w 6096001"/>
              <a:gd name="connsiteY164" fmla="*/ 4819886 h 6858000"/>
              <a:gd name="connsiteX165" fmla="*/ 6096001 w 6096001"/>
              <a:gd name="connsiteY165" fmla="*/ 4829735 h 6858000"/>
              <a:gd name="connsiteX166" fmla="*/ 4068465 w 6096001"/>
              <a:gd name="connsiteY166" fmla="*/ 6858000 h 6858000"/>
              <a:gd name="connsiteX167" fmla="*/ 4063539 w 6096001"/>
              <a:gd name="connsiteY167" fmla="*/ 6853077 h 6858000"/>
              <a:gd name="connsiteX168" fmla="*/ 6096001 w 6096001"/>
              <a:gd name="connsiteY168" fmla="*/ 4770637 h 6858000"/>
              <a:gd name="connsiteX169" fmla="*/ 6096001 w 6096001"/>
              <a:gd name="connsiteY169" fmla="*/ 4780485 h 6858000"/>
              <a:gd name="connsiteX170" fmla="*/ 4019232 w 6096001"/>
              <a:gd name="connsiteY170" fmla="*/ 6858000 h 6858000"/>
              <a:gd name="connsiteX171" fmla="*/ 4014307 w 6096001"/>
              <a:gd name="connsiteY171" fmla="*/ 6853077 h 6858000"/>
              <a:gd name="connsiteX172" fmla="*/ 6096001 w 6096001"/>
              <a:gd name="connsiteY172" fmla="*/ 4721388 h 6858000"/>
              <a:gd name="connsiteX173" fmla="*/ 6096001 w 6096001"/>
              <a:gd name="connsiteY173" fmla="*/ 4731235 h 6858000"/>
              <a:gd name="connsiteX174" fmla="*/ 3970000 w 6096001"/>
              <a:gd name="connsiteY174" fmla="*/ 6858000 h 6858000"/>
              <a:gd name="connsiteX175" fmla="*/ 3965077 w 6096001"/>
              <a:gd name="connsiteY175" fmla="*/ 6853077 h 6858000"/>
              <a:gd name="connsiteX176" fmla="*/ 6096001 w 6096001"/>
              <a:gd name="connsiteY176" fmla="*/ 4672139 h 6858000"/>
              <a:gd name="connsiteX177" fmla="*/ 6096001 w 6096001"/>
              <a:gd name="connsiteY177" fmla="*/ 4681986 h 6858000"/>
              <a:gd name="connsiteX178" fmla="*/ 3920769 w 6096001"/>
              <a:gd name="connsiteY178" fmla="*/ 6858000 h 6858000"/>
              <a:gd name="connsiteX179" fmla="*/ 3915845 w 6096001"/>
              <a:gd name="connsiteY179" fmla="*/ 6853077 h 6858000"/>
              <a:gd name="connsiteX180" fmla="*/ 6096001 w 6096001"/>
              <a:gd name="connsiteY180" fmla="*/ 4622889 h 6858000"/>
              <a:gd name="connsiteX181" fmla="*/ 6096001 w 6096001"/>
              <a:gd name="connsiteY181" fmla="*/ 4632736 h 6858000"/>
              <a:gd name="connsiteX182" fmla="*/ 3871537 w 6096001"/>
              <a:gd name="connsiteY182" fmla="*/ 6858000 h 6858000"/>
              <a:gd name="connsiteX183" fmla="*/ 3866613 w 6096001"/>
              <a:gd name="connsiteY183" fmla="*/ 6853077 h 6858000"/>
              <a:gd name="connsiteX184" fmla="*/ 6096001 w 6096001"/>
              <a:gd name="connsiteY184" fmla="*/ 4573639 h 6858000"/>
              <a:gd name="connsiteX185" fmla="*/ 6096001 w 6096001"/>
              <a:gd name="connsiteY185" fmla="*/ 4583488 h 6858000"/>
              <a:gd name="connsiteX186" fmla="*/ 3822306 w 6096001"/>
              <a:gd name="connsiteY186" fmla="*/ 6858000 h 6858000"/>
              <a:gd name="connsiteX187" fmla="*/ 3817381 w 6096001"/>
              <a:gd name="connsiteY187" fmla="*/ 6853077 h 6858000"/>
              <a:gd name="connsiteX188" fmla="*/ 6096001 w 6096001"/>
              <a:gd name="connsiteY188" fmla="*/ 4524389 h 6858000"/>
              <a:gd name="connsiteX189" fmla="*/ 6096001 w 6096001"/>
              <a:gd name="connsiteY189" fmla="*/ 4534238 h 6858000"/>
              <a:gd name="connsiteX190" fmla="*/ 3773074 w 6096001"/>
              <a:gd name="connsiteY190" fmla="*/ 6858000 h 6858000"/>
              <a:gd name="connsiteX191" fmla="*/ 3768149 w 6096001"/>
              <a:gd name="connsiteY191" fmla="*/ 6853077 h 6858000"/>
              <a:gd name="connsiteX192" fmla="*/ 6096001 w 6096001"/>
              <a:gd name="connsiteY192" fmla="*/ 4475141 h 6858000"/>
              <a:gd name="connsiteX193" fmla="*/ 6096001 w 6096001"/>
              <a:gd name="connsiteY193" fmla="*/ 4484988 h 6858000"/>
              <a:gd name="connsiteX194" fmla="*/ 3723841 w 6096001"/>
              <a:gd name="connsiteY194" fmla="*/ 6858000 h 6858000"/>
              <a:gd name="connsiteX195" fmla="*/ 3718919 w 6096001"/>
              <a:gd name="connsiteY195" fmla="*/ 6853077 h 6858000"/>
              <a:gd name="connsiteX196" fmla="*/ 6096001 w 6096001"/>
              <a:gd name="connsiteY196" fmla="*/ 4425892 h 6858000"/>
              <a:gd name="connsiteX197" fmla="*/ 6096001 w 6096001"/>
              <a:gd name="connsiteY197" fmla="*/ 4435738 h 6858000"/>
              <a:gd name="connsiteX198" fmla="*/ 3674609 w 6096001"/>
              <a:gd name="connsiteY198" fmla="*/ 6858000 h 6858000"/>
              <a:gd name="connsiteX199" fmla="*/ 3669687 w 6096001"/>
              <a:gd name="connsiteY199" fmla="*/ 6853077 h 6858000"/>
              <a:gd name="connsiteX200" fmla="*/ 6096001 w 6096001"/>
              <a:gd name="connsiteY200" fmla="*/ 4376642 h 6858000"/>
              <a:gd name="connsiteX201" fmla="*/ 6096001 w 6096001"/>
              <a:gd name="connsiteY201" fmla="*/ 4386489 h 6858000"/>
              <a:gd name="connsiteX202" fmla="*/ 3625378 w 6096001"/>
              <a:gd name="connsiteY202" fmla="*/ 6858000 h 6858000"/>
              <a:gd name="connsiteX203" fmla="*/ 3620455 w 6096001"/>
              <a:gd name="connsiteY203" fmla="*/ 6853077 h 6858000"/>
              <a:gd name="connsiteX204" fmla="*/ 6096001 w 6096001"/>
              <a:gd name="connsiteY204" fmla="*/ 4327392 h 6858000"/>
              <a:gd name="connsiteX205" fmla="*/ 6096001 w 6096001"/>
              <a:gd name="connsiteY205" fmla="*/ 4337239 h 6858000"/>
              <a:gd name="connsiteX206" fmla="*/ 3576146 w 6096001"/>
              <a:gd name="connsiteY206" fmla="*/ 6858000 h 6858000"/>
              <a:gd name="connsiteX207" fmla="*/ 3571223 w 6096001"/>
              <a:gd name="connsiteY207" fmla="*/ 6853077 h 6858000"/>
              <a:gd name="connsiteX208" fmla="*/ 6096001 w 6096001"/>
              <a:gd name="connsiteY208" fmla="*/ 4278142 h 6858000"/>
              <a:gd name="connsiteX209" fmla="*/ 6096001 w 6096001"/>
              <a:gd name="connsiteY209" fmla="*/ 4287990 h 6858000"/>
              <a:gd name="connsiteX210" fmla="*/ 3526915 w 6096001"/>
              <a:gd name="connsiteY210" fmla="*/ 6858000 h 6858000"/>
              <a:gd name="connsiteX211" fmla="*/ 3521990 w 6096001"/>
              <a:gd name="connsiteY211" fmla="*/ 6853077 h 6858000"/>
              <a:gd name="connsiteX212" fmla="*/ 6096001 w 6096001"/>
              <a:gd name="connsiteY212" fmla="*/ 4228892 h 6858000"/>
              <a:gd name="connsiteX213" fmla="*/ 6096001 w 6096001"/>
              <a:gd name="connsiteY213" fmla="*/ 4238741 h 6858000"/>
              <a:gd name="connsiteX214" fmla="*/ 3477683 w 6096001"/>
              <a:gd name="connsiteY214" fmla="*/ 6858000 h 6858000"/>
              <a:gd name="connsiteX215" fmla="*/ 3472758 w 6096001"/>
              <a:gd name="connsiteY215" fmla="*/ 6853077 h 6858000"/>
              <a:gd name="connsiteX216" fmla="*/ 6096001 w 6096001"/>
              <a:gd name="connsiteY216" fmla="*/ 4179643 h 6858000"/>
              <a:gd name="connsiteX217" fmla="*/ 6096001 w 6096001"/>
              <a:gd name="connsiteY217" fmla="*/ 4189490 h 6858000"/>
              <a:gd name="connsiteX218" fmla="*/ 3428449 w 6096001"/>
              <a:gd name="connsiteY218" fmla="*/ 6858000 h 6858000"/>
              <a:gd name="connsiteX219" fmla="*/ 3423527 w 6096001"/>
              <a:gd name="connsiteY219" fmla="*/ 6853077 h 6858000"/>
              <a:gd name="connsiteX220" fmla="*/ 6096001 w 6096001"/>
              <a:gd name="connsiteY220" fmla="*/ 4130394 h 6858000"/>
              <a:gd name="connsiteX221" fmla="*/ 6096001 w 6096001"/>
              <a:gd name="connsiteY221" fmla="*/ 4140240 h 6858000"/>
              <a:gd name="connsiteX222" fmla="*/ 3379217 w 6096001"/>
              <a:gd name="connsiteY222" fmla="*/ 6858000 h 6858000"/>
              <a:gd name="connsiteX223" fmla="*/ 3374296 w 6096001"/>
              <a:gd name="connsiteY223" fmla="*/ 6853077 h 6858000"/>
              <a:gd name="connsiteX224" fmla="*/ 6096001 w 6096001"/>
              <a:gd name="connsiteY224" fmla="*/ 4081144 h 6858000"/>
              <a:gd name="connsiteX225" fmla="*/ 6096001 w 6096001"/>
              <a:gd name="connsiteY225" fmla="*/ 4090992 h 6858000"/>
              <a:gd name="connsiteX226" fmla="*/ 3329987 w 6096001"/>
              <a:gd name="connsiteY226" fmla="*/ 6858000 h 6858000"/>
              <a:gd name="connsiteX227" fmla="*/ 3325064 w 6096001"/>
              <a:gd name="connsiteY227" fmla="*/ 6853077 h 6858000"/>
              <a:gd name="connsiteX228" fmla="*/ 6096001 w 6096001"/>
              <a:gd name="connsiteY228" fmla="*/ 4031895 h 6858000"/>
              <a:gd name="connsiteX229" fmla="*/ 6096001 w 6096001"/>
              <a:gd name="connsiteY229" fmla="*/ 4041742 h 6858000"/>
              <a:gd name="connsiteX230" fmla="*/ 3280755 w 6096001"/>
              <a:gd name="connsiteY230" fmla="*/ 6858000 h 6858000"/>
              <a:gd name="connsiteX231" fmla="*/ 3275832 w 6096001"/>
              <a:gd name="connsiteY231" fmla="*/ 6853077 h 6858000"/>
              <a:gd name="connsiteX232" fmla="*/ 6096001 w 6096001"/>
              <a:gd name="connsiteY232" fmla="*/ 3982645 h 6858000"/>
              <a:gd name="connsiteX233" fmla="*/ 6096001 w 6096001"/>
              <a:gd name="connsiteY233" fmla="*/ 3992492 h 6858000"/>
              <a:gd name="connsiteX234" fmla="*/ 3231523 w 6096001"/>
              <a:gd name="connsiteY234" fmla="*/ 6858000 h 6858000"/>
              <a:gd name="connsiteX235" fmla="*/ 3226600 w 6096001"/>
              <a:gd name="connsiteY235" fmla="*/ 6853077 h 6858000"/>
              <a:gd name="connsiteX236" fmla="*/ 6096001 w 6096001"/>
              <a:gd name="connsiteY236" fmla="*/ 3933395 h 6858000"/>
              <a:gd name="connsiteX237" fmla="*/ 6096001 w 6096001"/>
              <a:gd name="connsiteY237" fmla="*/ 3943243 h 6858000"/>
              <a:gd name="connsiteX238" fmla="*/ 3182291 w 6096001"/>
              <a:gd name="connsiteY238" fmla="*/ 6858000 h 6858000"/>
              <a:gd name="connsiteX239" fmla="*/ 3177367 w 6096001"/>
              <a:gd name="connsiteY239" fmla="*/ 6853077 h 6858000"/>
              <a:gd name="connsiteX240" fmla="*/ 6096001 w 6096001"/>
              <a:gd name="connsiteY240" fmla="*/ 3884145 h 6858000"/>
              <a:gd name="connsiteX241" fmla="*/ 6096001 w 6096001"/>
              <a:gd name="connsiteY241" fmla="*/ 3893993 h 6858000"/>
              <a:gd name="connsiteX242" fmla="*/ 3133058 w 6096001"/>
              <a:gd name="connsiteY242" fmla="*/ 6858000 h 6858000"/>
              <a:gd name="connsiteX243" fmla="*/ 3128135 w 6096001"/>
              <a:gd name="connsiteY243" fmla="*/ 6853077 h 6858000"/>
              <a:gd name="connsiteX244" fmla="*/ 6096001 w 6096001"/>
              <a:gd name="connsiteY244" fmla="*/ 3834897 h 6858000"/>
              <a:gd name="connsiteX245" fmla="*/ 6096001 w 6096001"/>
              <a:gd name="connsiteY245" fmla="*/ 3844743 h 6858000"/>
              <a:gd name="connsiteX246" fmla="*/ 3083826 w 6096001"/>
              <a:gd name="connsiteY246" fmla="*/ 6858000 h 6858000"/>
              <a:gd name="connsiteX247" fmla="*/ 3078905 w 6096001"/>
              <a:gd name="connsiteY247" fmla="*/ 6853077 h 6858000"/>
              <a:gd name="connsiteX248" fmla="*/ 6096001 w 6096001"/>
              <a:gd name="connsiteY248" fmla="*/ 3785646 h 6858000"/>
              <a:gd name="connsiteX249" fmla="*/ 6096001 w 6096001"/>
              <a:gd name="connsiteY249" fmla="*/ 3795494 h 6858000"/>
              <a:gd name="connsiteX250" fmla="*/ 3034595 w 6096001"/>
              <a:gd name="connsiteY250" fmla="*/ 6858000 h 6858000"/>
              <a:gd name="connsiteX251" fmla="*/ 3029671 w 6096001"/>
              <a:gd name="connsiteY251" fmla="*/ 6853077 h 6858000"/>
              <a:gd name="connsiteX252" fmla="*/ 6096001 w 6096001"/>
              <a:gd name="connsiteY252" fmla="*/ 3736396 h 6858000"/>
              <a:gd name="connsiteX253" fmla="*/ 6096001 w 6096001"/>
              <a:gd name="connsiteY253" fmla="*/ 3746244 h 6858000"/>
              <a:gd name="connsiteX254" fmla="*/ 2985364 w 6096001"/>
              <a:gd name="connsiteY254" fmla="*/ 6858000 h 6858000"/>
              <a:gd name="connsiteX255" fmla="*/ 2980439 w 6096001"/>
              <a:gd name="connsiteY255" fmla="*/ 6853077 h 6858000"/>
              <a:gd name="connsiteX256" fmla="*/ 6096001 w 6096001"/>
              <a:gd name="connsiteY256" fmla="*/ 3687146 h 6858000"/>
              <a:gd name="connsiteX257" fmla="*/ 6096001 w 6096001"/>
              <a:gd name="connsiteY257" fmla="*/ 3696994 h 6858000"/>
              <a:gd name="connsiteX258" fmla="*/ 2936131 w 6096001"/>
              <a:gd name="connsiteY258" fmla="*/ 6858000 h 6858000"/>
              <a:gd name="connsiteX259" fmla="*/ 2931207 w 6096001"/>
              <a:gd name="connsiteY259" fmla="*/ 6853077 h 6858000"/>
              <a:gd name="connsiteX260" fmla="*/ 6096001 w 6096001"/>
              <a:gd name="connsiteY260" fmla="*/ 3637898 h 6858000"/>
              <a:gd name="connsiteX261" fmla="*/ 6096001 w 6096001"/>
              <a:gd name="connsiteY261" fmla="*/ 3647745 h 6858000"/>
              <a:gd name="connsiteX262" fmla="*/ 2886899 w 6096001"/>
              <a:gd name="connsiteY262" fmla="*/ 6858000 h 6858000"/>
              <a:gd name="connsiteX263" fmla="*/ 2881976 w 6096001"/>
              <a:gd name="connsiteY263" fmla="*/ 6853077 h 6858000"/>
              <a:gd name="connsiteX264" fmla="*/ 6096001 w 6096001"/>
              <a:gd name="connsiteY264" fmla="*/ 3588648 h 6858000"/>
              <a:gd name="connsiteX265" fmla="*/ 6096001 w 6096001"/>
              <a:gd name="connsiteY265" fmla="*/ 3598495 h 6858000"/>
              <a:gd name="connsiteX266" fmla="*/ 2837667 w 6096001"/>
              <a:gd name="connsiteY266" fmla="*/ 6858000 h 6858000"/>
              <a:gd name="connsiteX267" fmla="*/ 2832744 w 6096001"/>
              <a:gd name="connsiteY267" fmla="*/ 6853077 h 6858000"/>
              <a:gd name="connsiteX268" fmla="*/ 6096001 w 6096001"/>
              <a:gd name="connsiteY268" fmla="*/ 3539399 h 6858000"/>
              <a:gd name="connsiteX269" fmla="*/ 6096001 w 6096001"/>
              <a:gd name="connsiteY269" fmla="*/ 3549246 h 6858000"/>
              <a:gd name="connsiteX270" fmla="*/ 2788435 w 6096001"/>
              <a:gd name="connsiteY270" fmla="*/ 6858000 h 6858000"/>
              <a:gd name="connsiteX271" fmla="*/ 2783513 w 6096001"/>
              <a:gd name="connsiteY271" fmla="*/ 6853077 h 6858000"/>
              <a:gd name="connsiteX272" fmla="*/ 6096001 w 6096001"/>
              <a:gd name="connsiteY272" fmla="*/ 3489522 h 6858000"/>
              <a:gd name="connsiteX273" fmla="*/ 6096001 w 6096001"/>
              <a:gd name="connsiteY273" fmla="*/ 3499368 h 6858000"/>
              <a:gd name="connsiteX274" fmla="*/ 2737972 w 6096001"/>
              <a:gd name="connsiteY274" fmla="*/ 6858000 h 6858000"/>
              <a:gd name="connsiteX275" fmla="*/ 2733050 w 6096001"/>
              <a:gd name="connsiteY275" fmla="*/ 6853077 h 6858000"/>
              <a:gd name="connsiteX276" fmla="*/ 6096001 w 6096001"/>
              <a:gd name="connsiteY276" fmla="*/ 3440280 h 6858000"/>
              <a:gd name="connsiteX277" fmla="*/ 6096001 w 6096001"/>
              <a:gd name="connsiteY277" fmla="*/ 3450127 h 6858000"/>
              <a:gd name="connsiteX278" fmla="*/ 2688741 w 6096001"/>
              <a:gd name="connsiteY278" fmla="*/ 6858000 h 6858000"/>
              <a:gd name="connsiteX279" fmla="*/ 2683817 w 6096001"/>
              <a:gd name="connsiteY279" fmla="*/ 6853077 h 6858000"/>
              <a:gd name="connsiteX280" fmla="*/ 6096001 w 6096001"/>
              <a:gd name="connsiteY280" fmla="*/ 3391040 h 6858000"/>
              <a:gd name="connsiteX281" fmla="*/ 6096001 w 6096001"/>
              <a:gd name="connsiteY281" fmla="*/ 3400887 h 6858000"/>
              <a:gd name="connsiteX282" fmla="*/ 2639509 w 6096001"/>
              <a:gd name="connsiteY282" fmla="*/ 6858000 h 6858000"/>
              <a:gd name="connsiteX283" fmla="*/ 2634585 w 6096001"/>
              <a:gd name="connsiteY283" fmla="*/ 6853077 h 6858000"/>
              <a:gd name="connsiteX284" fmla="*/ 6096001 w 6096001"/>
              <a:gd name="connsiteY284" fmla="*/ 3341799 h 6858000"/>
              <a:gd name="connsiteX285" fmla="*/ 6096001 w 6096001"/>
              <a:gd name="connsiteY285" fmla="*/ 3351645 h 6858000"/>
              <a:gd name="connsiteX286" fmla="*/ 2590276 w 6096001"/>
              <a:gd name="connsiteY286" fmla="*/ 6858000 h 6858000"/>
              <a:gd name="connsiteX287" fmla="*/ 2585353 w 6096001"/>
              <a:gd name="connsiteY287" fmla="*/ 6853077 h 6858000"/>
              <a:gd name="connsiteX288" fmla="*/ 6096001 w 6096001"/>
              <a:gd name="connsiteY288" fmla="*/ 3292559 h 6858000"/>
              <a:gd name="connsiteX289" fmla="*/ 6096001 w 6096001"/>
              <a:gd name="connsiteY289" fmla="*/ 3302404 h 6858000"/>
              <a:gd name="connsiteX290" fmla="*/ 2541044 w 6096001"/>
              <a:gd name="connsiteY290" fmla="*/ 6858000 h 6858000"/>
              <a:gd name="connsiteX291" fmla="*/ 2536121 w 6096001"/>
              <a:gd name="connsiteY291" fmla="*/ 6853077 h 6858000"/>
              <a:gd name="connsiteX292" fmla="*/ 6096001 w 6096001"/>
              <a:gd name="connsiteY292" fmla="*/ 3243318 h 6858000"/>
              <a:gd name="connsiteX293" fmla="*/ 6096001 w 6096001"/>
              <a:gd name="connsiteY293" fmla="*/ 3253165 h 6858000"/>
              <a:gd name="connsiteX294" fmla="*/ 2491813 w 6096001"/>
              <a:gd name="connsiteY294" fmla="*/ 6858000 h 6858000"/>
              <a:gd name="connsiteX295" fmla="*/ 2486889 w 6096001"/>
              <a:gd name="connsiteY295" fmla="*/ 6853077 h 6858000"/>
              <a:gd name="connsiteX296" fmla="*/ 6096001 w 6096001"/>
              <a:gd name="connsiteY296" fmla="*/ 3194078 h 6858000"/>
              <a:gd name="connsiteX297" fmla="*/ 6096001 w 6096001"/>
              <a:gd name="connsiteY297" fmla="*/ 3203924 h 6858000"/>
              <a:gd name="connsiteX298" fmla="*/ 2442581 w 6096001"/>
              <a:gd name="connsiteY298" fmla="*/ 6858000 h 6858000"/>
              <a:gd name="connsiteX299" fmla="*/ 2437659 w 6096001"/>
              <a:gd name="connsiteY299" fmla="*/ 6853077 h 6858000"/>
              <a:gd name="connsiteX300" fmla="*/ 6096001 w 6096001"/>
              <a:gd name="connsiteY300" fmla="*/ 3144836 h 6858000"/>
              <a:gd name="connsiteX301" fmla="*/ 6096001 w 6096001"/>
              <a:gd name="connsiteY301" fmla="*/ 3154683 h 6858000"/>
              <a:gd name="connsiteX302" fmla="*/ 2393349 w 6096001"/>
              <a:gd name="connsiteY302" fmla="*/ 6858000 h 6858000"/>
              <a:gd name="connsiteX303" fmla="*/ 2388425 w 6096001"/>
              <a:gd name="connsiteY303" fmla="*/ 6853077 h 6858000"/>
              <a:gd name="connsiteX304" fmla="*/ 6096001 w 6096001"/>
              <a:gd name="connsiteY304" fmla="*/ 3095595 h 6858000"/>
              <a:gd name="connsiteX305" fmla="*/ 6096001 w 6096001"/>
              <a:gd name="connsiteY305" fmla="*/ 3105443 h 6858000"/>
              <a:gd name="connsiteX306" fmla="*/ 2344118 w 6096001"/>
              <a:gd name="connsiteY306" fmla="*/ 6858000 h 6858000"/>
              <a:gd name="connsiteX307" fmla="*/ 2339193 w 6096001"/>
              <a:gd name="connsiteY307" fmla="*/ 6853077 h 6858000"/>
              <a:gd name="connsiteX308" fmla="*/ 6096001 w 6096001"/>
              <a:gd name="connsiteY308" fmla="*/ 3046355 h 6858000"/>
              <a:gd name="connsiteX309" fmla="*/ 6096001 w 6096001"/>
              <a:gd name="connsiteY309" fmla="*/ 3056201 h 6858000"/>
              <a:gd name="connsiteX310" fmla="*/ 2294885 w 6096001"/>
              <a:gd name="connsiteY310" fmla="*/ 6858000 h 6858000"/>
              <a:gd name="connsiteX311" fmla="*/ 2289962 w 6096001"/>
              <a:gd name="connsiteY311" fmla="*/ 6853077 h 6858000"/>
              <a:gd name="connsiteX312" fmla="*/ 6096001 w 6096001"/>
              <a:gd name="connsiteY312" fmla="*/ 2997114 h 6858000"/>
              <a:gd name="connsiteX313" fmla="*/ 6096001 w 6096001"/>
              <a:gd name="connsiteY313" fmla="*/ 3006960 h 6858000"/>
              <a:gd name="connsiteX314" fmla="*/ 2245654 w 6096001"/>
              <a:gd name="connsiteY314" fmla="*/ 6858000 h 6858000"/>
              <a:gd name="connsiteX315" fmla="*/ 2240730 w 6096001"/>
              <a:gd name="connsiteY315" fmla="*/ 6853077 h 6858000"/>
              <a:gd name="connsiteX316" fmla="*/ 6096001 w 6096001"/>
              <a:gd name="connsiteY316" fmla="*/ 2947873 h 6858000"/>
              <a:gd name="connsiteX317" fmla="*/ 6096001 w 6096001"/>
              <a:gd name="connsiteY317" fmla="*/ 2957719 h 6858000"/>
              <a:gd name="connsiteX318" fmla="*/ 2196421 w 6096001"/>
              <a:gd name="connsiteY318" fmla="*/ 6858000 h 6858000"/>
              <a:gd name="connsiteX319" fmla="*/ 2191499 w 6096001"/>
              <a:gd name="connsiteY319" fmla="*/ 6853077 h 6858000"/>
              <a:gd name="connsiteX320" fmla="*/ 6096001 w 6096001"/>
              <a:gd name="connsiteY320" fmla="*/ 2898633 h 6858000"/>
              <a:gd name="connsiteX321" fmla="*/ 6096001 w 6096001"/>
              <a:gd name="connsiteY321" fmla="*/ 2908479 h 6858000"/>
              <a:gd name="connsiteX322" fmla="*/ 2147189 w 6096001"/>
              <a:gd name="connsiteY322" fmla="*/ 6858000 h 6858000"/>
              <a:gd name="connsiteX323" fmla="*/ 2142268 w 6096001"/>
              <a:gd name="connsiteY323" fmla="*/ 6853077 h 6858000"/>
              <a:gd name="connsiteX324" fmla="*/ 6096001 w 6096001"/>
              <a:gd name="connsiteY324" fmla="*/ 2849393 h 6858000"/>
              <a:gd name="connsiteX325" fmla="*/ 6096001 w 6096001"/>
              <a:gd name="connsiteY325" fmla="*/ 2859239 h 6858000"/>
              <a:gd name="connsiteX326" fmla="*/ 2097958 w 6096001"/>
              <a:gd name="connsiteY326" fmla="*/ 6858000 h 6858000"/>
              <a:gd name="connsiteX327" fmla="*/ 2093036 w 6096001"/>
              <a:gd name="connsiteY327" fmla="*/ 6853077 h 6858000"/>
              <a:gd name="connsiteX328" fmla="*/ 6096001 w 6096001"/>
              <a:gd name="connsiteY328" fmla="*/ 2800151 h 6858000"/>
              <a:gd name="connsiteX329" fmla="*/ 6096001 w 6096001"/>
              <a:gd name="connsiteY329" fmla="*/ 2809998 h 6858000"/>
              <a:gd name="connsiteX330" fmla="*/ 2048727 w 6096001"/>
              <a:gd name="connsiteY330" fmla="*/ 6858000 h 6858000"/>
              <a:gd name="connsiteX331" fmla="*/ 2043803 w 6096001"/>
              <a:gd name="connsiteY331" fmla="*/ 6853077 h 6858000"/>
              <a:gd name="connsiteX332" fmla="*/ 6096001 w 6096001"/>
              <a:gd name="connsiteY332" fmla="*/ 2750911 h 6858000"/>
              <a:gd name="connsiteX333" fmla="*/ 6096001 w 6096001"/>
              <a:gd name="connsiteY333" fmla="*/ 2760757 h 6858000"/>
              <a:gd name="connsiteX334" fmla="*/ 1999495 w 6096001"/>
              <a:gd name="connsiteY334" fmla="*/ 6858000 h 6858000"/>
              <a:gd name="connsiteX335" fmla="*/ 1994571 w 6096001"/>
              <a:gd name="connsiteY335" fmla="*/ 6853077 h 6858000"/>
              <a:gd name="connsiteX336" fmla="*/ 6096001 w 6096001"/>
              <a:gd name="connsiteY336" fmla="*/ 2701670 h 6858000"/>
              <a:gd name="connsiteX337" fmla="*/ 6096001 w 6096001"/>
              <a:gd name="connsiteY337" fmla="*/ 2711516 h 6858000"/>
              <a:gd name="connsiteX338" fmla="*/ 1950262 w 6096001"/>
              <a:gd name="connsiteY338" fmla="*/ 6858000 h 6858000"/>
              <a:gd name="connsiteX339" fmla="*/ 1945339 w 6096001"/>
              <a:gd name="connsiteY339" fmla="*/ 6853077 h 6858000"/>
              <a:gd name="connsiteX340" fmla="*/ 6096001 w 6096001"/>
              <a:gd name="connsiteY340" fmla="*/ 2652429 h 6858000"/>
              <a:gd name="connsiteX341" fmla="*/ 6096001 w 6096001"/>
              <a:gd name="connsiteY341" fmla="*/ 2662275 h 6858000"/>
              <a:gd name="connsiteX342" fmla="*/ 1901030 w 6096001"/>
              <a:gd name="connsiteY342" fmla="*/ 6858000 h 6858000"/>
              <a:gd name="connsiteX343" fmla="*/ 1896107 w 6096001"/>
              <a:gd name="connsiteY343" fmla="*/ 6853077 h 6858000"/>
              <a:gd name="connsiteX344" fmla="*/ 6096001 w 6096001"/>
              <a:gd name="connsiteY344" fmla="*/ 2603189 h 6858000"/>
              <a:gd name="connsiteX345" fmla="*/ 6096001 w 6096001"/>
              <a:gd name="connsiteY345" fmla="*/ 2613035 h 6858000"/>
              <a:gd name="connsiteX346" fmla="*/ 1851798 w 6096001"/>
              <a:gd name="connsiteY346" fmla="*/ 6858000 h 6858000"/>
              <a:gd name="connsiteX347" fmla="*/ 1846876 w 6096001"/>
              <a:gd name="connsiteY347" fmla="*/ 6853077 h 6858000"/>
              <a:gd name="connsiteX348" fmla="*/ 6096001 w 6096001"/>
              <a:gd name="connsiteY348" fmla="*/ 2553948 h 6858000"/>
              <a:gd name="connsiteX349" fmla="*/ 6096001 w 6096001"/>
              <a:gd name="connsiteY349" fmla="*/ 2563794 h 6858000"/>
              <a:gd name="connsiteX350" fmla="*/ 1802566 w 6096001"/>
              <a:gd name="connsiteY350" fmla="*/ 6858000 h 6858000"/>
              <a:gd name="connsiteX351" fmla="*/ 1797644 w 6096001"/>
              <a:gd name="connsiteY351" fmla="*/ 6853077 h 6858000"/>
              <a:gd name="connsiteX352" fmla="*/ 6096001 w 6096001"/>
              <a:gd name="connsiteY352" fmla="*/ 2504707 h 6858000"/>
              <a:gd name="connsiteX353" fmla="*/ 6096001 w 6096001"/>
              <a:gd name="connsiteY353" fmla="*/ 2514553 h 6858000"/>
              <a:gd name="connsiteX354" fmla="*/ 1753336 w 6096001"/>
              <a:gd name="connsiteY354" fmla="*/ 6858000 h 6858000"/>
              <a:gd name="connsiteX355" fmla="*/ 1748411 w 6096001"/>
              <a:gd name="connsiteY355" fmla="*/ 6853077 h 6858000"/>
              <a:gd name="connsiteX356" fmla="*/ 6096001 w 6096001"/>
              <a:gd name="connsiteY356" fmla="*/ 2455466 h 6858000"/>
              <a:gd name="connsiteX357" fmla="*/ 6096001 w 6096001"/>
              <a:gd name="connsiteY357" fmla="*/ 2465313 h 6858000"/>
              <a:gd name="connsiteX358" fmla="*/ 1704104 w 6096001"/>
              <a:gd name="connsiteY358" fmla="*/ 6858000 h 6858000"/>
              <a:gd name="connsiteX359" fmla="*/ 1699180 w 6096001"/>
              <a:gd name="connsiteY359" fmla="*/ 6853077 h 6858000"/>
              <a:gd name="connsiteX360" fmla="*/ 6096001 w 6096001"/>
              <a:gd name="connsiteY360" fmla="*/ 2406226 h 6858000"/>
              <a:gd name="connsiteX361" fmla="*/ 6096001 w 6096001"/>
              <a:gd name="connsiteY361" fmla="*/ 2416072 h 6858000"/>
              <a:gd name="connsiteX362" fmla="*/ 1654871 w 6096001"/>
              <a:gd name="connsiteY362" fmla="*/ 6858000 h 6858000"/>
              <a:gd name="connsiteX363" fmla="*/ 1649948 w 6096001"/>
              <a:gd name="connsiteY363" fmla="*/ 6853077 h 6858000"/>
              <a:gd name="connsiteX364" fmla="*/ 6096001 w 6096001"/>
              <a:gd name="connsiteY364" fmla="*/ 2356985 h 6858000"/>
              <a:gd name="connsiteX365" fmla="*/ 6096001 w 6096001"/>
              <a:gd name="connsiteY365" fmla="*/ 2366831 h 6858000"/>
              <a:gd name="connsiteX366" fmla="*/ 1605639 w 6096001"/>
              <a:gd name="connsiteY366" fmla="*/ 6858000 h 6858000"/>
              <a:gd name="connsiteX367" fmla="*/ 1600716 w 6096001"/>
              <a:gd name="connsiteY367" fmla="*/ 6853077 h 6858000"/>
              <a:gd name="connsiteX368" fmla="*/ 6096001 w 6096001"/>
              <a:gd name="connsiteY368" fmla="*/ 2307744 h 6858000"/>
              <a:gd name="connsiteX369" fmla="*/ 6096001 w 6096001"/>
              <a:gd name="connsiteY369" fmla="*/ 2317590 h 6858000"/>
              <a:gd name="connsiteX370" fmla="*/ 1556407 w 6096001"/>
              <a:gd name="connsiteY370" fmla="*/ 6858000 h 6858000"/>
              <a:gd name="connsiteX371" fmla="*/ 1551484 w 6096001"/>
              <a:gd name="connsiteY371" fmla="*/ 6853077 h 6858000"/>
              <a:gd name="connsiteX372" fmla="*/ 6096001 w 6096001"/>
              <a:gd name="connsiteY372" fmla="*/ 2258503 h 6858000"/>
              <a:gd name="connsiteX373" fmla="*/ 6096001 w 6096001"/>
              <a:gd name="connsiteY373" fmla="*/ 2268349 h 6858000"/>
              <a:gd name="connsiteX374" fmla="*/ 1507175 w 6096001"/>
              <a:gd name="connsiteY374" fmla="*/ 6858000 h 6858000"/>
              <a:gd name="connsiteX375" fmla="*/ 1502253 w 6096001"/>
              <a:gd name="connsiteY375" fmla="*/ 6853077 h 6858000"/>
              <a:gd name="connsiteX376" fmla="*/ 6096001 w 6096001"/>
              <a:gd name="connsiteY376" fmla="*/ 2209263 h 6858000"/>
              <a:gd name="connsiteX377" fmla="*/ 6096001 w 6096001"/>
              <a:gd name="connsiteY377" fmla="*/ 2219109 h 6858000"/>
              <a:gd name="connsiteX378" fmla="*/ 1457943 w 6096001"/>
              <a:gd name="connsiteY378" fmla="*/ 6858000 h 6858000"/>
              <a:gd name="connsiteX379" fmla="*/ 1453020 w 6096001"/>
              <a:gd name="connsiteY379" fmla="*/ 6853077 h 6858000"/>
              <a:gd name="connsiteX380" fmla="*/ 6096001 w 6096001"/>
              <a:gd name="connsiteY380" fmla="*/ 2160022 h 6858000"/>
              <a:gd name="connsiteX381" fmla="*/ 6096001 w 6096001"/>
              <a:gd name="connsiteY381" fmla="*/ 2169869 h 6858000"/>
              <a:gd name="connsiteX382" fmla="*/ 1408713 w 6096001"/>
              <a:gd name="connsiteY382" fmla="*/ 6858000 h 6858000"/>
              <a:gd name="connsiteX383" fmla="*/ 1403788 w 6096001"/>
              <a:gd name="connsiteY383" fmla="*/ 6853077 h 6858000"/>
              <a:gd name="connsiteX384" fmla="*/ 6096001 w 6096001"/>
              <a:gd name="connsiteY384" fmla="*/ 2110781 h 6858000"/>
              <a:gd name="connsiteX385" fmla="*/ 6096001 w 6096001"/>
              <a:gd name="connsiteY385" fmla="*/ 2120628 h 6858000"/>
              <a:gd name="connsiteX386" fmla="*/ 1359480 w 6096001"/>
              <a:gd name="connsiteY386" fmla="*/ 6858000 h 6858000"/>
              <a:gd name="connsiteX387" fmla="*/ 1354556 w 6096001"/>
              <a:gd name="connsiteY387" fmla="*/ 6853077 h 6858000"/>
              <a:gd name="connsiteX388" fmla="*/ 6096001 w 6096001"/>
              <a:gd name="connsiteY388" fmla="*/ 2061540 h 6858000"/>
              <a:gd name="connsiteX389" fmla="*/ 6096001 w 6096001"/>
              <a:gd name="connsiteY389" fmla="*/ 2071387 h 6858000"/>
              <a:gd name="connsiteX390" fmla="*/ 1310248 w 6096001"/>
              <a:gd name="connsiteY390" fmla="*/ 6858000 h 6858000"/>
              <a:gd name="connsiteX391" fmla="*/ 1305324 w 6096001"/>
              <a:gd name="connsiteY391" fmla="*/ 6853077 h 6858000"/>
              <a:gd name="connsiteX392" fmla="*/ 6096001 w 6096001"/>
              <a:gd name="connsiteY392" fmla="*/ 2012300 h 6858000"/>
              <a:gd name="connsiteX393" fmla="*/ 6096001 w 6096001"/>
              <a:gd name="connsiteY393" fmla="*/ 2022146 h 6858000"/>
              <a:gd name="connsiteX394" fmla="*/ 1261016 w 6096001"/>
              <a:gd name="connsiteY394" fmla="*/ 6858000 h 6858000"/>
              <a:gd name="connsiteX395" fmla="*/ 1256093 w 6096001"/>
              <a:gd name="connsiteY395" fmla="*/ 6853077 h 6858000"/>
              <a:gd name="connsiteX396" fmla="*/ 6096001 w 6096001"/>
              <a:gd name="connsiteY396" fmla="*/ 1963059 h 6858000"/>
              <a:gd name="connsiteX397" fmla="*/ 6096001 w 6096001"/>
              <a:gd name="connsiteY397" fmla="*/ 1972905 h 6858000"/>
              <a:gd name="connsiteX398" fmla="*/ 1211784 w 6096001"/>
              <a:gd name="connsiteY398" fmla="*/ 6858000 h 6858000"/>
              <a:gd name="connsiteX399" fmla="*/ 1206862 w 6096001"/>
              <a:gd name="connsiteY399" fmla="*/ 6853077 h 6858000"/>
              <a:gd name="connsiteX400" fmla="*/ 6096001 w 6096001"/>
              <a:gd name="connsiteY400" fmla="*/ 1913819 h 6858000"/>
              <a:gd name="connsiteX401" fmla="*/ 6096001 w 6096001"/>
              <a:gd name="connsiteY401" fmla="*/ 1923665 h 6858000"/>
              <a:gd name="connsiteX402" fmla="*/ 1162552 w 6096001"/>
              <a:gd name="connsiteY402" fmla="*/ 6858000 h 6858000"/>
              <a:gd name="connsiteX403" fmla="*/ 1157630 w 6096001"/>
              <a:gd name="connsiteY403" fmla="*/ 6853077 h 6858000"/>
              <a:gd name="connsiteX404" fmla="*/ 6096001 w 6096001"/>
              <a:gd name="connsiteY404" fmla="*/ 1864577 h 6858000"/>
              <a:gd name="connsiteX405" fmla="*/ 6096001 w 6096001"/>
              <a:gd name="connsiteY405" fmla="*/ 1874424 h 6858000"/>
              <a:gd name="connsiteX406" fmla="*/ 1113321 w 6096001"/>
              <a:gd name="connsiteY406" fmla="*/ 6858000 h 6858000"/>
              <a:gd name="connsiteX407" fmla="*/ 1108397 w 6096001"/>
              <a:gd name="connsiteY407" fmla="*/ 6853077 h 6858000"/>
              <a:gd name="connsiteX408" fmla="*/ 6096001 w 6096001"/>
              <a:gd name="connsiteY408" fmla="*/ 1815337 h 6858000"/>
              <a:gd name="connsiteX409" fmla="*/ 6096001 w 6096001"/>
              <a:gd name="connsiteY409" fmla="*/ 1825183 h 6858000"/>
              <a:gd name="connsiteX410" fmla="*/ 1064090 w 6096001"/>
              <a:gd name="connsiteY410" fmla="*/ 6858000 h 6858000"/>
              <a:gd name="connsiteX411" fmla="*/ 1059165 w 6096001"/>
              <a:gd name="connsiteY411" fmla="*/ 6853077 h 6858000"/>
              <a:gd name="connsiteX412" fmla="*/ 6096001 w 6096001"/>
              <a:gd name="connsiteY412" fmla="*/ 1766096 h 6858000"/>
              <a:gd name="connsiteX413" fmla="*/ 6096001 w 6096001"/>
              <a:gd name="connsiteY413" fmla="*/ 1775942 h 6858000"/>
              <a:gd name="connsiteX414" fmla="*/ 1014857 w 6096001"/>
              <a:gd name="connsiteY414" fmla="*/ 6858000 h 6858000"/>
              <a:gd name="connsiteX415" fmla="*/ 1009933 w 6096001"/>
              <a:gd name="connsiteY415" fmla="*/ 6853077 h 6858000"/>
              <a:gd name="connsiteX416" fmla="*/ 6096001 w 6096001"/>
              <a:gd name="connsiteY416" fmla="*/ 1716855 h 6858000"/>
              <a:gd name="connsiteX417" fmla="*/ 6096001 w 6096001"/>
              <a:gd name="connsiteY417" fmla="*/ 1726701 h 6858000"/>
              <a:gd name="connsiteX418" fmla="*/ 965625 w 6096001"/>
              <a:gd name="connsiteY418" fmla="*/ 6858000 h 6858000"/>
              <a:gd name="connsiteX419" fmla="*/ 960701 w 6096001"/>
              <a:gd name="connsiteY419" fmla="*/ 6853077 h 6858000"/>
              <a:gd name="connsiteX420" fmla="*/ 6096001 w 6096001"/>
              <a:gd name="connsiteY420" fmla="*/ 1667614 h 6858000"/>
              <a:gd name="connsiteX421" fmla="*/ 6096001 w 6096001"/>
              <a:gd name="connsiteY421" fmla="*/ 1677460 h 6858000"/>
              <a:gd name="connsiteX422" fmla="*/ 916393 w 6096001"/>
              <a:gd name="connsiteY422" fmla="*/ 6858000 h 6858000"/>
              <a:gd name="connsiteX423" fmla="*/ 911471 w 6096001"/>
              <a:gd name="connsiteY423" fmla="*/ 6853077 h 6858000"/>
              <a:gd name="connsiteX424" fmla="*/ 6096001 w 6096001"/>
              <a:gd name="connsiteY424" fmla="*/ 1618374 h 6858000"/>
              <a:gd name="connsiteX425" fmla="*/ 6096001 w 6096001"/>
              <a:gd name="connsiteY425" fmla="*/ 1628220 h 6858000"/>
              <a:gd name="connsiteX426" fmla="*/ 867161 w 6096001"/>
              <a:gd name="connsiteY426" fmla="*/ 6858000 h 6858000"/>
              <a:gd name="connsiteX427" fmla="*/ 862239 w 6096001"/>
              <a:gd name="connsiteY427" fmla="*/ 6853077 h 6858000"/>
              <a:gd name="connsiteX428" fmla="*/ 6096001 w 6096001"/>
              <a:gd name="connsiteY428" fmla="*/ 1569133 h 6858000"/>
              <a:gd name="connsiteX429" fmla="*/ 6096001 w 6096001"/>
              <a:gd name="connsiteY429" fmla="*/ 1578980 h 6858000"/>
              <a:gd name="connsiteX430" fmla="*/ 817930 w 6096001"/>
              <a:gd name="connsiteY430" fmla="*/ 6858000 h 6858000"/>
              <a:gd name="connsiteX431" fmla="*/ 813006 w 6096001"/>
              <a:gd name="connsiteY431" fmla="*/ 6853077 h 6858000"/>
              <a:gd name="connsiteX432" fmla="*/ 6096001 w 6096001"/>
              <a:gd name="connsiteY432" fmla="*/ 1519892 h 6858000"/>
              <a:gd name="connsiteX433" fmla="*/ 6096001 w 6096001"/>
              <a:gd name="connsiteY433" fmla="*/ 1529739 h 6858000"/>
              <a:gd name="connsiteX434" fmla="*/ 768698 w 6096001"/>
              <a:gd name="connsiteY434" fmla="*/ 6858000 h 6858000"/>
              <a:gd name="connsiteX435" fmla="*/ 763774 w 6096001"/>
              <a:gd name="connsiteY435" fmla="*/ 6853077 h 6858000"/>
              <a:gd name="connsiteX436" fmla="*/ 6096001 w 6096001"/>
              <a:gd name="connsiteY436" fmla="*/ 1470652 h 6858000"/>
              <a:gd name="connsiteX437" fmla="*/ 6096001 w 6096001"/>
              <a:gd name="connsiteY437" fmla="*/ 1480498 h 6858000"/>
              <a:gd name="connsiteX438" fmla="*/ 719465 w 6096001"/>
              <a:gd name="connsiteY438" fmla="*/ 6858000 h 6858000"/>
              <a:gd name="connsiteX439" fmla="*/ 714542 w 6096001"/>
              <a:gd name="connsiteY439" fmla="*/ 6853077 h 6858000"/>
              <a:gd name="connsiteX440" fmla="*/ 6096001 w 6096001"/>
              <a:gd name="connsiteY440" fmla="*/ 1421412 h 6858000"/>
              <a:gd name="connsiteX441" fmla="*/ 6096001 w 6096001"/>
              <a:gd name="connsiteY441" fmla="*/ 1431258 h 6858000"/>
              <a:gd name="connsiteX442" fmla="*/ 670233 w 6096001"/>
              <a:gd name="connsiteY442" fmla="*/ 6858000 h 6858000"/>
              <a:gd name="connsiteX443" fmla="*/ 665310 w 6096001"/>
              <a:gd name="connsiteY443" fmla="*/ 6853077 h 6858000"/>
              <a:gd name="connsiteX444" fmla="*/ 6096001 w 6096001"/>
              <a:gd name="connsiteY444" fmla="*/ 1372171 h 6858000"/>
              <a:gd name="connsiteX445" fmla="*/ 6096001 w 6096001"/>
              <a:gd name="connsiteY445" fmla="*/ 1382017 h 6858000"/>
              <a:gd name="connsiteX446" fmla="*/ 621001 w 6096001"/>
              <a:gd name="connsiteY446" fmla="*/ 6858000 h 6858000"/>
              <a:gd name="connsiteX447" fmla="*/ 616078 w 6096001"/>
              <a:gd name="connsiteY447" fmla="*/ 6853077 h 6858000"/>
              <a:gd name="connsiteX448" fmla="*/ 6096001 w 6096001"/>
              <a:gd name="connsiteY448" fmla="*/ 1322930 h 6858000"/>
              <a:gd name="connsiteX449" fmla="*/ 6096001 w 6096001"/>
              <a:gd name="connsiteY449" fmla="*/ 1332776 h 6858000"/>
              <a:gd name="connsiteX450" fmla="*/ 571770 w 6096001"/>
              <a:gd name="connsiteY450" fmla="*/ 6858000 h 6858000"/>
              <a:gd name="connsiteX451" fmla="*/ 566848 w 6096001"/>
              <a:gd name="connsiteY451" fmla="*/ 6853077 h 6858000"/>
              <a:gd name="connsiteX452" fmla="*/ 6096001 w 6096001"/>
              <a:gd name="connsiteY452" fmla="*/ 1272686 h 6858000"/>
              <a:gd name="connsiteX453" fmla="*/ 6096001 w 6096001"/>
              <a:gd name="connsiteY453" fmla="*/ 1282535 h 6858000"/>
              <a:gd name="connsiteX454" fmla="*/ 522538 w 6096001"/>
              <a:gd name="connsiteY454" fmla="*/ 6858000 h 6858000"/>
              <a:gd name="connsiteX455" fmla="*/ 517615 w 6096001"/>
              <a:gd name="connsiteY455" fmla="*/ 6853077 h 6858000"/>
              <a:gd name="connsiteX456" fmla="*/ 6096001 w 6096001"/>
              <a:gd name="connsiteY456" fmla="*/ 1223436 h 6858000"/>
              <a:gd name="connsiteX457" fmla="*/ 6096001 w 6096001"/>
              <a:gd name="connsiteY457" fmla="*/ 1233285 h 6858000"/>
              <a:gd name="connsiteX458" fmla="*/ 473307 w 6096001"/>
              <a:gd name="connsiteY458" fmla="*/ 6858000 h 6858000"/>
              <a:gd name="connsiteX459" fmla="*/ 468383 w 6096001"/>
              <a:gd name="connsiteY459" fmla="*/ 6853077 h 6858000"/>
              <a:gd name="connsiteX460" fmla="*/ 6096001 w 6096001"/>
              <a:gd name="connsiteY460" fmla="*/ 1174187 h 6858000"/>
              <a:gd name="connsiteX461" fmla="*/ 6096001 w 6096001"/>
              <a:gd name="connsiteY461" fmla="*/ 1184035 h 6858000"/>
              <a:gd name="connsiteX462" fmla="*/ 424074 w 6096001"/>
              <a:gd name="connsiteY462" fmla="*/ 6858000 h 6858000"/>
              <a:gd name="connsiteX463" fmla="*/ 419151 w 6096001"/>
              <a:gd name="connsiteY463" fmla="*/ 6853077 h 6858000"/>
              <a:gd name="connsiteX464" fmla="*/ 6096001 w 6096001"/>
              <a:gd name="connsiteY464" fmla="*/ 1124937 h 6858000"/>
              <a:gd name="connsiteX465" fmla="*/ 6096001 w 6096001"/>
              <a:gd name="connsiteY465" fmla="*/ 1134786 h 6858000"/>
              <a:gd name="connsiteX466" fmla="*/ 374842 w 6096001"/>
              <a:gd name="connsiteY466" fmla="*/ 6858000 h 6858000"/>
              <a:gd name="connsiteX467" fmla="*/ 369919 w 6096001"/>
              <a:gd name="connsiteY467" fmla="*/ 6853077 h 6858000"/>
              <a:gd name="connsiteX468" fmla="*/ 6096001 w 6096001"/>
              <a:gd name="connsiteY468" fmla="*/ 1075688 h 6858000"/>
              <a:gd name="connsiteX469" fmla="*/ 6096001 w 6096001"/>
              <a:gd name="connsiteY469" fmla="*/ 1085536 h 6858000"/>
              <a:gd name="connsiteX470" fmla="*/ 325610 w 6096001"/>
              <a:gd name="connsiteY470" fmla="*/ 6858000 h 6858000"/>
              <a:gd name="connsiteX471" fmla="*/ 320687 w 6096001"/>
              <a:gd name="connsiteY471" fmla="*/ 6853077 h 6858000"/>
              <a:gd name="connsiteX472" fmla="*/ 6096001 w 6096001"/>
              <a:gd name="connsiteY472" fmla="*/ 1026438 h 6858000"/>
              <a:gd name="connsiteX473" fmla="*/ 6096001 w 6096001"/>
              <a:gd name="connsiteY473" fmla="*/ 1036286 h 6858000"/>
              <a:gd name="connsiteX474" fmla="*/ 276378 w 6096001"/>
              <a:gd name="connsiteY474" fmla="*/ 6858000 h 6858000"/>
              <a:gd name="connsiteX475" fmla="*/ 271455 w 6096001"/>
              <a:gd name="connsiteY475" fmla="*/ 6853077 h 6858000"/>
              <a:gd name="connsiteX476" fmla="*/ 6096001 w 6096001"/>
              <a:gd name="connsiteY476" fmla="*/ 977189 h 6858000"/>
              <a:gd name="connsiteX477" fmla="*/ 6096001 w 6096001"/>
              <a:gd name="connsiteY477" fmla="*/ 987037 h 6858000"/>
              <a:gd name="connsiteX478" fmla="*/ 227147 w 6096001"/>
              <a:gd name="connsiteY478" fmla="*/ 6858000 h 6858000"/>
              <a:gd name="connsiteX479" fmla="*/ 222223 w 6096001"/>
              <a:gd name="connsiteY479" fmla="*/ 6853077 h 6858000"/>
              <a:gd name="connsiteX480" fmla="*/ 6096001 w 6096001"/>
              <a:gd name="connsiteY480" fmla="*/ 927939 h 6858000"/>
              <a:gd name="connsiteX481" fmla="*/ 6096001 w 6096001"/>
              <a:gd name="connsiteY481" fmla="*/ 937787 h 6858000"/>
              <a:gd name="connsiteX482" fmla="*/ 177915 w 6096001"/>
              <a:gd name="connsiteY482" fmla="*/ 6858000 h 6858000"/>
              <a:gd name="connsiteX483" fmla="*/ 172991 w 6096001"/>
              <a:gd name="connsiteY483" fmla="*/ 6853077 h 6858000"/>
              <a:gd name="connsiteX484" fmla="*/ 6096001 w 6096001"/>
              <a:gd name="connsiteY484" fmla="*/ 878690 h 6858000"/>
              <a:gd name="connsiteX485" fmla="*/ 6096001 w 6096001"/>
              <a:gd name="connsiteY485" fmla="*/ 888537 h 6858000"/>
              <a:gd name="connsiteX486" fmla="*/ 128683 w 6096001"/>
              <a:gd name="connsiteY486" fmla="*/ 6858000 h 6858000"/>
              <a:gd name="connsiteX487" fmla="*/ 123760 w 6096001"/>
              <a:gd name="connsiteY487" fmla="*/ 6853077 h 6858000"/>
              <a:gd name="connsiteX488" fmla="*/ 6096001 w 6096001"/>
              <a:gd name="connsiteY488" fmla="*/ 829441 h 6858000"/>
              <a:gd name="connsiteX489" fmla="*/ 6096001 w 6096001"/>
              <a:gd name="connsiteY489" fmla="*/ 839288 h 6858000"/>
              <a:gd name="connsiteX490" fmla="*/ 79451 w 6096001"/>
              <a:gd name="connsiteY490" fmla="*/ 6858000 h 6858000"/>
              <a:gd name="connsiteX491" fmla="*/ 74528 w 6096001"/>
              <a:gd name="connsiteY491" fmla="*/ 6853077 h 6858000"/>
              <a:gd name="connsiteX492" fmla="*/ 6096001 w 6096001"/>
              <a:gd name="connsiteY492" fmla="*/ 780191 h 6858000"/>
              <a:gd name="connsiteX493" fmla="*/ 6096001 w 6096001"/>
              <a:gd name="connsiteY493" fmla="*/ 790039 h 6858000"/>
              <a:gd name="connsiteX494" fmla="*/ 30219 w 6096001"/>
              <a:gd name="connsiteY494" fmla="*/ 6858000 h 6858000"/>
              <a:gd name="connsiteX495" fmla="*/ 25296 w 6096001"/>
              <a:gd name="connsiteY495" fmla="*/ 6853077 h 6858000"/>
              <a:gd name="connsiteX496" fmla="*/ 6096001 w 6096001"/>
              <a:gd name="connsiteY496" fmla="*/ 730941 h 6858000"/>
              <a:gd name="connsiteX497" fmla="*/ 6096001 w 6096001"/>
              <a:gd name="connsiteY497" fmla="*/ 740789 h 6858000"/>
              <a:gd name="connsiteX498" fmla="*/ 0 w 6096001"/>
              <a:gd name="connsiteY498" fmla="*/ 6838981 h 6858000"/>
              <a:gd name="connsiteX499" fmla="*/ 0 w 6096001"/>
              <a:gd name="connsiteY499" fmla="*/ 6829134 h 6858000"/>
              <a:gd name="connsiteX500" fmla="*/ 6096001 w 6096001"/>
              <a:gd name="connsiteY500" fmla="*/ 681692 h 6858000"/>
              <a:gd name="connsiteX501" fmla="*/ 6096001 w 6096001"/>
              <a:gd name="connsiteY501" fmla="*/ 691539 h 6858000"/>
              <a:gd name="connsiteX502" fmla="*/ 0 w 6096001"/>
              <a:gd name="connsiteY502" fmla="*/ 6789731 h 6858000"/>
              <a:gd name="connsiteX503" fmla="*/ 0 w 6096001"/>
              <a:gd name="connsiteY503" fmla="*/ 6779883 h 6858000"/>
              <a:gd name="connsiteX504" fmla="*/ 6096001 w 6096001"/>
              <a:gd name="connsiteY504" fmla="*/ 632442 h 6858000"/>
              <a:gd name="connsiteX505" fmla="*/ 6096001 w 6096001"/>
              <a:gd name="connsiteY505" fmla="*/ 642290 h 6858000"/>
              <a:gd name="connsiteX506" fmla="*/ 0 w 6096001"/>
              <a:gd name="connsiteY506" fmla="*/ 6740483 h 6858000"/>
              <a:gd name="connsiteX507" fmla="*/ 0 w 6096001"/>
              <a:gd name="connsiteY507" fmla="*/ 6730633 h 6858000"/>
              <a:gd name="connsiteX508" fmla="*/ 6096001 w 6096001"/>
              <a:gd name="connsiteY508" fmla="*/ 583192 h 6858000"/>
              <a:gd name="connsiteX509" fmla="*/ 6096001 w 6096001"/>
              <a:gd name="connsiteY509" fmla="*/ 593041 h 6858000"/>
              <a:gd name="connsiteX510" fmla="*/ 0 w 6096001"/>
              <a:gd name="connsiteY510" fmla="*/ 6691232 h 6858000"/>
              <a:gd name="connsiteX511" fmla="*/ 0 w 6096001"/>
              <a:gd name="connsiteY511" fmla="*/ 6681383 h 6858000"/>
              <a:gd name="connsiteX512" fmla="*/ 6096001 w 6096001"/>
              <a:gd name="connsiteY512" fmla="*/ 533942 h 6858000"/>
              <a:gd name="connsiteX513" fmla="*/ 6096001 w 6096001"/>
              <a:gd name="connsiteY513" fmla="*/ 543791 h 6858000"/>
              <a:gd name="connsiteX514" fmla="*/ 0 w 6096001"/>
              <a:gd name="connsiteY514" fmla="*/ 6641982 h 6858000"/>
              <a:gd name="connsiteX515" fmla="*/ 0 w 6096001"/>
              <a:gd name="connsiteY515" fmla="*/ 6632134 h 6858000"/>
              <a:gd name="connsiteX516" fmla="*/ 6096001 w 6096001"/>
              <a:gd name="connsiteY516" fmla="*/ 484693 h 6858000"/>
              <a:gd name="connsiteX517" fmla="*/ 6096001 w 6096001"/>
              <a:gd name="connsiteY517" fmla="*/ 494542 h 6858000"/>
              <a:gd name="connsiteX518" fmla="*/ 0 w 6096001"/>
              <a:gd name="connsiteY518" fmla="*/ 6592732 h 6858000"/>
              <a:gd name="connsiteX519" fmla="*/ 0 w 6096001"/>
              <a:gd name="connsiteY519" fmla="*/ 6582885 h 6858000"/>
              <a:gd name="connsiteX520" fmla="*/ 6096001 w 6096001"/>
              <a:gd name="connsiteY520" fmla="*/ 435443 h 6858000"/>
              <a:gd name="connsiteX521" fmla="*/ 6096001 w 6096001"/>
              <a:gd name="connsiteY521" fmla="*/ 445292 h 6858000"/>
              <a:gd name="connsiteX522" fmla="*/ 0 w 6096001"/>
              <a:gd name="connsiteY522" fmla="*/ 6543484 h 6858000"/>
              <a:gd name="connsiteX523" fmla="*/ 0 w 6096001"/>
              <a:gd name="connsiteY523" fmla="*/ 6533635 h 6858000"/>
              <a:gd name="connsiteX524" fmla="*/ 6096001 w 6096001"/>
              <a:gd name="connsiteY524" fmla="*/ 386193 h 6858000"/>
              <a:gd name="connsiteX525" fmla="*/ 6096001 w 6096001"/>
              <a:gd name="connsiteY525" fmla="*/ 396042 h 6858000"/>
              <a:gd name="connsiteX526" fmla="*/ 0 w 6096001"/>
              <a:gd name="connsiteY526" fmla="*/ 6494234 h 6858000"/>
              <a:gd name="connsiteX527" fmla="*/ 0 w 6096001"/>
              <a:gd name="connsiteY527" fmla="*/ 6484386 h 6858000"/>
              <a:gd name="connsiteX528" fmla="*/ 6096001 w 6096001"/>
              <a:gd name="connsiteY528" fmla="*/ 336945 h 6858000"/>
              <a:gd name="connsiteX529" fmla="*/ 6096001 w 6096001"/>
              <a:gd name="connsiteY529" fmla="*/ 346793 h 6858000"/>
              <a:gd name="connsiteX530" fmla="*/ 0 w 6096001"/>
              <a:gd name="connsiteY530" fmla="*/ 6444984 h 6858000"/>
              <a:gd name="connsiteX531" fmla="*/ 0 w 6096001"/>
              <a:gd name="connsiteY531" fmla="*/ 6435136 h 6858000"/>
              <a:gd name="connsiteX532" fmla="*/ 6096001 w 6096001"/>
              <a:gd name="connsiteY532" fmla="*/ 287695 h 6858000"/>
              <a:gd name="connsiteX533" fmla="*/ 6096001 w 6096001"/>
              <a:gd name="connsiteY533" fmla="*/ 297543 h 6858000"/>
              <a:gd name="connsiteX534" fmla="*/ 0 w 6096001"/>
              <a:gd name="connsiteY534" fmla="*/ 6395735 h 6858000"/>
              <a:gd name="connsiteX535" fmla="*/ 0 w 6096001"/>
              <a:gd name="connsiteY535" fmla="*/ 6385886 h 6858000"/>
              <a:gd name="connsiteX536" fmla="*/ 6096001 w 6096001"/>
              <a:gd name="connsiteY536" fmla="*/ 238445 h 6858000"/>
              <a:gd name="connsiteX537" fmla="*/ 6096001 w 6096001"/>
              <a:gd name="connsiteY537" fmla="*/ 248293 h 6858000"/>
              <a:gd name="connsiteX538" fmla="*/ 0 w 6096001"/>
              <a:gd name="connsiteY538" fmla="*/ 6346485 h 6858000"/>
              <a:gd name="connsiteX539" fmla="*/ 0 w 6096001"/>
              <a:gd name="connsiteY539" fmla="*/ 6336636 h 6858000"/>
              <a:gd name="connsiteX540" fmla="*/ 6096001 w 6096001"/>
              <a:gd name="connsiteY540" fmla="*/ 189196 h 6858000"/>
              <a:gd name="connsiteX541" fmla="*/ 6096001 w 6096001"/>
              <a:gd name="connsiteY541" fmla="*/ 199043 h 6858000"/>
              <a:gd name="connsiteX542" fmla="*/ 0 w 6096001"/>
              <a:gd name="connsiteY542" fmla="*/ 6297235 h 6858000"/>
              <a:gd name="connsiteX543" fmla="*/ 0 w 6096001"/>
              <a:gd name="connsiteY543" fmla="*/ 6287387 h 6858000"/>
              <a:gd name="connsiteX544" fmla="*/ 6096001 w 6096001"/>
              <a:gd name="connsiteY544" fmla="*/ 139946 h 6858000"/>
              <a:gd name="connsiteX545" fmla="*/ 6096001 w 6096001"/>
              <a:gd name="connsiteY545" fmla="*/ 149795 h 6858000"/>
              <a:gd name="connsiteX546" fmla="*/ 0 w 6096001"/>
              <a:gd name="connsiteY546" fmla="*/ 6247986 h 6858000"/>
              <a:gd name="connsiteX547" fmla="*/ 0 w 6096001"/>
              <a:gd name="connsiteY547" fmla="*/ 6238137 h 6858000"/>
              <a:gd name="connsiteX548" fmla="*/ 6096001 w 6096001"/>
              <a:gd name="connsiteY548" fmla="*/ 90697 h 6858000"/>
              <a:gd name="connsiteX549" fmla="*/ 6096001 w 6096001"/>
              <a:gd name="connsiteY549" fmla="*/ 100546 h 6858000"/>
              <a:gd name="connsiteX550" fmla="*/ 0 w 6096001"/>
              <a:gd name="connsiteY550" fmla="*/ 6198736 h 6858000"/>
              <a:gd name="connsiteX551" fmla="*/ 0 w 6096001"/>
              <a:gd name="connsiteY551" fmla="*/ 6188889 h 6858000"/>
              <a:gd name="connsiteX552" fmla="*/ 6096001 w 6096001"/>
              <a:gd name="connsiteY552" fmla="*/ 41447 h 6858000"/>
              <a:gd name="connsiteX553" fmla="*/ 6096001 w 6096001"/>
              <a:gd name="connsiteY553" fmla="*/ 51296 h 6858000"/>
              <a:gd name="connsiteX554" fmla="*/ 0 w 6096001"/>
              <a:gd name="connsiteY554" fmla="*/ 6149486 h 6858000"/>
              <a:gd name="connsiteX555" fmla="*/ 0 w 6096001"/>
              <a:gd name="connsiteY555" fmla="*/ 6139639 h 6858000"/>
              <a:gd name="connsiteX556" fmla="*/ 6088202 w 6096001"/>
              <a:gd name="connsiteY556" fmla="*/ 0 h 6858000"/>
              <a:gd name="connsiteX557" fmla="*/ 6093124 w 6096001"/>
              <a:gd name="connsiteY557" fmla="*/ 4923 h 6858000"/>
              <a:gd name="connsiteX558" fmla="*/ 0 w 6096001"/>
              <a:gd name="connsiteY558" fmla="*/ 6100238 h 6858000"/>
              <a:gd name="connsiteX559" fmla="*/ 0 w 6096001"/>
              <a:gd name="connsiteY559" fmla="*/ 6090389 h 6858000"/>
              <a:gd name="connsiteX560" fmla="*/ 6038970 w 6096001"/>
              <a:gd name="connsiteY560" fmla="*/ 0 h 6858000"/>
              <a:gd name="connsiteX561" fmla="*/ 6043892 w 6096001"/>
              <a:gd name="connsiteY561" fmla="*/ 4923 h 6858000"/>
              <a:gd name="connsiteX562" fmla="*/ 0 w 6096001"/>
              <a:gd name="connsiteY562" fmla="*/ 6050988 h 6858000"/>
              <a:gd name="connsiteX563" fmla="*/ 0 w 6096001"/>
              <a:gd name="connsiteY563" fmla="*/ 6041139 h 6858000"/>
              <a:gd name="connsiteX564" fmla="*/ 5989738 w 6096001"/>
              <a:gd name="connsiteY564" fmla="*/ 0 h 6858000"/>
              <a:gd name="connsiteX565" fmla="*/ 5994661 w 6096001"/>
              <a:gd name="connsiteY565" fmla="*/ 4923 h 6858000"/>
              <a:gd name="connsiteX566" fmla="*/ 0 w 6096001"/>
              <a:gd name="connsiteY566" fmla="*/ 6001738 h 6858000"/>
              <a:gd name="connsiteX567" fmla="*/ 0 w 6096001"/>
              <a:gd name="connsiteY567" fmla="*/ 5991890 h 6858000"/>
              <a:gd name="connsiteX568" fmla="*/ 5940507 w 6096001"/>
              <a:gd name="connsiteY568" fmla="*/ 0 h 6858000"/>
              <a:gd name="connsiteX569" fmla="*/ 5945429 w 6096001"/>
              <a:gd name="connsiteY569" fmla="*/ 4923 h 6858000"/>
              <a:gd name="connsiteX570" fmla="*/ 0 w 6096001"/>
              <a:gd name="connsiteY570" fmla="*/ 5952489 h 6858000"/>
              <a:gd name="connsiteX571" fmla="*/ 0 w 6096001"/>
              <a:gd name="connsiteY571" fmla="*/ 5942640 h 6858000"/>
              <a:gd name="connsiteX572" fmla="*/ 5891275 w 6096001"/>
              <a:gd name="connsiteY572" fmla="*/ 0 h 6858000"/>
              <a:gd name="connsiteX573" fmla="*/ 5896197 w 6096001"/>
              <a:gd name="connsiteY573" fmla="*/ 4923 h 6858000"/>
              <a:gd name="connsiteX574" fmla="*/ 0 w 6096001"/>
              <a:gd name="connsiteY574" fmla="*/ 5903239 h 6858000"/>
              <a:gd name="connsiteX575" fmla="*/ 0 w 6096001"/>
              <a:gd name="connsiteY575" fmla="*/ 5893391 h 6858000"/>
              <a:gd name="connsiteX576" fmla="*/ 5842041 w 6096001"/>
              <a:gd name="connsiteY576" fmla="*/ 0 h 6858000"/>
              <a:gd name="connsiteX577" fmla="*/ 5846966 w 6096001"/>
              <a:gd name="connsiteY577" fmla="*/ 4923 h 6858000"/>
              <a:gd name="connsiteX578" fmla="*/ 0 w 6096001"/>
              <a:gd name="connsiteY578" fmla="*/ 5853989 h 6858000"/>
              <a:gd name="connsiteX579" fmla="*/ 0 w 6096001"/>
              <a:gd name="connsiteY579" fmla="*/ 5844142 h 6858000"/>
              <a:gd name="connsiteX580" fmla="*/ 5792809 w 6096001"/>
              <a:gd name="connsiteY580" fmla="*/ 0 h 6858000"/>
              <a:gd name="connsiteX581" fmla="*/ 5797734 w 6096001"/>
              <a:gd name="connsiteY581" fmla="*/ 4923 h 6858000"/>
              <a:gd name="connsiteX582" fmla="*/ 0 w 6096001"/>
              <a:gd name="connsiteY582" fmla="*/ 5804741 h 6858000"/>
              <a:gd name="connsiteX583" fmla="*/ 0 w 6096001"/>
              <a:gd name="connsiteY583" fmla="*/ 5794892 h 6858000"/>
              <a:gd name="connsiteX584" fmla="*/ 5743579 w 6096001"/>
              <a:gd name="connsiteY584" fmla="*/ 0 h 6858000"/>
              <a:gd name="connsiteX585" fmla="*/ 5748501 w 6096001"/>
              <a:gd name="connsiteY585" fmla="*/ 4923 h 6858000"/>
              <a:gd name="connsiteX586" fmla="*/ 0 w 6096001"/>
              <a:gd name="connsiteY586" fmla="*/ 5755491 h 6858000"/>
              <a:gd name="connsiteX587" fmla="*/ 0 w 6096001"/>
              <a:gd name="connsiteY587" fmla="*/ 5745642 h 6858000"/>
              <a:gd name="connsiteX588" fmla="*/ 5694347 w 6096001"/>
              <a:gd name="connsiteY588" fmla="*/ 0 h 6858000"/>
              <a:gd name="connsiteX589" fmla="*/ 5699269 w 6096001"/>
              <a:gd name="connsiteY589" fmla="*/ 4923 h 6858000"/>
              <a:gd name="connsiteX590" fmla="*/ 0 w 6096001"/>
              <a:gd name="connsiteY590" fmla="*/ 5706241 h 6858000"/>
              <a:gd name="connsiteX591" fmla="*/ 0 w 6096001"/>
              <a:gd name="connsiteY591" fmla="*/ 5696393 h 6858000"/>
              <a:gd name="connsiteX592" fmla="*/ 5645115 w 6096001"/>
              <a:gd name="connsiteY592" fmla="*/ 0 h 6858000"/>
              <a:gd name="connsiteX593" fmla="*/ 5650039 w 6096001"/>
              <a:gd name="connsiteY593" fmla="*/ 4923 h 6858000"/>
              <a:gd name="connsiteX594" fmla="*/ 0 w 6096001"/>
              <a:gd name="connsiteY594" fmla="*/ 5656991 h 6858000"/>
              <a:gd name="connsiteX595" fmla="*/ 0 w 6096001"/>
              <a:gd name="connsiteY595" fmla="*/ 5647143 h 6858000"/>
              <a:gd name="connsiteX596" fmla="*/ 5595883 w 6096001"/>
              <a:gd name="connsiteY596" fmla="*/ 0 h 6858000"/>
              <a:gd name="connsiteX597" fmla="*/ 5600807 w 6096001"/>
              <a:gd name="connsiteY597" fmla="*/ 4923 h 6858000"/>
              <a:gd name="connsiteX598" fmla="*/ 0 w 6096001"/>
              <a:gd name="connsiteY598" fmla="*/ 5607742 h 6858000"/>
              <a:gd name="connsiteX599" fmla="*/ 0 w 6096001"/>
              <a:gd name="connsiteY599" fmla="*/ 5597893 h 6858000"/>
              <a:gd name="connsiteX600" fmla="*/ 5546650 w 6096001"/>
              <a:gd name="connsiteY600" fmla="*/ 0 h 6858000"/>
              <a:gd name="connsiteX601" fmla="*/ 5551575 w 6096001"/>
              <a:gd name="connsiteY601" fmla="*/ 4923 h 6858000"/>
              <a:gd name="connsiteX602" fmla="*/ 0 w 6096001"/>
              <a:gd name="connsiteY602" fmla="*/ 5558492 h 6858000"/>
              <a:gd name="connsiteX603" fmla="*/ 0 w 6096001"/>
              <a:gd name="connsiteY603" fmla="*/ 5548644 h 6858000"/>
              <a:gd name="connsiteX604" fmla="*/ 5497418 w 6096001"/>
              <a:gd name="connsiteY604" fmla="*/ 0 h 6858000"/>
              <a:gd name="connsiteX605" fmla="*/ 5502343 w 6096001"/>
              <a:gd name="connsiteY605" fmla="*/ 4923 h 6858000"/>
              <a:gd name="connsiteX606" fmla="*/ 0 w 6096001"/>
              <a:gd name="connsiteY606" fmla="*/ 5509242 h 6858000"/>
              <a:gd name="connsiteX607" fmla="*/ 0 w 6096001"/>
              <a:gd name="connsiteY607" fmla="*/ 5499394 h 6858000"/>
              <a:gd name="connsiteX608" fmla="*/ 5448187 w 6096001"/>
              <a:gd name="connsiteY608" fmla="*/ 0 h 6858000"/>
              <a:gd name="connsiteX609" fmla="*/ 5453109 w 6096001"/>
              <a:gd name="connsiteY609" fmla="*/ 4923 h 6858000"/>
              <a:gd name="connsiteX610" fmla="*/ 0 w 6096001"/>
              <a:gd name="connsiteY610" fmla="*/ 5459993 h 6858000"/>
              <a:gd name="connsiteX611" fmla="*/ 0 w 6096001"/>
              <a:gd name="connsiteY611" fmla="*/ 5450144 h 6858000"/>
              <a:gd name="connsiteX612" fmla="*/ 5398955 w 6096001"/>
              <a:gd name="connsiteY612" fmla="*/ 0 h 6858000"/>
              <a:gd name="connsiteX613" fmla="*/ 5403877 w 6096001"/>
              <a:gd name="connsiteY613" fmla="*/ 4923 h 6858000"/>
              <a:gd name="connsiteX614" fmla="*/ 0 w 6096001"/>
              <a:gd name="connsiteY614" fmla="*/ 5408803 h 6858000"/>
              <a:gd name="connsiteX615" fmla="*/ 0 w 6096001"/>
              <a:gd name="connsiteY615" fmla="*/ 5398956 h 6858000"/>
              <a:gd name="connsiteX616" fmla="*/ 5349724 w 6096001"/>
              <a:gd name="connsiteY616" fmla="*/ 0 h 6858000"/>
              <a:gd name="connsiteX617" fmla="*/ 5354647 w 6096001"/>
              <a:gd name="connsiteY617" fmla="*/ 4923 h 6858000"/>
              <a:gd name="connsiteX618" fmla="*/ 0 w 6096001"/>
              <a:gd name="connsiteY618" fmla="*/ 5359571 h 6858000"/>
              <a:gd name="connsiteX619" fmla="*/ 0 w 6096001"/>
              <a:gd name="connsiteY619" fmla="*/ 5349724 h 6858000"/>
              <a:gd name="connsiteX620" fmla="*/ 5300492 w 6096001"/>
              <a:gd name="connsiteY620" fmla="*/ 0 h 6858000"/>
              <a:gd name="connsiteX621" fmla="*/ 5305415 w 6096001"/>
              <a:gd name="connsiteY621" fmla="*/ 4923 h 6858000"/>
              <a:gd name="connsiteX622" fmla="*/ 0 w 6096001"/>
              <a:gd name="connsiteY622" fmla="*/ 5310339 h 6858000"/>
              <a:gd name="connsiteX623" fmla="*/ 0 w 6096001"/>
              <a:gd name="connsiteY623" fmla="*/ 5300492 h 6858000"/>
              <a:gd name="connsiteX624" fmla="*/ 5251259 w 6096001"/>
              <a:gd name="connsiteY624" fmla="*/ 0 h 6858000"/>
              <a:gd name="connsiteX625" fmla="*/ 5256183 w 6096001"/>
              <a:gd name="connsiteY625" fmla="*/ 4923 h 6858000"/>
              <a:gd name="connsiteX626" fmla="*/ 0 w 6096001"/>
              <a:gd name="connsiteY626" fmla="*/ 5261107 h 6858000"/>
              <a:gd name="connsiteX627" fmla="*/ 0 w 6096001"/>
              <a:gd name="connsiteY627" fmla="*/ 5251261 h 6858000"/>
              <a:gd name="connsiteX628" fmla="*/ 5202027 w 6096001"/>
              <a:gd name="connsiteY628" fmla="*/ 0 h 6858000"/>
              <a:gd name="connsiteX629" fmla="*/ 5206951 w 6096001"/>
              <a:gd name="connsiteY629" fmla="*/ 4923 h 6858000"/>
              <a:gd name="connsiteX630" fmla="*/ 0 w 6096001"/>
              <a:gd name="connsiteY630" fmla="*/ 5211875 h 6858000"/>
              <a:gd name="connsiteX631" fmla="*/ 0 w 6096001"/>
              <a:gd name="connsiteY631" fmla="*/ 5202029 h 6858000"/>
              <a:gd name="connsiteX632" fmla="*/ 5152797 w 6096001"/>
              <a:gd name="connsiteY632" fmla="*/ 0 h 6858000"/>
              <a:gd name="connsiteX633" fmla="*/ 5157719 w 6096001"/>
              <a:gd name="connsiteY633" fmla="*/ 4923 h 6858000"/>
              <a:gd name="connsiteX634" fmla="*/ 0 w 6096001"/>
              <a:gd name="connsiteY634" fmla="*/ 5162643 h 6858000"/>
              <a:gd name="connsiteX635" fmla="*/ 0 w 6096001"/>
              <a:gd name="connsiteY635" fmla="*/ 5152797 h 6858000"/>
              <a:gd name="connsiteX636" fmla="*/ 5103565 w 6096001"/>
              <a:gd name="connsiteY636" fmla="*/ 0 h 6858000"/>
              <a:gd name="connsiteX637" fmla="*/ 5108487 w 6096001"/>
              <a:gd name="connsiteY637" fmla="*/ 4923 h 6858000"/>
              <a:gd name="connsiteX638" fmla="*/ 0 w 6096001"/>
              <a:gd name="connsiteY638" fmla="*/ 5113411 h 6858000"/>
              <a:gd name="connsiteX639" fmla="*/ 0 w 6096001"/>
              <a:gd name="connsiteY639" fmla="*/ 5103565 h 6858000"/>
              <a:gd name="connsiteX640" fmla="*/ 5054333 w 6096001"/>
              <a:gd name="connsiteY640" fmla="*/ 0 h 6858000"/>
              <a:gd name="connsiteX641" fmla="*/ 5059256 w 6096001"/>
              <a:gd name="connsiteY641" fmla="*/ 4923 h 6858000"/>
              <a:gd name="connsiteX642" fmla="*/ 0 w 6096001"/>
              <a:gd name="connsiteY642" fmla="*/ 5064179 h 6858000"/>
              <a:gd name="connsiteX643" fmla="*/ 0 w 6096001"/>
              <a:gd name="connsiteY643" fmla="*/ 5054333 h 6858000"/>
              <a:gd name="connsiteX644" fmla="*/ 5005101 w 6096001"/>
              <a:gd name="connsiteY644" fmla="*/ 0 h 6858000"/>
              <a:gd name="connsiteX645" fmla="*/ 5010024 w 6096001"/>
              <a:gd name="connsiteY645" fmla="*/ 4923 h 6858000"/>
              <a:gd name="connsiteX646" fmla="*/ 0 w 6096001"/>
              <a:gd name="connsiteY646" fmla="*/ 5014948 h 6858000"/>
              <a:gd name="connsiteX647" fmla="*/ 0 w 6096001"/>
              <a:gd name="connsiteY647" fmla="*/ 5005101 h 6858000"/>
              <a:gd name="connsiteX648" fmla="*/ 4955869 w 6096001"/>
              <a:gd name="connsiteY648" fmla="*/ 0 h 6858000"/>
              <a:gd name="connsiteX649" fmla="*/ 4960792 w 6096001"/>
              <a:gd name="connsiteY649" fmla="*/ 4923 h 6858000"/>
              <a:gd name="connsiteX650" fmla="*/ 0 w 6096001"/>
              <a:gd name="connsiteY650" fmla="*/ 4965716 h 6858000"/>
              <a:gd name="connsiteX651" fmla="*/ 0 w 6096001"/>
              <a:gd name="connsiteY651" fmla="*/ 4955869 h 6858000"/>
              <a:gd name="connsiteX652" fmla="*/ 4906635 w 6096001"/>
              <a:gd name="connsiteY652" fmla="*/ 0 h 6858000"/>
              <a:gd name="connsiteX653" fmla="*/ 4911560 w 6096001"/>
              <a:gd name="connsiteY653" fmla="*/ 4923 h 6858000"/>
              <a:gd name="connsiteX654" fmla="*/ 0 w 6096001"/>
              <a:gd name="connsiteY654" fmla="*/ 4916484 h 6858000"/>
              <a:gd name="connsiteX655" fmla="*/ 0 w 6096001"/>
              <a:gd name="connsiteY655" fmla="*/ 4906637 h 6858000"/>
              <a:gd name="connsiteX656" fmla="*/ 4857404 w 6096001"/>
              <a:gd name="connsiteY656" fmla="*/ 0 h 6858000"/>
              <a:gd name="connsiteX657" fmla="*/ 4862329 w 6096001"/>
              <a:gd name="connsiteY657" fmla="*/ 4923 h 6858000"/>
              <a:gd name="connsiteX658" fmla="*/ 0 w 6096001"/>
              <a:gd name="connsiteY658" fmla="*/ 4867252 h 6858000"/>
              <a:gd name="connsiteX659" fmla="*/ 0 w 6096001"/>
              <a:gd name="connsiteY659" fmla="*/ 4857406 h 6858000"/>
              <a:gd name="connsiteX660" fmla="*/ 4808173 w 6096001"/>
              <a:gd name="connsiteY660" fmla="*/ 0 h 6858000"/>
              <a:gd name="connsiteX661" fmla="*/ 4813095 w 6096001"/>
              <a:gd name="connsiteY661" fmla="*/ 4923 h 6858000"/>
              <a:gd name="connsiteX662" fmla="*/ 0 w 6096001"/>
              <a:gd name="connsiteY662" fmla="*/ 4818020 h 6858000"/>
              <a:gd name="connsiteX663" fmla="*/ 0 w 6096001"/>
              <a:gd name="connsiteY663" fmla="*/ 4808174 h 6858000"/>
              <a:gd name="connsiteX664" fmla="*/ 4758941 w 6096001"/>
              <a:gd name="connsiteY664" fmla="*/ 0 h 6858000"/>
              <a:gd name="connsiteX665" fmla="*/ 4763863 w 6096001"/>
              <a:gd name="connsiteY665" fmla="*/ 4923 h 6858000"/>
              <a:gd name="connsiteX666" fmla="*/ 0 w 6096001"/>
              <a:gd name="connsiteY666" fmla="*/ 4768788 h 6858000"/>
              <a:gd name="connsiteX667" fmla="*/ 0 w 6096001"/>
              <a:gd name="connsiteY667" fmla="*/ 4758942 h 6858000"/>
              <a:gd name="connsiteX668" fmla="*/ 4709709 w 6096001"/>
              <a:gd name="connsiteY668" fmla="*/ 0 h 6858000"/>
              <a:gd name="connsiteX669" fmla="*/ 4714633 w 6096001"/>
              <a:gd name="connsiteY669" fmla="*/ 4923 h 6858000"/>
              <a:gd name="connsiteX670" fmla="*/ 0 w 6096001"/>
              <a:gd name="connsiteY670" fmla="*/ 4719556 h 6858000"/>
              <a:gd name="connsiteX671" fmla="*/ 0 w 6096001"/>
              <a:gd name="connsiteY671" fmla="*/ 4709710 h 6858000"/>
              <a:gd name="connsiteX672" fmla="*/ 4660477 w 6096001"/>
              <a:gd name="connsiteY672" fmla="*/ 0 h 6858000"/>
              <a:gd name="connsiteX673" fmla="*/ 4665401 w 6096001"/>
              <a:gd name="connsiteY673" fmla="*/ 4923 h 6858000"/>
              <a:gd name="connsiteX674" fmla="*/ 0 w 6096001"/>
              <a:gd name="connsiteY674" fmla="*/ 4670324 h 6858000"/>
              <a:gd name="connsiteX675" fmla="*/ 0 w 6096001"/>
              <a:gd name="connsiteY675" fmla="*/ 4660478 h 6858000"/>
              <a:gd name="connsiteX676" fmla="*/ 4611245 w 6096001"/>
              <a:gd name="connsiteY676" fmla="*/ 0 h 6858000"/>
              <a:gd name="connsiteX677" fmla="*/ 4616169 w 6096001"/>
              <a:gd name="connsiteY677" fmla="*/ 4923 h 6858000"/>
              <a:gd name="connsiteX678" fmla="*/ 0 w 6096001"/>
              <a:gd name="connsiteY678" fmla="*/ 4621093 h 6858000"/>
              <a:gd name="connsiteX679" fmla="*/ 0 w 6096001"/>
              <a:gd name="connsiteY679" fmla="*/ 4611246 h 6858000"/>
              <a:gd name="connsiteX680" fmla="*/ 4562013 w 6096001"/>
              <a:gd name="connsiteY680" fmla="*/ 0 h 6858000"/>
              <a:gd name="connsiteX681" fmla="*/ 4566937 w 6096001"/>
              <a:gd name="connsiteY681" fmla="*/ 4923 h 6858000"/>
              <a:gd name="connsiteX682" fmla="*/ 0 w 6096001"/>
              <a:gd name="connsiteY682" fmla="*/ 4571861 h 6858000"/>
              <a:gd name="connsiteX683" fmla="*/ 0 w 6096001"/>
              <a:gd name="connsiteY683" fmla="*/ 4562014 h 6858000"/>
              <a:gd name="connsiteX684" fmla="*/ 4512782 w 6096001"/>
              <a:gd name="connsiteY684" fmla="*/ 0 h 6858000"/>
              <a:gd name="connsiteX685" fmla="*/ 4517704 w 6096001"/>
              <a:gd name="connsiteY685" fmla="*/ 4923 h 6858000"/>
              <a:gd name="connsiteX686" fmla="*/ 0 w 6096001"/>
              <a:gd name="connsiteY686" fmla="*/ 4522629 h 6858000"/>
              <a:gd name="connsiteX687" fmla="*/ 0 w 6096001"/>
              <a:gd name="connsiteY687" fmla="*/ 4512782 h 6858000"/>
              <a:gd name="connsiteX688" fmla="*/ 4463550 w 6096001"/>
              <a:gd name="connsiteY688" fmla="*/ 0 h 6858000"/>
              <a:gd name="connsiteX689" fmla="*/ 4468472 w 6096001"/>
              <a:gd name="connsiteY689" fmla="*/ 4923 h 6858000"/>
              <a:gd name="connsiteX690" fmla="*/ 0 w 6096001"/>
              <a:gd name="connsiteY690" fmla="*/ 4473397 h 6858000"/>
              <a:gd name="connsiteX691" fmla="*/ 0 w 6096001"/>
              <a:gd name="connsiteY691" fmla="*/ 4463551 h 6858000"/>
              <a:gd name="connsiteX692" fmla="*/ 4414319 w 6096001"/>
              <a:gd name="connsiteY692" fmla="*/ 0 h 6858000"/>
              <a:gd name="connsiteX693" fmla="*/ 4419241 w 6096001"/>
              <a:gd name="connsiteY693" fmla="*/ 4923 h 6858000"/>
              <a:gd name="connsiteX694" fmla="*/ 0 w 6096001"/>
              <a:gd name="connsiteY694" fmla="*/ 4424165 h 6858000"/>
              <a:gd name="connsiteX695" fmla="*/ 0 w 6096001"/>
              <a:gd name="connsiteY695" fmla="*/ 4414319 h 6858000"/>
              <a:gd name="connsiteX696" fmla="*/ 4365087 w 6096001"/>
              <a:gd name="connsiteY696" fmla="*/ 0 h 6858000"/>
              <a:gd name="connsiteX697" fmla="*/ 4370009 w 6096001"/>
              <a:gd name="connsiteY697" fmla="*/ 4923 h 6858000"/>
              <a:gd name="connsiteX698" fmla="*/ 0 w 6096001"/>
              <a:gd name="connsiteY698" fmla="*/ 4374933 h 6858000"/>
              <a:gd name="connsiteX699" fmla="*/ 0 w 6096001"/>
              <a:gd name="connsiteY699" fmla="*/ 4365087 h 6858000"/>
              <a:gd name="connsiteX700" fmla="*/ 4315855 w 6096001"/>
              <a:gd name="connsiteY700" fmla="*/ 0 h 6858000"/>
              <a:gd name="connsiteX701" fmla="*/ 4320777 w 6096001"/>
              <a:gd name="connsiteY701" fmla="*/ 4923 h 6858000"/>
              <a:gd name="connsiteX702" fmla="*/ 0 w 6096001"/>
              <a:gd name="connsiteY702" fmla="*/ 4325701 h 6858000"/>
              <a:gd name="connsiteX703" fmla="*/ 0 w 6096001"/>
              <a:gd name="connsiteY703" fmla="*/ 4315855 h 6858000"/>
              <a:gd name="connsiteX704" fmla="*/ 4266621 w 6096001"/>
              <a:gd name="connsiteY704" fmla="*/ 0 h 6858000"/>
              <a:gd name="connsiteX705" fmla="*/ 4271546 w 6096001"/>
              <a:gd name="connsiteY705" fmla="*/ 4923 h 6858000"/>
              <a:gd name="connsiteX706" fmla="*/ 0 w 6096001"/>
              <a:gd name="connsiteY706" fmla="*/ 4276469 h 6858000"/>
              <a:gd name="connsiteX707" fmla="*/ 0 w 6096001"/>
              <a:gd name="connsiteY707" fmla="*/ 4266623 h 6858000"/>
              <a:gd name="connsiteX708" fmla="*/ 4217389 w 6096001"/>
              <a:gd name="connsiteY708" fmla="*/ 0 h 6858000"/>
              <a:gd name="connsiteX709" fmla="*/ 4222314 w 6096001"/>
              <a:gd name="connsiteY709" fmla="*/ 4923 h 6858000"/>
              <a:gd name="connsiteX710" fmla="*/ 0 w 6096001"/>
              <a:gd name="connsiteY710" fmla="*/ 4227238 h 6858000"/>
              <a:gd name="connsiteX711" fmla="*/ 0 w 6096001"/>
              <a:gd name="connsiteY711" fmla="*/ 4217391 h 6858000"/>
              <a:gd name="connsiteX712" fmla="*/ 4168159 w 6096001"/>
              <a:gd name="connsiteY712" fmla="*/ 0 h 6858000"/>
              <a:gd name="connsiteX713" fmla="*/ 4173081 w 6096001"/>
              <a:gd name="connsiteY713" fmla="*/ 4923 h 6858000"/>
              <a:gd name="connsiteX714" fmla="*/ 0 w 6096001"/>
              <a:gd name="connsiteY714" fmla="*/ 4178006 h 6858000"/>
              <a:gd name="connsiteX715" fmla="*/ 0 w 6096001"/>
              <a:gd name="connsiteY715" fmla="*/ 4168159 h 6858000"/>
              <a:gd name="connsiteX716" fmla="*/ 4118927 w 6096001"/>
              <a:gd name="connsiteY716" fmla="*/ 0 h 6858000"/>
              <a:gd name="connsiteX717" fmla="*/ 4123849 w 6096001"/>
              <a:gd name="connsiteY717" fmla="*/ 4923 h 6858000"/>
              <a:gd name="connsiteX718" fmla="*/ 0 w 6096001"/>
              <a:gd name="connsiteY718" fmla="*/ 4128774 h 6858000"/>
              <a:gd name="connsiteX719" fmla="*/ 0 w 6096001"/>
              <a:gd name="connsiteY719" fmla="*/ 4118927 h 6858000"/>
              <a:gd name="connsiteX720" fmla="*/ 4069695 w 6096001"/>
              <a:gd name="connsiteY720" fmla="*/ 0 h 6858000"/>
              <a:gd name="connsiteX721" fmla="*/ 4074619 w 6096001"/>
              <a:gd name="connsiteY721" fmla="*/ 4923 h 6858000"/>
              <a:gd name="connsiteX722" fmla="*/ 0 w 6096001"/>
              <a:gd name="connsiteY722" fmla="*/ 4079542 h 6858000"/>
              <a:gd name="connsiteX723" fmla="*/ 0 w 6096001"/>
              <a:gd name="connsiteY723" fmla="*/ 4069695 h 6858000"/>
              <a:gd name="connsiteX724" fmla="*/ 4020463 w 6096001"/>
              <a:gd name="connsiteY724" fmla="*/ 0 h 6858000"/>
              <a:gd name="connsiteX725" fmla="*/ 4025387 w 6096001"/>
              <a:gd name="connsiteY725" fmla="*/ 4923 h 6858000"/>
              <a:gd name="connsiteX726" fmla="*/ 0 w 6096001"/>
              <a:gd name="connsiteY726" fmla="*/ 4030310 h 6858000"/>
              <a:gd name="connsiteX727" fmla="*/ 0 w 6096001"/>
              <a:gd name="connsiteY727" fmla="*/ 4020464 h 6858000"/>
              <a:gd name="connsiteX728" fmla="*/ 3971230 w 6096001"/>
              <a:gd name="connsiteY728" fmla="*/ 0 h 6858000"/>
              <a:gd name="connsiteX729" fmla="*/ 3976155 w 6096001"/>
              <a:gd name="connsiteY729" fmla="*/ 4923 h 6858000"/>
              <a:gd name="connsiteX730" fmla="*/ 0 w 6096001"/>
              <a:gd name="connsiteY730" fmla="*/ 3981078 h 6858000"/>
              <a:gd name="connsiteX731" fmla="*/ 0 w 6096001"/>
              <a:gd name="connsiteY731" fmla="*/ 3971232 h 6858000"/>
              <a:gd name="connsiteX732" fmla="*/ 3921998 w 6096001"/>
              <a:gd name="connsiteY732" fmla="*/ 0 h 6858000"/>
              <a:gd name="connsiteX733" fmla="*/ 3926923 w 6096001"/>
              <a:gd name="connsiteY733" fmla="*/ 4923 h 6858000"/>
              <a:gd name="connsiteX734" fmla="*/ 0 w 6096001"/>
              <a:gd name="connsiteY734" fmla="*/ 3931846 h 6858000"/>
              <a:gd name="connsiteX735" fmla="*/ 0 w 6096001"/>
              <a:gd name="connsiteY735" fmla="*/ 3922000 h 6858000"/>
              <a:gd name="connsiteX736" fmla="*/ 3872768 w 6096001"/>
              <a:gd name="connsiteY736" fmla="*/ 0 h 6858000"/>
              <a:gd name="connsiteX737" fmla="*/ 3877689 w 6096001"/>
              <a:gd name="connsiteY737" fmla="*/ 4923 h 6858000"/>
              <a:gd name="connsiteX738" fmla="*/ 0 w 6096001"/>
              <a:gd name="connsiteY738" fmla="*/ 3882614 h 6858000"/>
              <a:gd name="connsiteX739" fmla="*/ 0 w 6096001"/>
              <a:gd name="connsiteY739" fmla="*/ 3872768 h 6858000"/>
              <a:gd name="connsiteX740" fmla="*/ 3823536 w 6096001"/>
              <a:gd name="connsiteY740" fmla="*/ 0 h 6858000"/>
              <a:gd name="connsiteX741" fmla="*/ 3828458 w 6096001"/>
              <a:gd name="connsiteY741" fmla="*/ 4923 h 6858000"/>
              <a:gd name="connsiteX742" fmla="*/ 0 w 6096001"/>
              <a:gd name="connsiteY742" fmla="*/ 3833382 h 6858000"/>
              <a:gd name="connsiteX743" fmla="*/ 0 w 6096001"/>
              <a:gd name="connsiteY743" fmla="*/ 3823536 h 6858000"/>
              <a:gd name="connsiteX744" fmla="*/ 3774304 w 6096001"/>
              <a:gd name="connsiteY744" fmla="*/ 0 h 6858000"/>
              <a:gd name="connsiteX745" fmla="*/ 3779227 w 6096001"/>
              <a:gd name="connsiteY745" fmla="*/ 4923 h 6858000"/>
              <a:gd name="connsiteX746" fmla="*/ 0 w 6096001"/>
              <a:gd name="connsiteY746" fmla="*/ 3784151 h 6858000"/>
              <a:gd name="connsiteX747" fmla="*/ 0 w 6096001"/>
              <a:gd name="connsiteY747" fmla="*/ 3774304 h 6858000"/>
              <a:gd name="connsiteX748" fmla="*/ 3725072 w 6096001"/>
              <a:gd name="connsiteY748" fmla="*/ 0 h 6858000"/>
              <a:gd name="connsiteX749" fmla="*/ 3729995 w 6096001"/>
              <a:gd name="connsiteY749" fmla="*/ 4923 h 6858000"/>
              <a:gd name="connsiteX750" fmla="*/ 0 w 6096001"/>
              <a:gd name="connsiteY750" fmla="*/ 3734919 h 6858000"/>
              <a:gd name="connsiteX751" fmla="*/ 0 w 6096001"/>
              <a:gd name="connsiteY751" fmla="*/ 3725073 h 6858000"/>
              <a:gd name="connsiteX752" fmla="*/ 3675839 w 6096001"/>
              <a:gd name="connsiteY752" fmla="*/ 0 h 6858000"/>
              <a:gd name="connsiteX753" fmla="*/ 3680763 w 6096001"/>
              <a:gd name="connsiteY753" fmla="*/ 4923 h 6858000"/>
              <a:gd name="connsiteX754" fmla="*/ 0 w 6096001"/>
              <a:gd name="connsiteY754" fmla="*/ 3685687 h 6858000"/>
              <a:gd name="connsiteX755" fmla="*/ 0 w 6096001"/>
              <a:gd name="connsiteY755" fmla="*/ 3675841 h 6858000"/>
              <a:gd name="connsiteX756" fmla="*/ 3626607 w 6096001"/>
              <a:gd name="connsiteY756" fmla="*/ 0 h 6858000"/>
              <a:gd name="connsiteX757" fmla="*/ 3631531 w 6096001"/>
              <a:gd name="connsiteY757" fmla="*/ 4923 h 6858000"/>
              <a:gd name="connsiteX758" fmla="*/ 0 w 6096001"/>
              <a:gd name="connsiteY758" fmla="*/ 3636455 h 6858000"/>
              <a:gd name="connsiteX759" fmla="*/ 0 w 6096001"/>
              <a:gd name="connsiteY759" fmla="*/ 3626608 h 6858000"/>
              <a:gd name="connsiteX760" fmla="*/ 3577377 w 6096001"/>
              <a:gd name="connsiteY760" fmla="*/ 0 h 6858000"/>
              <a:gd name="connsiteX761" fmla="*/ 3582298 w 6096001"/>
              <a:gd name="connsiteY761" fmla="*/ 4923 h 6858000"/>
              <a:gd name="connsiteX762" fmla="*/ 0 w 6096001"/>
              <a:gd name="connsiteY762" fmla="*/ 3587222 h 6858000"/>
              <a:gd name="connsiteX763" fmla="*/ 0 w 6096001"/>
              <a:gd name="connsiteY763" fmla="*/ 3577377 h 6858000"/>
              <a:gd name="connsiteX764" fmla="*/ 3528145 w 6096001"/>
              <a:gd name="connsiteY764" fmla="*/ 0 h 6858000"/>
              <a:gd name="connsiteX765" fmla="*/ 3533067 w 6096001"/>
              <a:gd name="connsiteY765" fmla="*/ 4923 h 6858000"/>
              <a:gd name="connsiteX766" fmla="*/ 0 w 6096001"/>
              <a:gd name="connsiteY766" fmla="*/ 3537990 h 6858000"/>
              <a:gd name="connsiteX767" fmla="*/ 0 w 6096001"/>
              <a:gd name="connsiteY767" fmla="*/ 3528145 h 6858000"/>
              <a:gd name="connsiteX768" fmla="*/ 3478913 w 6096001"/>
              <a:gd name="connsiteY768" fmla="*/ 0 h 6858000"/>
              <a:gd name="connsiteX769" fmla="*/ 3483836 w 6096001"/>
              <a:gd name="connsiteY769" fmla="*/ 4923 h 6858000"/>
              <a:gd name="connsiteX770" fmla="*/ 0 w 6096001"/>
              <a:gd name="connsiteY770" fmla="*/ 3488760 h 6858000"/>
              <a:gd name="connsiteX771" fmla="*/ 0 w 6096001"/>
              <a:gd name="connsiteY771" fmla="*/ 3478913 h 6858000"/>
              <a:gd name="connsiteX772" fmla="*/ 3429681 w 6096001"/>
              <a:gd name="connsiteY772" fmla="*/ 0 h 6858000"/>
              <a:gd name="connsiteX773" fmla="*/ 3434604 w 6096001"/>
              <a:gd name="connsiteY773" fmla="*/ 4923 h 6858000"/>
              <a:gd name="connsiteX774" fmla="*/ 0 w 6096001"/>
              <a:gd name="connsiteY774" fmla="*/ 3439527 h 6858000"/>
              <a:gd name="connsiteX775" fmla="*/ 0 w 6096001"/>
              <a:gd name="connsiteY775" fmla="*/ 3429681 h 6858000"/>
              <a:gd name="connsiteX776" fmla="*/ 3380449 w 6096001"/>
              <a:gd name="connsiteY776" fmla="*/ 0 h 6858000"/>
              <a:gd name="connsiteX777" fmla="*/ 3385372 w 6096001"/>
              <a:gd name="connsiteY777" fmla="*/ 4923 h 6858000"/>
              <a:gd name="connsiteX778" fmla="*/ 0 w 6096001"/>
              <a:gd name="connsiteY778" fmla="*/ 3390296 h 6858000"/>
              <a:gd name="connsiteX779" fmla="*/ 0 w 6096001"/>
              <a:gd name="connsiteY779" fmla="*/ 3380449 h 6858000"/>
              <a:gd name="connsiteX780" fmla="*/ 3331216 w 6096001"/>
              <a:gd name="connsiteY780" fmla="*/ 0 h 6858000"/>
              <a:gd name="connsiteX781" fmla="*/ 3336140 w 6096001"/>
              <a:gd name="connsiteY781" fmla="*/ 4923 h 6858000"/>
              <a:gd name="connsiteX782" fmla="*/ 0 w 6096001"/>
              <a:gd name="connsiteY782" fmla="*/ 3341064 h 6858000"/>
              <a:gd name="connsiteX783" fmla="*/ 0 w 6096001"/>
              <a:gd name="connsiteY783" fmla="*/ 3331216 h 6858000"/>
              <a:gd name="connsiteX784" fmla="*/ 3281984 w 6096001"/>
              <a:gd name="connsiteY784" fmla="*/ 0 h 6858000"/>
              <a:gd name="connsiteX785" fmla="*/ 3286909 w 6096001"/>
              <a:gd name="connsiteY785" fmla="*/ 4923 h 6858000"/>
              <a:gd name="connsiteX786" fmla="*/ 0 w 6096001"/>
              <a:gd name="connsiteY786" fmla="*/ 3291832 h 6858000"/>
              <a:gd name="connsiteX787" fmla="*/ 0 w 6096001"/>
              <a:gd name="connsiteY787" fmla="*/ 3281984 h 6858000"/>
              <a:gd name="connsiteX788" fmla="*/ 3232753 w 6096001"/>
              <a:gd name="connsiteY788" fmla="*/ 0 h 6858000"/>
              <a:gd name="connsiteX789" fmla="*/ 3237675 w 6096001"/>
              <a:gd name="connsiteY789" fmla="*/ 4923 h 6858000"/>
              <a:gd name="connsiteX790" fmla="*/ 0 w 6096001"/>
              <a:gd name="connsiteY790" fmla="*/ 3242599 h 6858000"/>
              <a:gd name="connsiteX791" fmla="*/ 0 w 6096001"/>
              <a:gd name="connsiteY791" fmla="*/ 3232754 h 6858000"/>
              <a:gd name="connsiteX792" fmla="*/ 3183521 w 6096001"/>
              <a:gd name="connsiteY792" fmla="*/ 0 h 6858000"/>
              <a:gd name="connsiteX793" fmla="*/ 3188443 w 6096001"/>
              <a:gd name="connsiteY793" fmla="*/ 4923 h 6858000"/>
              <a:gd name="connsiteX794" fmla="*/ 0 w 6096001"/>
              <a:gd name="connsiteY794" fmla="*/ 3193367 h 6858000"/>
              <a:gd name="connsiteX795" fmla="*/ 0 w 6096001"/>
              <a:gd name="connsiteY795" fmla="*/ 3183522 h 6858000"/>
              <a:gd name="connsiteX796" fmla="*/ 3134288 w 6096001"/>
              <a:gd name="connsiteY796" fmla="*/ 0 h 6858000"/>
              <a:gd name="connsiteX797" fmla="*/ 3139213 w 6096001"/>
              <a:gd name="connsiteY797" fmla="*/ 4923 h 6858000"/>
              <a:gd name="connsiteX798" fmla="*/ 0 w 6096001"/>
              <a:gd name="connsiteY798" fmla="*/ 3144136 h 6858000"/>
              <a:gd name="connsiteX799" fmla="*/ 0 w 6096001"/>
              <a:gd name="connsiteY799" fmla="*/ 3134290 h 6858000"/>
              <a:gd name="connsiteX800" fmla="*/ 3085057 w 6096001"/>
              <a:gd name="connsiteY800" fmla="*/ 0 h 6858000"/>
              <a:gd name="connsiteX801" fmla="*/ 3089980 w 6096001"/>
              <a:gd name="connsiteY801" fmla="*/ 4923 h 6858000"/>
              <a:gd name="connsiteX802" fmla="*/ 0 w 6096001"/>
              <a:gd name="connsiteY802" fmla="*/ 3094903 h 6858000"/>
              <a:gd name="connsiteX803" fmla="*/ 0 w 6096001"/>
              <a:gd name="connsiteY803" fmla="*/ 3085057 h 6858000"/>
              <a:gd name="connsiteX804" fmla="*/ 3035825 w 6096001"/>
              <a:gd name="connsiteY804" fmla="*/ 0 h 6858000"/>
              <a:gd name="connsiteX805" fmla="*/ 3040748 w 6096001"/>
              <a:gd name="connsiteY805" fmla="*/ 4923 h 6858000"/>
              <a:gd name="connsiteX806" fmla="*/ 0 w 6096001"/>
              <a:gd name="connsiteY806" fmla="*/ 3045672 h 6858000"/>
              <a:gd name="connsiteX807" fmla="*/ 0 w 6096001"/>
              <a:gd name="connsiteY807" fmla="*/ 3035825 h 6858000"/>
              <a:gd name="connsiteX808" fmla="*/ 2986593 w 6096001"/>
              <a:gd name="connsiteY808" fmla="*/ 0 h 6858000"/>
              <a:gd name="connsiteX809" fmla="*/ 2991516 w 6096001"/>
              <a:gd name="connsiteY809" fmla="*/ 4923 h 6858000"/>
              <a:gd name="connsiteX810" fmla="*/ 0 w 6096001"/>
              <a:gd name="connsiteY810" fmla="*/ 2996440 h 6858000"/>
              <a:gd name="connsiteX811" fmla="*/ 0 w 6096001"/>
              <a:gd name="connsiteY811" fmla="*/ 2986593 h 6858000"/>
              <a:gd name="connsiteX812" fmla="*/ 2937362 w 6096001"/>
              <a:gd name="connsiteY812" fmla="*/ 0 h 6858000"/>
              <a:gd name="connsiteX813" fmla="*/ 2942284 w 6096001"/>
              <a:gd name="connsiteY813" fmla="*/ 4923 h 6858000"/>
              <a:gd name="connsiteX814" fmla="*/ 0 w 6096001"/>
              <a:gd name="connsiteY814" fmla="*/ 2947207 h 6858000"/>
              <a:gd name="connsiteX815" fmla="*/ 0 w 6096001"/>
              <a:gd name="connsiteY815" fmla="*/ 2937363 h 6858000"/>
              <a:gd name="connsiteX816" fmla="*/ 2888130 w 6096001"/>
              <a:gd name="connsiteY816" fmla="*/ 0 h 6858000"/>
              <a:gd name="connsiteX817" fmla="*/ 2893052 w 6096001"/>
              <a:gd name="connsiteY817" fmla="*/ 4923 h 6858000"/>
              <a:gd name="connsiteX818" fmla="*/ 0 w 6096001"/>
              <a:gd name="connsiteY818" fmla="*/ 2897976 h 6858000"/>
              <a:gd name="connsiteX819" fmla="*/ 0 w 6096001"/>
              <a:gd name="connsiteY819" fmla="*/ 2888131 h 6858000"/>
              <a:gd name="connsiteX820" fmla="*/ 2838897 w 6096001"/>
              <a:gd name="connsiteY820" fmla="*/ 0 h 6858000"/>
              <a:gd name="connsiteX821" fmla="*/ 2843821 w 6096001"/>
              <a:gd name="connsiteY821" fmla="*/ 4923 h 6858000"/>
              <a:gd name="connsiteX822" fmla="*/ 0 w 6096001"/>
              <a:gd name="connsiteY822" fmla="*/ 2848745 h 6858000"/>
              <a:gd name="connsiteX823" fmla="*/ 0 w 6096001"/>
              <a:gd name="connsiteY823" fmla="*/ 2838898 h 6858000"/>
              <a:gd name="connsiteX824" fmla="*/ 2789665 w 6096001"/>
              <a:gd name="connsiteY824" fmla="*/ 0 h 6858000"/>
              <a:gd name="connsiteX825" fmla="*/ 2794590 w 6096001"/>
              <a:gd name="connsiteY825" fmla="*/ 4923 h 6858000"/>
              <a:gd name="connsiteX826" fmla="*/ 0 w 6096001"/>
              <a:gd name="connsiteY826" fmla="*/ 2799513 h 6858000"/>
              <a:gd name="connsiteX827" fmla="*/ 0 w 6096001"/>
              <a:gd name="connsiteY827" fmla="*/ 2789666 h 6858000"/>
              <a:gd name="connsiteX828" fmla="*/ 2740433 w 6096001"/>
              <a:gd name="connsiteY828" fmla="*/ 0 h 6858000"/>
              <a:gd name="connsiteX829" fmla="*/ 2745357 w 6096001"/>
              <a:gd name="connsiteY829" fmla="*/ 4923 h 6858000"/>
              <a:gd name="connsiteX830" fmla="*/ 0 w 6096001"/>
              <a:gd name="connsiteY830" fmla="*/ 2750280 h 6858000"/>
              <a:gd name="connsiteX831" fmla="*/ 0 w 6096001"/>
              <a:gd name="connsiteY831" fmla="*/ 2740434 h 6858000"/>
              <a:gd name="connsiteX832" fmla="*/ 2691201 w 6096001"/>
              <a:gd name="connsiteY832" fmla="*/ 0 h 6858000"/>
              <a:gd name="connsiteX833" fmla="*/ 2696125 w 6096001"/>
              <a:gd name="connsiteY833" fmla="*/ 4923 h 6858000"/>
              <a:gd name="connsiteX834" fmla="*/ 0 w 6096001"/>
              <a:gd name="connsiteY834" fmla="*/ 2701048 h 6858000"/>
              <a:gd name="connsiteX835" fmla="*/ 0 w 6096001"/>
              <a:gd name="connsiteY835" fmla="*/ 2691202 h 6858000"/>
              <a:gd name="connsiteX836" fmla="*/ 2641971 w 6096001"/>
              <a:gd name="connsiteY836" fmla="*/ 0 h 6858000"/>
              <a:gd name="connsiteX837" fmla="*/ 2646893 w 6096001"/>
              <a:gd name="connsiteY837" fmla="*/ 4923 h 6858000"/>
              <a:gd name="connsiteX838" fmla="*/ 0 w 6096001"/>
              <a:gd name="connsiteY838" fmla="*/ 2651816 h 6858000"/>
              <a:gd name="connsiteX839" fmla="*/ 0 w 6096001"/>
              <a:gd name="connsiteY839" fmla="*/ 2641971 h 6858000"/>
              <a:gd name="connsiteX840" fmla="*/ 2592739 w 6096001"/>
              <a:gd name="connsiteY840" fmla="*/ 0 h 6858000"/>
              <a:gd name="connsiteX841" fmla="*/ 2597661 w 6096001"/>
              <a:gd name="connsiteY841" fmla="*/ 4923 h 6858000"/>
              <a:gd name="connsiteX842" fmla="*/ 0 w 6096001"/>
              <a:gd name="connsiteY842" fmla="*/ 2602584 h 6858000"/>
              <a:gd name="connsiteX843" fmla="*/ 0 w 6096001"/>
              <a:gd name="connsiteY843" fmla="*/ 2592739 h 6858000"/>
              <a:gd name="connsiteX844" fmla="*/ 2543506 w 6096001"/>
              <a:gd name="connsiteY844" fmla="*/ 0 h 6858000"/>
              <a:gd name="connsiteX845" fmla="*/ 2548430 w 6096001"/>
              <a:gd name="connsiteY845" fmla="*/ 4923 h 6858000"/>
              <a:gd name="connsiteX846" fmla="*/ 0 w 6096001"/>
              <a:gd name="connsiteY846" fmla="*/ 2553354 h 6858000"/>
              <a:gd name="connsiteX847" fmla="*/ 0 w 6096001"/>
              <a:gd name="connsiteY847" fmla="*/ 2543506 h 6858000"/>
              <a:gd name="connsiteX848" fmla="*/ 2494274 w 6096001"/>
              <a:gd name="connsiteY848" fmla="*/ 0 h 6858000"/>
              <a:gd name="connsiteX849" fmla="*/ 2499199 w 6096001"/>
              <a:gd name="connsiteY849" fmla="*/ 4923 h 6858000"/>
              <a:gd name="connsiteX850" fmla="*/ 0 w 6096001"/>
              <a:gd name="connsiteY850" fmla="*/ 2504122 h 6858000"/>
              <a:gd name="connsiteX851" fmla="*/ 0 w 6096001"/>
              <a:gd name="connsiteY851" fmla="*/ 2494274 h 6858000"/>
              <a:gd name="connsiteX852" fmla="*/ 2445042 w 6096001"/>
              <a:gd name="connsiteY852" fmla="*/ 0 h 6858000"/>
              <a:gd name="connsiteX853" fmla="*/ 2449965 w 6096001"/>
              <a:gd name="connsiteY853" fmla="*/ 4923 h 6858000"/>
              <a:gd name="connsiteX854" fmla="*/ 0 w 6096001"/>
              <a:gd name="connsiteY854" fmla="*/ 2454889 h 6858000"/>
              <a:gd name="connsiteX855" fmla="*/ 0 w 6096001"/>
              <a:gd name="connsiteY855" fmla="*/ 2445043 h 6858000"/>
              <a:gd name="connsiteX856" fmla="*/ 2395810 w 6096001"/>
              <a:gd name="connsiteY856" fmla="*/ 0 h 6858000"/>
              <a:gd name="connsiteX857" fmla="*/ 2400733 w 6096001"/>
              <a:gd name="connsiteY857" fmla="*/ 4923 h 6858000"/>
              <a:gd name="connsiteX858" fmla="*/ 0 w 6096001"/>
              <a:gd name="connsiteY858" fmla="*/ 2405657 h 6858000"/>
              <a:gd name="connsiteX859" fmla="*/ 0 w 6096001"/>
              <a:gd name="connsiteY859" fmla="*/ 2395811 h 6858000"/>
              <a:gd name="connsiteX860" fmla="*/ 2346579 w 6096001"/>
              <a:gd name="connsiteY860" fmla="*/ 0 h 6858000"/>
              <a:gd name="connsiteX861" fmla="*/ 2351501 w 6096001"/>
              <a:gd name="connsiteY861" fmla="*/ 4923 h 6858000"/>
              <a:gd name="connsiteX862" fmla="*/ 0 w 6096001"/>
              <a:gd name="connsiteY862" fmla="*/ 2356425 h 6858000"/>
              <a:gd name="connsiteX863" fmla="*/ 0 w 6096001"/>
              <a:gd name="connsiteY863" fmla="*/ 2346579 h 6858000"/>
              <a:gd name="connsiteX864" fmla="*/ 2297348 w 6096001"/>
              <a:gd name="connsiteY864" fmla="*/ 0 h 6858000"/>
              <a:gd name="connsiteX865" fmla="*/ 2302270 w 6096001"/>
              <a:gd name="connsiteY865" fmla="*/ 4923 h 6858000"/>
              <a:gd name="connsiteX866" fmla="*/ 0 w 6096001"/>
              <a:gd name="connsiteY866" fmla="*/ 2307193 h 6858000"/>
              <a:gd name="connsiteX867" fmla="*/ 0 w 6096001"/>
              <a:gd name="connsiteY867" fmla="*/ 2297348 h 6858000"/>
              <a:gd name="connsiteX868" fmla="*/ 2248115 w 6096001"/>
              <a:gd name="connsiteY868" fmla="*/ 0 h 6858000"/>
              <a:gd name="connsiteX869" fmla="*/ 2253038 w 6096001"/>
              <a:gd name="connsiteY869" fmla="*/ 4923 h 6858000"/>
              <a:gd name="connsiteX870" fmla="*/ 0 w 6096001"/>
              <a:gd name="connsiteY870" fmla="*/ 2257961 h 6858000"/>
              <a:gd name="connsiteX871" fmla="*/ 0 w 6096001"/>
              <a:gd name="connsiteY871" fmla="*/ 2248115 h 6858000"/>
              <a:gd name="connsiteX872" fmla="*/ 2198883 w 6096001"/>
              <a:gd name="connsiteY872" fmla="*/ 0 h 6858000"/>
              <a:gd name="connsiteX873" fmla="*/ 2203807 w 6096001"/>
              <a:gd name="connsiteY873" fmla="*/ 4923 h 6858000"/>
              <a:gd name="connsiteX874" fmla="*/ 0 w 6096001"/>
              <a:gd name="connsiteY874" fmla="*/ 2208731 h 6858000"/>
              <a:gd name="connsiteX875" fmla="*/ 0 w 6096001"/>
              <a:gd name="connsiteY875" fmla="*/ 2198885 h 6858000"/>
              <a:gd name="connsiteX876" fmla="*/ 2148421 w 6096001"/>
              <a:gd name="connsiteY876" fmla="*/ 0 h 6858000"/>
              <a:gd name="connsiteX877" fmla="*/ 2153344 w 6096001"/>
              <a:gd name="connsiteY877" fmla="*/ 4923 h 6858000"/>
              <a:gd name="connsiteX878" fmla="*/ 0 w 6096001"/>
              <a:gd name="connsiteY878" fmla="*/ 2158268 h 6858000"/>
              <a:gd name="connsiteX879" fmla="*/ 0 w 6096001"/>
              <a:gd name="connsiteY879" fmla="*/ 2148421 h 6858000"/>
              <a:gd name="connsiteX880" fmla="*/ 2099189 w 6096001"/>
              <a:gd name="connsiteY880" fmla="*/ 0 h 6858000"/>
              <a:gd name="connsiteX881" fmla="*/ 2104112 w 6096001"/>
              <a:gd name="connsiteY881" fmla="*/ 4923 h 6858000"/>
              <a:gd name="connsiteX882" fmla="*/ 0 w 6096001"/>
              <a:gd name="connsiteY882" fmla="*/ 2109036 h 6858000"/>
              <a:gd name="connsiteX883" fmla="*/ 0 w 6096001"/>
              <a:gd name="connsiteY883" fmla="*/ 2099189 h 6858000"/>
              <a:gd name="connsiteX884" fmla="*/ 2049958 w 6096001"/>
              <a:gd name="connsiteY884" fmla="*/ 0 h 6858000"/>
              <a:gd name="connsiteX885" fmla="*/ 2054880 w 6096001"/>
              <a:gd name="connsiteY885" fmla="*/ 4923 h 6858000"/>
              <a:gd name="connsiteX886" fmla="*/ 0 w 6096001"/>
              <a:gd name="connsiteY886" fmla="*/ 2059804 h 6858000"/>
              <a:gd name="connsiteX887" fmla="*/ 0 w 6096001"/>
              <a:gd name="connsiteY887" fmla="*/ 2049959 h 6858000"/>
              <a:gd name="connsiteX888" fmla="*/ 2000725 w 6096001"/>
              <a:gd name="connsiteY888" fmla="*/ 0 h 6858000"/>
              <a:gd name="connsiteX889" fmla="*/ 2005649 w 6096001"/>
              <a:gd name="connsiteY889" fmla="*/ 4923 h 6858000"/>
              <a:gd name="connsiteX890" fmla="*/ 0 w 6096001"/>
              <a:gd name="connsiteY890" fmla="*/ 2010572 h 6858000"/>
              <a:gd name="connsiteX891" fmla="*/ 0 w 6096001"/>
              <a:gd name="connsiteY891" fmla="*/ 2000725 h 6858000"/>
              <a:gd name="connsiteX892" fmla="*/ 1951493 w 6096001"/>
              <a:gd name="connsiteY892" fmla="*/ 0 h 6858000"/>
              <a:gd name="connsiteX893" fmla="*/ 1956418 w 6096001"/>
              <a:gd name="connsiteY893" fmla="*/ 4923 h 6858000"/>
              <a:gd name="connsiteX894" fmla="*/ 0 w 6096001"/>
              <a:gd name="connsiteY894" fmla="*/ 1961341 h 6858000"/>
              <a:gd name="connsiteX895" fmla="*/ 0 w 6096001"/>
              <a:gd name="connsiteY895" fmla="*/ 1951494 h 6858000"/>
              <a:gd name="connsiteX896" fmla="*/ 1902262 w 6096001"/>
              <a:gd name="connsiteY896" fmla="*/ 0 h 6858000"/>
              <a:gd name="connsiteX897" fmla="*/ 1907185 w 6096001"/>
              <a:gd name="connsiteY897" fmla="*/ 4923 h 6858000"/>
              <a:gd name="connsiteX898" fmla="*/ 0 w 6096001"/>
              <a:gd name="connsiteY898" fmla="*/ 1912108 h 6858000"/>
              <a:gd name="connsiteX899" fmla="*/ 0 w 6096001"/>
              <a:gd name="connsiteY899" fmla="*/ 1902262 h 6858000"/>
              <a:gd name="connsiteX900" fmla="*/ 1853030 w 6096001"/>
              <a:gd name="connsiteY900" fmla="*/ 0 h 6858000"/>
              <a:gd name="connsiteX901" fmla="*/ 1857953 w 6096001"/>
              <a:gd name="connsiteY901" fmla="*/ 4923 h 6858000"/>
              <a:gd name="connsiteX902" fmla="*/ 0 w 6096001"/>
              <a:gd name="connsiteY902" fmla="*/ 1862876 h 6858000"/>
              <a:gd name="connsiteX903" fmla="*/ 0 w 6096001"/>
              <a:gd name="connsiteY903" fmla="*/ 1853030 h 6858000"/>
              <a:gd name="connsiteX904" fmla="*/ 1803798 w 6096001"/>
              <a:gd name="connsiteY904" fmla="*/ 0 h 6858000"/>
              <a:gd name="connsiteX905" fmla="*/ 1808722 w 6096001"/>
              <a:gd name="connsiteY905" fmla="*/ 4923 h 6858000"/>
              <a:gd name="connsiteX906" fmla="*/ 0 w 6096001"/>
              <a:gd name="connsiteY906" fmla="*/ 1813644 h 6858000"/>
              <a:gd name="connsiteX907" fmla="*/ 0 w 6096001"/>
              <a:gd name="connsiteY907" fmla="*/ 1803798 h 6858000"/>
              <a:gd name="connsiteX908" fmla="*/ 1754567 w 6096001"/>
              <a:gd name="connsiteY908" fmla="*/ 0 h 6858000"/>
              <a:gd name="connsiteX909" fmla="*/ 1759489 w 6096001"/>
              <a:gd name="connsiteY909" fmla="*/ 4923 h 6858000"/>
              <a:gd name="connsiteX910" fmla="*/ 0 w 6096001"/>
              <a:gd name="connsiteY910" fmla="*/ 1764413 h 6858000"/>
              <a:gd name="connsiteX911" fmla="*/ 0 w 6096001"/>
              <a:gd name="connsiteY911" fmla="*/ 1754567 h 6858000"/>
              <a:gd name="connsiteX912" fmla="*/ 1705335 w 6096001"/>
              <a:gd name="connsiteY912" fmla="*/ 0 h 6858000"/>
              <a:gd name="connsiteX913" fmla="*/ 1710257 w 6096001"/>
              <a:gd name="connsiteY913" fmla="*/ 4923 h 6858000"/>
              <a:gd name="connsiteX914" fmla="*/ 0 w 6096001"/>
              <a:gd name="connsiteY914" fmla="*/ 1715181 h 6858000"/>
              <a:gd name="connsiteX915" fmla="*/ 0 w 6096001"/>
              <a:gd name="connsiteY915" fmla="*/ 1705336 h 6858000"/>
              <a:gd name="connsiteX916" fmla="*/ 1656102 w 6096001"/>
              <a:gd name="connsiteY916" fmla="*/ 0 h 6858000"/>
              <a:gd name="connsiteX917" fmla="*/ 1661027 w 6096001"/>
              <a:gd name="connsiteY917" fmla="*/ 4923 h 6858000"/>
              <a:gd name="connsiteX918" fmla="*/ 0 w 6096001"/>
              <a:gd name="connsiteY918" fmla="*/ 1665950 h 6858000"/>
              <a:gd name="connsiteX919" fmla="*/ 0 w 6096001"/>
              <a:gd name="connsiteY919" fmla="*/ 1656102 h 6858000"/>
              <a:gd name="connsiteX920" fmla="*/ 1606870 w 6096001"/>
              <a:gd name="connsiteY920" fmla="*/ 0 h 6858000"/>
              <a:gd name="connsiteX921" fmla="*/ 1611795 w 6096001"/>
              <a:gd name="connsiteY921" fmla="*/ 4923 h 6858000"/>
              <a:gd name="connsiteX922" fmla="*/ 0 w 6096001"/>
              <a:gd name="connsiteY922" fmla="*/ 1616718 h 6858000"/>
              <a:gd name="connsiteX923" fmla="*/ 0 w 6096001"/>
              <a:gd name="connsiteY923" fmla="*/ 1606870 h 6858000"/>
              <a:gd name="connsiteX924" fmla="*/ 1557638 w 6096001"/>
              <a:gd name="connsiteY924" fmla="*/ 0 h 6858000"/>
              <a:gd name="connsiteX925" fmla="*/ 1562562 w 6096001"/>
              <a:gd name="connsiteY925" fmla="*/ 4923 h 6858000"/>
              <a:gd name="connsiteX926" fmla="*/ 0 w 6096001"/>
              <a:gd name="connsiteY926" fmla="*/ 1567485 h 6858000"/>
              <a:gd name="connsiteX927" fmla="*/ 0 w 6096001"/>
              <a:gd name="connsiteY927" fmla="*/ 1557639 h 6858000"/>
              <a:gd name="connsiteX928" fmla="*/ 1508407 w 6096001"/>
              <a:gd name="connsiteY928" fmla="*/ 0 h 6858000"/>
              <a:gd name="connsiteX929" fmla="*/ 1513330 w 6096001"/>
              <a:gd name="connsiteY929" fmla="*/ 4923 h 6858000"/>
              <a:gd name="connsiteX930" fmla="*/ 0 w 6096001"/>
              <a:gd name="connsiteY930" fmla="*/ 1518253 h 6858000"/>
              <a:gd name="connsiteX931" fmla="*/ 0 w 6096001"/>
              <a:gd name="connsiteY931" fmla="*/ 1508407 h 6858000"/>
              <a:gd name="connsiteX932" fmla="*/ 1459176 w 6096001"/>
              <a:gd name="connsiteY932" fmla="*/ 0 h 6858000"/>
              <a:gd name="connsiteX933" fmla="*/ 1464098 w 6096001"/>
              <a:gd name="connsiteY933" fmla="*/ 4923 h 6858000"/>
              <a:gd name="connsiteX934" fmla="*/ 0 w 6096001"/>
              <a:gd name="connsiteY934" fmla="*/ 1469021 h 6858000"/>
              <a:gd name="connsiteX935" fmla="*/ 0 w 6096001"/>
              <a:gd name="connsiteY935" fmla="*/ 1459176 h 6858000"/>
              <a:gd name="connsiteX936" fmla="*/ 1409944 w 6096001"/>
              <a:gd name="connsiteY936" fmla="*/ 0 h 6858000"/>
              <a:gd name="connsiteX937" fmla="*/ 1414866 w 6096001"/>
              <a:gd name="connsiteY937" fmla="*/ 4923 h 6858000"/>
              <a:gd name="connsiteX938" fmla="*/ 0 w 6096001"/>
              <a:gd name="connsiteY938" fmla="*/ 1419789 h 6858000"/>
              <a:gd name="connsiteX939" fmla="*/ 0 w 6096001"/>
              <a:gd name="connsiteY939" fmla="*/ 1409944 h 6858000"/>
              <a:gd name="connsiteX940" fmla="*/ 1360711 w 6096001"/>
              <a:gd name="connsiteY940" fmla="*/ 0 h 6858000"/>
              <a:gd name="connsiteX941" fmla="*/ 1365635 w 6096001"/>
              <a:gd name="connsiteY941" fmla="*/ 4923 h 6858000"/>
              <a:gd name="connsiteX942" fmla="*/ 0 w 6096001"/>
              <a:gd name="connsiteY942" fmla="*/ 1370559 h 6858000"/>
              <a:gd name="connsiteX943" fmla="*/ 0 w 6096001"/>
              <a:gd name="connsiteY943" fmla="*/ 1360711 h 6858000"/>
              <a:gd name="connsiteX944" fmla="*/ 1311479 w 6096001"/>
              <a:gd name="connsiteY944" fmla="*/ 0 h 6858000"/>
              <a:gd name="connsiteX945" fmla="*/ 1316404 w 6096001"/>
              <a:gd name="connsiteY945" fmla="*/ 4923 h 6858000"/>
              <a:gd name="connsiteX946" fmla="*/ 0 w 6096001"/>
              <a:gd name="connsiteY946" fmla="*/ 1321327 h 6858000"/>
              <a:gd name="connsiteX947" fmla="*/ 0 w 6096001"/>
              <a:gd name="connsiteY947" fmla="*/ 1311479 h 6858000"/>
              <a:gd name="connsiteX948" fmla="*/ 1262248 w 6096001"/>
              <a:gd name="connsiteY948" fmla="*/ 0 h 6858000"/>
              <a:gd name="connsiteX949" fmla="*/ 1267170 w 6096001"/>
              <a:gd name="connsiteY949" fmla="*/ 4923 h 6858000"/>
              <a:gd name="connsiteX950" fmla="*/ 0 w 6096001"/>
              <a:gd name="connsiteY950" fmla="*/ 1272094 h 6858000"/>
              <a:gd name="connsiteX951" fmla="*/ 0 w 6096001"/>
              <a:gd name="connsiteY951" fmla="*/ 1262247 h 6858000"/>
              <a:gd name="connsiteX952" fmla="*/ 1213015 w 6096001"/>
              <a:gd name="connsiteY952" fmla="*/ 0 h 6858000"/>
              <a:gd name="connsiteX953" fmla="*/ 1217939 w 6096001"/>
              <a:gd name="connsiteY953" fmla="*/ 4923 h 6858000"/>
              <a:gd name="connsiteX954" fmla="*/ 0 w 6096001"/>
              <a:gd name="connsiteY954" fmla="*/ 1222862 h 6858000"/>
              <a:gd name="connsiteX955" fmla="*/ 0 w 6096001"/>
              <a:gd name="connsiteY955" fmla="*/ 1213016 h 6858000"/>
              <a:gd name="connsiteX956" fmla="*/ 1163783 w 6096001"/>
              <a:gd name="connsiteY956" fmla="*/ 0 h 6858000"/>
              <a:gd name="connsiteX957" fmla="*/ 1168707 w 6096001"/>
              <a:gd name="connsiteY957" fmla="*/ 4923 h 6858000"/>
              <a:gd name="connsiteX958" fmla="*/ 0 w 6096001"/>
              <a:gd name="connsiteY958" fmla="*/ 1173630 h 6858000"/>
              <a:gd name="connsiteX959" fmla="*/ 0 w 6096001"/>
              <a:gd name="connsiteY959" fmla="*/ 1163784 h 6858000"/>
              <a:gd name="connsiteX960" fmla="*/ 1114553 w 6096001"/>
              <a:gd name="connsiteY960" fmla="*/ 0 h 6858000"/>
              <a:gd name="connsiteX961" fmla="*/ 1119475 w 6096001"/>
              <a:gd name="connsiteY961" fmla="*/ 4923 h 6858000"/>
              <a:gd name="connsiteX962" fmla="*/ 0 w 6096001"/>
              <a:gd name="connsiteY962" fmla="*/ 1124398 h 6858000"/>
              <a:gd name="connsiteX963" fmla="*/ 0 w 6096001"/>
              <a:gd name="connsiteY963" fmla="*/ 1114553 h 6858000"/>
              <a:gd name="connsiteX964" fmla="*/ 1065320 w 6096001"/>
              <a:gd name="connsiteY964" fmla="*/ 0 h 6858000"/>
              <a:gd name="connsiteX965" fmla="*/ 1070243 w 6096001"/>
              <a:gd name="connsiteY965" fmla="*/ 4923 h 6858000"/>
              <a:gd name="connsiteX966" fmla="*/ 0 w 6096001"/>
              <a:gd name="connsiteY966" fmla="*/ 1075166 h 6858000"/>
              <a:gd name="connsiteX967" fmla="*/ 0 w 6096001"/>
              <a:gd name="connsiteY967" fmla="*/ 1065320 h 6858000"/>
              <a:gd name="connsiteX968" fmla="*/ 1016088 w 6096001"/>
              <a:gd name="connsiteY968" fmla="*/ 0 h 6858000"/>
              <a:gd name="connsiteX969" fmla="*/ 1021012 w 6096001"/>
              <a:gd name="connsiteY969" fmla="*/ 4923 h 6858000"/>
              <a:gd name="connsiteX970" fmla="*/ 0 w 6096001"/>
              <a:gd name="connsiteY970" fmla="*/ 1025936 h 6858000"/>
              <a:gd name="connsiteX971" fmla="*/ 0 w 6096001"/>
              <a:gd name="connsiteY971" fmla="*/ 1016088 h 6858000"/>
              <a:gd name="connsiteX972" fmla="*/ 966856 w 6096001"/>
              <a:gd name="connsiteY972" fmla="*/ 0 h 6858000"/>
              <a:gd name="connsiteX973" fmla="*/ 971779 w 6096001"/>
              <a:gd name="connsiteY973" fmla="*/ 4923 h 6858000"/>
              <a:gd name="connsiteX974" fmla="*/ 0 w 6096001"/>
              <a:gd name="connsiteY974" fmla="*/ 976702 h 6858000"/>
              <a:gd name="connsiteX975" fmla="*/ 0 w 6096001"/>
              <a:gd name="connsiteY975" fmla="*/ 966856 h 6858000"/>
              <a:gd name="connsiteX976" fmla="*/ 917624 w 6096001"/>
              <a:gd name="connsiteY976" fmla="*/ 0 h 6858000"/>
              <a:gd name="connsiteX977" fmla="*/ 922547 w 6096001"/>
              <a:gd name="connsiteY977" fmla="*/ 4923 h 6858000"/>
              <a:gd name="connsiteX978" fmla="*/ 0 w 6096001"/>
              <a:gd name="connsiteY978" fmla="*/ 927471 h 6858000"/>
              <a:gd name="connsiteX979" fmla="*/ 0 w 6096001"/>
              <a:gd name="connsiteY979" fmla="*/ 917624 h 6858000"/>
              <a:gd name="connsiteX980" fmla="*/ 868392 w 6096001"/>
              <a:gd name="connsiteY980" fmla="*/ 0 h 6858000"/>
              <a:gd name="connsiteX981" fmla="*/ 873315 w 6096001"/>
              <a:gd name="connsiteY981" fmla="*/ 4923 h 6858000"/>
              <a:gd name="connsiteX982" fmla="*/ 0 w 6096001"/>
              <a:gd name="connsiteY982" fmla="*/ 878239 h 6858000"/>
              <a:gd name="connsiteX983" fmla="*/ 0 w 6096001"/>
              <a:gd name="connsiteY983" fmla="*/ 868392 h 6858000"/>
              <a:gd name="connsiteX984" fmla="*/ 819162 w 6096001"/>
              <a:gd name="connsiteY984" fmla="*/ 0 h 6858000"/>
              <a:gd name="connsiteX985" fmla="*/ 824084 w 6096001"/>
              <a:gd name="connsiteY985" fmla="*/ 4923 h 6858000"/>
              <a:gd name="connsiteX986" fmla="*/ 0 w 6096001"/>
              <a:gd name="connsiteY986" fmla="*/ 829007 h 6858000"/>
              <a:gd name="connsiteX987" fmla="*/ 0 w 6096001"/>
              <a:gd name="connsiteY987" fmla="*/ 819162 h 6858000"/>
              <a:gd name="connsiteX988" fmla="*/ 769930 w 6096001"/>
              <a:gd name="connsiteY988" fmla="*/ 0 h 6858000"/>
              <a:gd name="connsiteX989" fmla="*/ 774852 w 6096001"/>
              <a:gd name="connsiteY989" fmla="*/ 4923 h 6858000"/>
              <a:gd name="connsiteX990" fmla="*/ 0 w 6096001"/>
              <a:gd name="connsiteY990" fmla="*/ 779775 h 6858000"/>
              <a:gd name="connsiteX991" fmla="*/ 0 w 6096001"/>
              <a:gd name="connsiteY991" fmla="*/ 769930 h 6858000"/>
              <a:gd name="connsiteX992" fmla="*/ 720697 w 6096001"/>
              <a:gd name="connsiteY992" fmla="*/ 0 h 6858000"/>
              <a:gd name="connsiteX993" fmla="*/ 725621 w 6096001"/>
              <a:gd name="connsiteY993" fmla="*/ 4923 h 6858000"/>
              <a:gd name="connsiteX994" fmla="*/ 0 w 6096001"/>
              <a:gd name="connsiteY994" fmla="*/ 730544 h 6858000"/>
              <a:gd name="connsiteX995" fmla="*/ 0 w 6096001"/>
              <a:gd name="connsiteY995" fmla="*/ 720697 h 6858000"/>
              <a:gd name="connsiteX996" fmla="*/ 671465 w 6096001"/>
              <a:gd name="connsiteY996" fmla="*/ 0 h 6858000"/>
              <a:gd name="connsiteX997" fmla="*/ 676389 w 6096001"/>
              <a:gd name="connsiteY997" fmla="*/ 4923 h 6858000"/>
              <a:gd name="connsiteX998" fmla="*/ 0 w 6096001"/>
              <a:gd name="connsiteY998" fmla="*/ 681312 h 6858000"/>
              <a:gd name="connsiteX999" fmla="*/ 0 w 6096001"/>
              <a:gd name="connsiteY999" fmla="*/ 671465 h 6858000"/>
              <a:gd name="connsiteX1000" fmla="*/ 622233 w 6096001"/>
              <a:gd name="connsiteY1000" fmla="*/ 0 h 6858000"/>
              <a:gd name="connsiteX1001" fmla="*/ 627156 w 6096001"/>
              <a:gd name="connsiteY1001" fmla="*/ 4923 h 6858000"/>
              <a:gd name="connsiteX1002" fmla="*/ 0 w 6096001"/>
              <a:gd name="connsiteY1002" fmla="*/ 632079 h 6858000"/>
              <a:gd name="connsiteX1003" fmla="*/ 0 w 6096001"/>
              <a:gd name="connsiteY1003" fmla="*/ 622233 h 6858000"/>
              <a:gd name="connsiteX1004" fmla="*/ 573001 w 6096001"/>
              <a:gd name="connsiteY1004" fmla="*/ 0 h 6858000"/>
              <a:gd name="connsiteX1005" fmla="*/ 577925 w 6096001"/>
              <a:gd name="connsiteY1005" fmla="*/ 4923 h 6858000"/>
              <a:gd name="connsiteX1006" fmla="*/ 0 w 6096001"/>
              <a:gd name="connsiteY1006" fmla="*/ 582847 h 6858000"/>
              <a:gd name="connsiteX1007" fmla="*/ 0 w 6096001"/>
              <a:gd name="connsiteY1007" fmla="*/ 573001 h 6858000"/>
              <a:gd name="connsiteX1008" fmla="*/ 523770 w 6096001"/>
              <a:gd name="connsiteY1008" fmla="*/ 0 h 6858000"/>
              <a:gd name="connsiteX1009" fmla="*/ 528692 w 6096001"/>
              <a:gd name="connsiteY1009" fmla="*/ 4923 h 6858000"/>
              <a:gd name="connsiteX1010" fmla="*/ 0 w 6096001"/>
              <a:gd name="connsiteY1010" fmla="*/ 533616 h 6858000"/>
              <a:gd name="connsiteX1011" fmla="*/ 0 w 6096001"/>
              <a:gd name="connsiteY1011" fmla="*/ 523771 h 6858000"/>
              <a:gd name="connsiteX1012" fmla="*/ 474539 w 6096001"/>
              <a:gd name="connsiteY1012" fmla="*/ 0 h 6858000"/>
              <a:gd name="connsiteX1013" fmla="*/ 479461 w 6096001"/>
              <a:gd name="connsiteY1013" fmla="*/ 4923 h 6858000"/>
              <a:gd name="connsiteX1014" fmla="*/ 0 w 6096001"/>
              <a:gd name="connsiteY1014" fmla="*/ 484384 h 6858000"/>
              <a:gd name="connsiteX1015" fmla="*/ 0 w 6096001"/>
              <a:gd name="connsiteY1015" fmla="*/ 474539 h 6858000"/>
              <a:gd name="connsiteX1016" fmla="*/ 425305 w 6096001"/>
              <a:gd name="connsiteY1016" fmla="*/ 0 h 6858000"/>
              <a:gd name="connsiteX1017" fmla="*/ 430230 w 6096001"/>
              <a:gd name="connsiteY1017" fmla="*/ 4923 h 6858000"/>
              <a:gd name="connsiteX1018" fmla="*/ 0 w 6096001"/>
              <a:gd name="connsiteY1018" fmla="*/ 435153 h 6858000"/>
              <a:gd name="connsiteX1019" fmla="*/ 0 w 6096001"/>
              <a:gd name="connsiteY1019" fmla="*/ 425306 h 6858000"/>
              <a:gd name="connsiteX1020" fmla="*/ 376074 w 6096001"/>
              <a:gd name="connsiteY1020" fmla="*/ 0 h 6858000"/>
              <a:gd name="connsiteX1021" fmla="*/ 380997 w 6096001"/>
              <a:gd name="connsiteY1021" fmla="*/ 4923 h 6858000"/>
              <a:gd name="connsiteX1022" fmla="*/ 0 w 6096001"/>
              <a:gd name="connsiteY1022" fmla="*/ 385920 h 6858000"/>
              <a:gd name="connsiteX1023" fmla="*/ 0 w 6096001"/>
              <a:gd name="connsiteY1023" fmla="*/ 376074 h 6858000"/>
              <a:gd name="connsiteX1024" fmla="*/ 326842 w 6096001"/>
              <a:gd name="connsiteY1024" fmla="*/ 0 h 6858000"/>
              <a:gd name="connsiteX1025" fmla="*/ 331765 w 6096001"/>
              <a:gd name="connsiteY1025" fmla="*/ 4923 h 6858000"/>
              <a:gd name="connsiteX1026" fmla="*/ 0 w 6096001"/>
              <a:gd name="connsiteY1026" fmla="*/ 336688 h 6858000"/>
              <a:gd name="connsiteX1027" fmla="*/ 0 w 6096001"/>
              <a:gd name="connsiteY1027" fmla="*/ 326842 h 6858000"/>
              <a:gd name="connsiteX1028" fmla="*/ 277610 w 6096001"/>
              <a:gd name="connsiteY1028" fmla="*/ 0 h 6858000"/>
              <a:gd name="connsiteX1029" fmla="*/ 282533 w 6096001"/>
              <a:gd name="connsiteY1029" fmla="*/ 4923 h 6858000"/>
              <a:gd name="connsiteX1030" fmla="*/ 0 w 6096001"/>
              <a:gd name="connsiteY1030" fmla="*/ 287456 h 6858000"/>
              <a:gd name="connsiteX1031" fmla="*/ 0 w 6096001"/>
              <a:gd name="connsiteY1031" fmla="*/ 277610 h 6858000"/>
              <a:gd name="connsiteX1032" fmla="*/ 228378 w 6096001"/>
              <a:gd name="connsiteY1032" fmla="*/ 0 h 6858000"/>
              <a:gd name="connsiteX1033" fmla="*/ 233301 w 6096001"/>
              <a:gd name="connsiteY1033" fmla="*/ 4923 h 6858000"/>
              <a:gd name="connsiteX1034" fmla="*/ 0 w 6096001"/>
              <a:gd name="connsiteY1034" fmla="*/ 238224 h 6858000"/>
              <a:gd name="connsiteX1035" fmla="*/ 0 w 6096001"/>
              <a:gd name="connsiteY1035" fmla="*/ 228378 h 6858000"/>
              <a:gd name="connsiteX1036" fmla="*/ 179146 w 6096001"/>
              <a:gd name="connsiteY1036" fmla="*/ 0 h 6858000"/>
              <a:gd name="connsiteX1037" fmla="*/ 184069 w 6096001"/>
              <a:gd name="connsiteY1037" fmla="*/ 4923 h 6858000"/>
              <a:gd name="connsiteX1038" fmla="*/ 0 w 6096001"/>
              <a:gd name="connsiteY1038" fmla="*/ 188992 h 6858000"/>
              <a:gd name="connsiteX1039" fmla="*/ 0 w 6096001"/>
              <a:gd name="connsiteY1039" fmla="*/ 179146 h 6858000"/>
              <a:gd name="connsiteX1040" fmla="*/ 129914 w 6096001"/>
              <a:gd name="connsiteY1040" fmla="*/ 0 h 6858000"/>
              <a:gd name="connsiteX1041" fmla="*/ 134837 w 6096001"/>
              <a:gd name="connsiteY1041" fmla="*/ 4923 h 6858000"/>
              <a:gd name="connsiteX1042" fmla="*/ 0 w 6096001"/>
              <a:gd name="connsiteY1042" fmla="*/ 139761 h 6858000"/>
              <a:gd name="connsiteX1043" fmla="*/ 0 w 6096001"/>
              <a:gd name="connsiteY1043" fmla="*/ 129914 h 6858000"/>
              <a:gd name="connsiteX1044" fmla="*/ 80682 w 6096001"/>
              <a:gd name="connsiteY1044" fmla="*/ 0 h 6858000"/>
              <a:gd name="connsiteX1045" fmla="*/ 85606 w 6096001"/>
              <a:gd name="connsiteY1045" fmla="*/ 4923 h 6858000"/>
              <a:gd name="connsiteX1046" fmla="*/ 0 w 6096001"/>
              <a:gd name="connsiteY1046" fmla="*/ 90529 h 6858000"/>
              <a:gd name="connsiteX1047" fmla="*/ 0 w 6096001"/>
              <a:gd name="connsiteY1047" fmla="*/ 80682 h 6858000"/>
              <a:gd name="connsiteX1048" fmla="*/ 31451 w 6096001"/>
              <a:gd name="connsiteY1048" fmla="*/ 0 h 6858000"/>
              <a:gd name="connsiteX1049" fmla="*/ 36374 w 6096001"/>
              <a:gd name="connsiteY1049" fmla="*/ 4923 h 6858000"/>
              <a:gd name="connsiteX1050" fmla="*/ 0 w 6096001"/>
              <a:gd name="connsiteY1050" fmla="*/ 41297 h 6858000"/>
              <a:gd name="connsiteX1051" fmla="*/ 0 w 6096001"/>
              <a:gd name="connsiteY1051" fmla="*/ 31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Lst>
            <a:rect l="l" t="t" r="r" b="b"/>
            <a:pathLst>
              <a:path w="6096001" h="6858000">
                <a:moveTo>
                  <a:pt x="6096001" y="6839121"/>
                </a:moveTo>
                <a:lnTo>
                  <a:pt x="6096001" y="6848970"/>
                </a:lnTo>
                <a:lnTo>
                  <a:pt x="6086972" y="6858000"/>
                </a:lnTo>
                <a:lnTo>
                  <a:pt x="6082047" y="6853077"/>
                </a:lnTo>
                <a:close/>
                <a:moveTo>
                  <a:pt x="6096001" y="6789880"/>
                </a:moveTo>
                <a:lnTo>
                  <a:pt x="6096001" y="6799729"/>
                </a:lnTo>
                <a:lnTo>
                  <a:pt x="6037740" y="6858000"/>
                </a:lnTo>
                <a:lnTo>
                  <a:pt x="6032815" y="6853077"/>
                </a:lnTo>
                <a:close/>
                <a:moveTo>
                  <a:pt x="6096001" y="6740639"/>
                </a:moveTo>
                <a:lnTo>
                  <a:pt x="6096001" y="6750488"/>
                </a:lnTo>
                <a:lnTo>
                  <a:pt x="5988508" y="6858000"/>
                </a:lnTo>
                <a:lnTo>
                  <a:pt x="5983583" y="6853077"/>
                </a:lnTo>
                <a:close/>
                <a:moveTo>
                  <a:pt x="6096001" y="6691398"/>
                </a:moveTo>
                <a:lnTo>
                  <a:pt x="6096001" y="6701246"/>
                </a:lnTo>
                <a:lnTo>
                  <a:pt x="5939275" y="6858000"/>
                </a:lnTo>
                <a:lnTo>
                  <a:pt x="5934351" y="6853077"/>
                </a:lnTo>
                <a:close/>
                <a:moveTo>
                  <a:pt x="6096001" y="6642158"/>
                </a:moveTo>
                <a:lnTo>
                  <a:pt x="6096001" y="6652006"/>
                </a:lnTo>
                <a:lnTo>
                  <a:pt x="5890043" y="6858000"/>
                </a:lnTo>
                <a:lnTo>
                  <a:pt x="5885119" y="6853077"/>
                </a:lnTo>
                <a:close/>
                <a:moveTo>
                  <a:pt x="6096001" y="6592918"/>
                </a:moveTo>
                <a:lnTo>
                  <a:pt x="6096001" y="6602767"/>
                </a:lnTo>
                <a:lnTo>
                  <a:pt x="5840813" y="6858000"/>
                </a:lnTo>
                <a:lnTo>
                  <a:pt x="5835888" y="6853077"/>
                </a:lnTo>
                <a:close/>
                <a:moveTo>
                  <a:pt x="6096001" y="6543677"/>
                </a:moveTo>
                <a:lnTo>
                  <a:pt x="6096001" y="6553526"/>
                </a:lnTo>
                <a:lnTo>
                  <a:pt x="5791581" y="6858000"/>
                </a:lnTo>
                <a:lnTo>
                  <a:pt x="5786656" y="6853077"/>
                </a:lnTo>
                <a:close/>
                <a:moveTo>
                  <a:pt x="6096001" y="6494372"/>
                </a:moveTo>
                <a:lnTo>
                  <a:pt x="6096001" y="6504222"/>
                </a:lnTo>
                <a:lnTo>
                  <a:pt x="5742349" y="6858000"/>
                </a:lnTo>
                <a:lnTo>
                  <a:pt x="5737424" y="6853077"/>
                </a:lnTo>
                <a:close/>
                <a:moveTo>
                  <a:pt x="6096001" y="6445123"/>
                </a:moveTo>
                <a:lnTo>
                  <a:pt x="6096001" y="6454972"/>
                </a:lnTo>
                <a:lnTo>
                  <a:pt x="5693117" y="6858000"/>
                </a:lnTo>
                <a:lnTo>
                  <a:pt x="5688193" y="6853077"/>
                </a:lnTo>
                <a:close/>
                <a:moveTo>
                  <a:pt x="6096001" y="6395872"/>
                </a:moveTo>
                <a:lnTo>
                  <a:pt x="6096001" y="6405722"/>
                </a:lnTo>
                <a:lnTo>
                  <a:pt x="5643885" y="6858000"/>
                </a:lnTo>
                <a:lnTo>
                  <a:pt x="5638959" y="6853077"/>
                </a:lnTo>
                <a:close/>
                <a:moveTo>
                  <a:pt x="6096001" y="6346622"/>
                </a:moveTo>
                <a:lnTo>
                  <a:pt x="6096001" y="6356472"/>
                </a:lnTo>
                <a:lnTo>
                  <a:pt x="5594652" y="6858000"/>
                </a:lnTo>
                <a:lnTo>
                  <a:pt x="5589727" y="6853077"/>
                </a:lnTo>
                <a:close/>
                <a:moveTo>
                  <a:pt x="6096001" y="6297374"/>
                </a:moveTo>
                <a:lnTo>
                  <a:pt x="6096001" y="6307222"/>
                </a:lnTo>
                <a:lnTo>
                  <a:pt x="5545420" y="6858000"/>
                </a:lnTo>
                <a:lnTo>
                  <a:pt x="5540497" y="6853077"/>
                </a:lnTo>
                <a:close/>
                <a:moveTo>
                  <a:pt x="6096001" y="6248125"/>
                </a:moveTo>
                <a:lnTo>
                  <a:pt x="6096001" y="6257973"/>
                </a:lnTo>
                <a:lnTo>
                  <a:pt x="5496189" y="6858000"/>
                </a:lnTo>
                <a:lnTo>
                  <a:pt x="5491265" y="6853077"/>
                </a:lnTo>
                <a:close/>
                <a:moveTo>
                  <a:pt x="6096001" y="6198875"/>
                </a:moveTo>
                <a:lnTo>
                  <a:pt x="6096001" y="6208724"/>
                </a:lnTo>
                <a:lnTo>
                  <a:pt x="5446957" y="6858000"/>
                </a:lnTo>
                <a:lnTo>
                  <a:pt x="5442033" y="6853077"/>
                </a:lnTo>
                <a:close/>
                <a:moveTo>
                  <a:pt x="6096001" y="6149625"/>
                </a:moveTo>
                <a:lnTo>
                  <a:pt x="6096001" y="6159474"/>
                </a:lnTo>
                <a:lnTo>
                  <a:pt x="5397725" y="6858000"/>
                </a:lnTo>
                <a:lnTo>
                  <a:pt x="5392801" y="6853077"/>
                </a:lnTo>
                <a:close/>
                <a:moveTo>
                  <a:pt x="6096001" y="6100376"/>
                </a:moveTo>
                <a:lnTo>
                  <a:pt x="6096001" y="6110224"/>
                </a:lnTo>
                <a:lnTo>
                  <a:pt x="5348493" y="6858000"/>
                </a:lnTo>
                <a:lnTo>
                  <a:pt x="5343569" y="6853077"/>
                </a:lnTo>
                <a:close/>
                <a:moveTo>
                  <a:pt x="6096001" y="6051125"/>
                </a:moveTo>
                <a:lnTo>
                  <a:pt x="6096001" y="6060974"/>
                </a:lnTo>
                <a:lnTo>
                  <a:pt x="5299261" y="6858000"/>
                </a:lnTo>
                <a:lnTo>
                  <a:pt x="5294336" y="6853077"/>
                </a:lnTo>
                <a:close/>
                <a:moveTo>
                  <a:pt x="6096001" y="6001875"/>
                </a:moveTo>
                <a:lnTo>
                  <a:pt x="6096001" y="6011725"/>
                </a:lnTo>
                <a:lnTo>
                  <a:pt x="5250029" y="6858000"/>
                </a:lnTo>
                <a:lnTo>
                  <a:pt x="5245104" y="6853077"/>
                </a:lnTo>
                <a:close/>
                <a:moveTo>
                  <a:pt x="6096001" y="5952627"/>
                </a:moveTo>
                <a:lnTo>
                  <a:pt x="6096001" y="5962476"/>
                </a:lnTo>
                <a:lnTo>
                  <a:pt x="5200798" y="6858000"/>
                </a:lnTo>
                <a:lnTo>
                  <a:pt x="5195873" y="6853077"/>
                </a:lnTo>
                <a:close/>
                <a:moveTo>
                  <a:pt x="6096001" y="5903377"/>
                </a:moveTo>
                <a:lnTo>
                  <a:pt x="6096001" y="5913226"/>
                </a:lnTo>
                <a:lnTo>
                  <a:pt x="5151566" y="6858000"/>
                </a:lnTo>
                <a:lnTo>
                  <a:pt x="5146641" y="6853077"/>
                </a:lnTo>
                <a:close/>
                <a:moveTo>
                  <a:pt x="6096001" y="5854128"/>
                </a:moveTo>
                <a:lnTo>
                  <a:pt x="6096001" y="5863977"/>
                </a:lnTo>
                <a:lnTo>
                  <a:pt x="5102335" y="6858000"/>
                </a:lnTo>
                <a:lnTo>
                  <a:pt x="5097410" y="6853077"/>
                </a:lnTo>
                <a:close/>
                <a:moveTo>
                  <a:pt x="6096001" y="5804878"/>
                </a:moveTo>
                <a:lnTo>
                  <a:pt x="6096001" y="5814728"/>
                </a:lnTo>
                <a:lnTo>
                  <a:pt x="5053103" y="6858000"/>
                </a:lnTo>
                <a:lnTo>
                  <a:pt x="5048178" y="6853077"/>
                </a:lnTo>
                <a:close/>
                <a:moveTo>
                  <a:pt x="6096001" y="5755628"/>
                </a:moveTo>
                <a:lnTo>
                  <a:pt x="6096001" y="5765476"/>
                </a:lnTo>
                <a:lnTo>
                  <a:pt x="5003869" y="6858000"/>
                </a:lnTo>
                <a:lnTo>
                  <a:pt x="4998945" y="6853077"/>
                </a:lnTo>
                <a:close/>
                <a:moveTo>
                  <a:pt x="6096001" y="5706378"/>
                </a:moveTo>
                <a:lnTo>
                  <a:pt x="6096001" y="5716227"/>
                </a:lnTo>
                <a:lnTo>
                  <a:pt x="4954637" y="6858000"/>
                </a:lnTo>
                <a:lnTo>
                  <a:pt x="4949713" y="6853077"/>
                </a:lnTo>
                <a:close/>
                <a:moveTo>
                  <a:pt x="6096001" y="5657130"/>
                </a:moveTo>
                <a:lnTo>
                  <a:pt x="6096001" y="5666978"/>
                </a:lnTo>
                <a:lnTo>
                  <a:pt x="4905407" y="6858000"/>
                </a:lnTo>
                <a:lnTo>
                  <a:pt x="4900483" y="6853077"/>
                </a:lnTo>
                <a:close/>
                <a:moveTo>
                  <a:pt x="6096001" y="5607880"/>
                </a:moveTo>
                <a:lnTo>
                  <a:pt x="6096001" y="5617729"/>
                </a:lnTo>
                <a:lnTo>
                  <a:pt x="4856175" y="6858000"/>
                </a:lnTo>
                <a:lnTo>
                  <a:pt x="4851251" y="6853077"/>
                </a:lnTo>
                <a:close/>
                <a:moveTo>
                  <a:pt x="6096001" y="5558631"/>
                </a:moveTo>
                <a:lnTo>
                  <a:pt x="6096001" y="5568479"/>
                </a:lnTo>
                <a:lnTo>
                  <a:pt x="4806943" y="6858000"/>
                </a:lnTo>
                <a:lnTo>
                  <a:pt x="4802019" y="6853077"/>
                </a:lnTo>
                <a:close/>
                <a:moveTo>
                  <a:pt x="6096001" y="5509381"/>
                </a:moveTo>
                <a:lnTo>
                  <a:pt x="6096001" y="5519230"/>
                </a:lnTo>
                <a:lnTo>
                  <a:pt x="4757711" y="6858000"/>
                </a:lnTo>
                <a:lnTo>
                  <a:pt x="4752787" y="6853077"/>
                </a:lnTo>
                <a:close/>
                <a:moveTo>
                  <a:pt x="6096001" y="5460130"/>
                </a:moveTo>
                <a:lnTo>
                  <a:pt x="6096001" y="5469980"/>
                </a:lnTo>
                <a:lnTo>
                  <a:pt x="4708479" y="6858000"/>
                </a:lnTo>
                <a:lnTo>
                  <a:pt x="4703553" y="6853077"/>
                </a:lnTo>
                <a:close/>
                <a:moveTo>
                  <a:pt x="6096001" y="5410880"/>
                </a:moveTo>
                <a:lnTo>
                  <a:pt x="6096001" y="5420730"/>
                </a:lnTo>
                <a:lnTo>
                  <a:pt x="4659246" y="6858000"/>
                </a:lnTo>
                <a:lnTo>
                  <a:pt x="4654321" y="6853077"/>
                </a:lnTo>
                <a:close/>
                <a:moveTo>
                  <a:pt x="6096001" y="5361631"/>
                </a:moveTo>
                <a:lnTo>
                  <a:pt x="6096001" y="5371480"/>
                </a:lnTo>
                <a:lnTo>
                  <a:pt x="4610015" y="6858000"/>
                </a:lnTo>
                <a:lnTo>
                  <a:pt x="4605090" y="6853077"/>
                </a:lnTo>
                <a:close/>
                <a:moveTo>
                  <a:pt x="6096001" y="5312382"/>
                </a:moveTo>
                <a:lnTo>
                  <a:pt x="6096001" y="5322232"/>
                </a:lnTo>
                <a:lnTo>
                  <a:pt x="4560784" y="6858000"/>
                </a:lnTo>
                <a:lnTo>
                  <a:pt x="4555859" y="6853077"/>
                </a:lnTo>
                <a:close/>
                <a:moveTo>
                  <a:pt x="6096001" y="5263132"/>
                </a:moveTo>
                <a:lnTo>
                  <a:pt x="6096001" y="5272982"/>
                </a:lnTo>
                <a:lnTo>
                  <a:pt x="4511552" y="6858000"/>
                </a:lnTo>
                <a:lnTo>
                  <a:pt x="4506627" y="6853077"/>
                </a:lnTo>
                <a:close/>
                <a:moveTo>
                  <a:pt x="6096001" y="5213883"/>
                </a:moveTo>
                <a:lnTo>
                  <a:pt x="6096001" y="5223732"/>
                </a:lnTo>
                <a:lnTo>
                  <a:pt x="4462320" y="6858000"/>
                </a:lnTo>
                <a:lnTo>
                  <a:pt x="4457395" y="6853077"/>
                </a:lnTo>
                <a:close/>
                <a:moveTo>
                  <a:pt x="6096001" y="5164634"/>
                </a:moveTo>
                <a:lnTo>
                  <a:pt x="6096001" y="5174483"/>
                </a:lnTo>
                <a:lnTo>
                  <a:pt x="4413088" y="6858000"/>
                </a:lnTo>
                <a:lnTo>
                  <a:pt x="4408163" y="6853077"/>
                </a:lnTo>
                <a:close/>
                <a:moveTo>
                  <a:pt x="6096001" y="5115384"/>
                </a:moveTo>
                <a:lnTo>
                  <a:pt x="6096001" y="5125232"/>
                </a:lnTo>
                <a:lnTo>
                  <a:pt x="4363855" y="6858000"/>
                </a:lnTo>
                <a:lnTo>
                  <a:pt x="4358931" y="6853077"/>
                </a:lnTo>
                <a:close/>
                <a:moveTo>
                  <a:pt x="6096001" y="5066134"/>
                </a:moveTo>
                <a:lnTo>
                  <a:pt x="6096001" y="5075982"/>
                </a:lnTo>
                <a:lnTo>
                  <a:pt x="4314623" y="6858000"/>
                </a:lnTo>
                <a:lnTo>
                  <a:pt x="4309699" y="6853077"/>
                </a:lnTo>
                <a:close/>
                <a:moveTo>
                  <a:pt x="6096001" y="5016885"/>
                </a:moveTo>
                <a:lnTo>
                  <a:pt x="6096001" y="5026734"/>
                </a:lnTo>
                <a:lnTo>
                  <a:pt x="4265393" y="6858000"/>
                </a:lnTo>
                <a:lnTo>
                  <a:pt x="4260468" y="6853077"/>
                </a:lnTo>
                <a:close/>
                <a:moveTo>
                  <a:pt x="6096001" y="4967636"/>
                </a:moveTo>
                <a:lnTo>
                  <a:pt x="6096001" y="4977484"/>
                </a:lnTo>
                <a:lnTo>
                  <a:pt x="4216161" y="6858000"/>
                </a:lnTo>
                <a:lnTo>
                  <a:pt x="4211236" y="6853077"/>
                </a:lnTo>
                <a:close/>
                <a:moveTo>
                  <a:pt x="6096001" y="4918386"/>
                </a:moveTo>
                <a:lnTo>
                  <a:pt x="6096001" y="4928235"/>
                </a:lnTo>
                <a:lnTo>
                  <a:pt x="4166929" y="6858000"/>
                </a:lnTo>
                <a:lnTo>
                  <a:pt x="4162004" y="6853077"/>
                </a:lnTo>
                <a:close/>
                <a:moveTo>
                  <a:pt x="6096001" y="4869137"/>
                </a:moveTo>
                <a:lnTo>
                  <a:pt x="6096001" y="4878985"/>
                </a:lnTo>
                <a:lnTo>
                  <a:pt x="4117697" y="6858000"/>
                </a:lnTo>
                <a:lnTo>
                  <a:pt x="4112773" y="6853077"/>
                </a:lnTo>
                <a:close/>
                <a:moveTo>
                  <a:pt x="6096001" y="4819886"/>
                </a:moveTo>
                <a:lnTo>
                  <a:pt x="6096001" y="4829735"/>
                </a:lnTo>
                <a:lnTo>
                  <a:pt x="4068465" y="6858000"/>
                </a:lnTo>
                <a:lnTo>
                  <a:pt x="4063539" y="6853077"/>
                </a:lnTo>
                <a:close/>
                <a:moveTo>
                  <a:pt x="6096001" y="4770637"/>
                </a:moveTo>
                <a:lnTo>
                  <a:pt x="6096001" y="4780485"/>
                </a:lnTo>
                <a:lnTo>
                  <a:pt x="4019232" y="6858000"/>
                </a:lnTo>
                <a:lnTo>
                  <a:pt x="4014307" y="6853077"/>
                </a:lnTo>
                <a:close/>
                <a:moveTo>
                  <a:pt x="6096001" y="4721388"/>
                </a:moveTo>
                <a:lnTo>
                  <a:pt x="6096001" y="4731235"/>
                </a:lnTo>
                <a:lnTo>
                  <a:pt x="3970000" y="6858000"/>
                </a:lnTo>
                <a:lnTo>
                  <a:pt x="3965077" y="6853077"/>
                </a:lnTo>
                <a:close/>
                <a:moveTo>
                  <a:pt x="6096001" y="4672139"/>
                </a:moveTo>
                <a:lnTo>
                  <a:pt x="6096001" y="4681986"/>
                </a:lnTo>
                <a:lnTo>
                  <a:pt x="3920769" y="6858000"/>
                </a:lnTo>
                <a:lnTo>
                  <a:pt x="3915845" y="6853077"/>
                </a:lnTo>
                <a:close/>
                <a:moveTo>
                  <a:pt x="6096001" y="4622889"/>
                </a:moveTo>
                <a:lnTo>
                  <a:pt x="6096001" y="4632736"/>
                </a:lnTo>
                <a:lnTo>
                  <a:pt x="3871537" y="6858000"/>
                </a:lnTo>
                <a:lnTo>
                  <a:pt x="3866613" y="6853077"/>
                </a:lnTo>
                <a:close/>
                <a:moveTo>
                  <a:pt x="6096001" y="4573639"/>
                </a:moveTo>
                <a:lnTo>
                  <a:pt x="6096001" y="4583488"/>
                </a:lnTo>
                <a:lnTo>
                  <a:pt x="3822306" y="6858000"/>
                </a:lnTo>
                <a:lnTo>
                  <a:pt x="3817381" y="6853077"/>
                </a:lnTo>
                <a:close/>
                <a:moveTo>
                  <a:pt x="6096001" y="4524389"/>
                </a:moveTo>
                <a:lnTo>
                  <a:pt x="6096001" y="4534238"/>
                </a:lnTo>
                <a:lnTo>
                  <a:pt x="3773074" y="6858000"/>
                </a:lnTo>
                <a:lnTo>
                  <a:pt x="3768149" y="6853077"/>
                </a:lnTo>
                <a:close/>
                <a:moveTo>
                  <a:pt x="6096001" y="4475141"/>
                </a:moveTo>
                <a:lnTo>
                  <a:pt x="6096001" y="4484988"/>
                </a:lnTo>
                <a:lnTo>
                  <a:pt x="3723841" y="6858000"/>
                </a:lnTo>
                <a:lnTo>
                  <a:pt x="3718919" y="6853077"/>
                </a:lnTo>
                <a:close/>
                <a:moveTo>
                  <a:pt x="6096001" y="4425892"/>
                </a:moveTo>
                <a:lnTo>
                  <a:pt x="6096001" y="4435738"/>
                </a:lnTo>
                <a:lnTo>
                  <a:pt x="3674609" y="6858000"/>
                </a:lnTo>
                <a:lnTo>
                  <a:pt x="3669687" y="6853077"/>
                </a:lnTo>
                <a:close/>
                <a:moveTo>
                  <a:pt x="6096001" y="4376642"/>
                </a:moveTo>
                <a:lnTo>
                  <a:pt x="6096001" y="4386489"/>
                </a:lnTo>
                <a:lnTo>
                  <a:pt x="3625378" y="6858000"/>
                </a:lnTo>
                <a:lnTo>
                  <a:pt x="3620455" y="6853077"/>
                </a:lnTo>
                <a:close/>
                <a:moveTo>
                  <a:pt x="6096001" y="4327392"/>
                </a:moveTo>
                <a:lnTo>
                  <a:pt x="6096001" y="4337239"/>
                </a:lnTo>
                <a:lnTo>
                  <a:pt x="3576146" y="6858000"/>
                </a:lnTo>
                <a:lnTo>
                  <a:pt x="3571223" y="6853077"/>
                </a:lnTo>
                <a:close/>
                <a:moveTo>
                  <a:pt x="6096001" y="4278142"/>
                </a:moveTo>
                <a:lnTo>
                  <a:pt x="6096001" y="4287990"/>
                </a:lnTo>
                <a:lnTo>
                  <a:pt x="3526915" y="6858000"/>
                </a:lnTo>
                <a:lnTo>
                  <a:pt x="3521990" y="6853077"/>
                </a:lnTo>
                <a:close/>
                <a:moveTo>
                  <a:pt x="6096001" y="4228892"/>
                </a:moveTo>
                <a:lnTo>
                  <a:pt x="6096001" y="4238741"/>
                </a:lnTo>
                <a:lnTo>
                  <a:pt x="3477683" y="6858000"/>
                </a:lnTo>
                <a:lnTo>
                  <a:pt x="3472758" y="6853077"/>
                </a:lnTo>
                <a:close/>
                <a:moveTo>
                  <a:pt x="6096001" y="4179643"/>
                </a:moveTo>
                <a:lnTo>
                  <a:pt x="6096001" y="4189490"/>
                </a:lnTo>
                <a:lnTo>
                  <a:pt x="3428449" y="6858000"/>
                </a:lnTo>
                <a:lnTo>
                  <a:pt x="3423527" y="6853077"/>
                </a:lnTo>
                <a:close/>
                <a:moveTo>
                  <a:pt x="6096001" y="4130394"/>
                </a:moveTo>
                <a:lnTo>
                  <a:pt x="6096001" y="4140240"/>
                </a:lnTo>
                <a:lnTo>
                  <a:pt x="3379217" y="6858000"/>
                </a:lnTo>
                <a:lnTo>
                  <a:pt x="3374296" y="6853077"/>
                </a:lnTo>
                <a:close/>
                <a:moveTo>
                  <a:pt x="6096001" y="4081144"/>
                </a:moveTo>
                <a:lnTo>
                  <a:pt x="6096001" y="4090992"/>
                </a:lnTo>
                <a:lnTo>
                  <a:pt x="3329987" y="6858000"/>
                </a:lnTo>
                <a:lnTo>
                  <a:pt x="3325064" y="6853077"/>
                </a:lnTo>
                <a:close/>
                <a:moveTo>
                  <a:pt x="6096001" y="4031895"/>
                </a:moveTo>
                <a:lnTo>
                  <a:pt x="6096001" y="4041742"/>
                </a:lnTo>
                <a:lnTo>
                  <a:pt x="3280755" y="6858000"/>
                </a:lnTo>
                <a:lnTo>
                  <a:pt x="3275832" y="6853077"/>
                </a:lnTo>
                <a:close/>
                <a:moveTo>
                  <a:pt x="6096001" y="3982645"/>
                </a:moveTo>
                <a:lnTo>
                  <a:pt x="6096001" y="3992492"/>
                </a:lnTo>
                <a:lnTo>
                  <a:pt x="3231523" y="6858000"/>
                </a:lnTo>
                <a:lnTo>
                  <a:pt x="3226600" y="6853077"/>
                </a:lnTo>
                <a:close/>
                <a:moveTo>
                  <a:pt x="6096001" y="3933395"/>
                </a:moveTo>
                <a:lnTo>
                  <a:pt x="6096001" y="3943243"/>
                </a:lnTo>
                <a:lnTo>
                  <a:pt x="3182291" y="6858000"/>
                </a:lnTo>
                <a:lnTo>
                  <a:pt x="3177367" y="6853077"/>
                </a:lnTo>
                <a:close/>
                <a:moveTo>
                  <a:pt x="6096001" y="3884145"/>
                </a:moveTo>
                <a:lnTo>
                  <a:pt x="6096001" y="3893993"/>
                </a:lnTo>
                <a:lnTo>
                  <a:pt x="3133058" y="6858000"/>
                </a:lnTo>
                <a:lnTo>
                  <a:pt x="3128135" y="6853077"/>
                </a:lnTo>
                <a:close/>
                <a:moveTo>
                  <a:pt x="6096001" y="3834897"/>
                </a:moveTo>
                <a:lnTo>
                  <a:pt x="6096001" y="3844743"/>
                </a:lnTo>
                <a:lnTo>
                  <a:pt x="3083826" y="6858000"/>
                </a:lnTo>
                <a:lnTo>
                  <a:pt x="3078905" y="6853077"/>
                </a:lnTo>
                <a:close/>
                <a:moveTo>
                  <a:pt x="6096001" y="3785646"/>
                </a:moveTo>
                <a:lnTo>
                  <a:pt x="6096001" y="3795494"/>
                </a:lnTo>
                <a:lnTo>
                  <a:pt x="3034595" y="6858000"/>
                </a:lnTo>
                <a:lnTo>
                  <a:pt x="3029671" y="6853077"/>
                </a:lnTo>
                <a:close/>
                <a:moveTo>
                  <a:pt x="6096001" y="3736396"/>
                </a:moveTo>
                <a:lnTo>
                  <a:pt x="6096001" y="3746244"/>
                </a:lnTo>
                <a:lnTo>
                  <a:pt x="2985364" y="6858000"/>
                </a:lnTo>
                <a:lnTo>
                  <a:pt x="2980439" y="6853077"/>
                </a:lnTo>
                <a:close/>
                <a:moveTo>
                  <a:pt x="6096001" y="3687146"/>
                </a:moveTo>
                <a:lnTo>
                  <a:pt x="6096001" y="3696994"/>
                </a:lnTo>
                <a:lnTo>
                  <a:pt x="2936131" y="6858000"/>
                </a:lnTo>
                <a:lnTo>
                  <a:pt x="2931207" y="6853077"/>
                </a:lnTo>
                <a:close/>
                <a:moveTo>
                  <a:pt x="6096001" y="3637898"/>
                </a:moveTo>
                <a:lnTo>
                  <a:pt x="6096001" y="3647745"/>
                </a:lnTo>
                <a:lnTo>
                  <a:pt x="2886899" y="6858000"/>
                </a:lnTo>
                <a:lnTo>
                  <a:pt x="2881976" y="6853077"/>
                </a:lnTo>
                <a:close/>
                <a:moveTo>
                  <a:pt x="6096001" y="3588648"/>
                </a:moveTo>
                <a:lnTo>
                  <a:pt x="6096001" y="3598495"/>
                </a:lnTo>
                <a:lnTo>
                  <a:pt x="2837667" y="6858000"/>
                </a:lnTo>
                <a:lnTo>
                  <a:pt x="2832744" y="6853077"/>
                </a:lnTo>
                <a:close/>
                <a:moveTo>
                  <a:pt x="6096001" y="3539399"/>
                </a:moveTo>
                <a:lnTo>
                  <a:pt x="6096001" y="3549246"/>
                </a:lnTo>
                <a:lnTo>
                  <a:pt x="2788435" y="6858000"/>
                </a:lnTo>
                <a:lnTo>
                  <a:pt x="2783513" y="6853077"/>
                </a:lnTo>
                <a:close/>
                <a:moveTo>
                  <a:pt x="6096001" y="3489522"/>
                </a:moveTo>
                <a:lnTo>
                  <a:pt x="6096001" y="3499368"/>
                </a:lnTo>
                <a:lnTo>
                  <a:pt x="2737972" y="6858000"/>
                </a:lnTo>
                <a:lnTo>
                  <a:pt x="2733050" y="6853077"/>
                </a:lnTo>
                <a:close/>
                <a:moveTo>
                  <a:pt x="6096001" y="3440280"/>
                </a:moveTo>
                <a:lnTo>
                  <a:pt x="6096001" y="3450127"/>
                </a:lnTo>
                <a:lnTo>
                  <a:pt x="2688741" y="6858000"/>
                </a:lnTo>
                <a:lnTo>
                  <a:pt x="2683817" y="6853077"/>
                </a:lnTo>
                <a:close/>
                <a:moveTo>
                  <a:pt x="6096001" y="3391040"/>
                </a:moveTo>
                <a:lnTo>
                  <a:pt x="6096001" y="3400887"/>
                </a:lnTo>
                <a:lnTo>
                  <a:pt x="2639509" y="6858000"/>
                </a:lnTo>
                <a:lnTo>
                  <a:pt x="2634585" y="6853077"/>
                </a:lnTo>
                <a:close/>
                <a:moveTo>
                  <a:pt x="6096001" y="3341799"/>
                </a:moveTo>
                <a:lnTo>
                  <a:pt x="6096001" y="3351645"/>
                </a:lnTo>
                <a:lnTo>
                  <a:pt x="2590276" y="6858000"/>
                </a:lnTo>
                <a:lnTo>
                  <a:pt x="2585353" y="6853077"/>
                </a:lnTo>
                <a:close/>
                <a:moveTo>
                  <a:pt x="6096001" y="3292559"/>
                </a:moveTo>
                <a:lnTo>
                  <a:pt x="6096001" y="3302404"/>
                </a:lnTo>
                <a:lnTo>
                  <a:pt x="2541044" y="6858000"/>
                </a:lnTo>
                <a:lnTo>
                  <a:pt x="2536121" y="6853077"/>
                </a:lnTo>
                <a:close/>
                <a:moveTo>
                  <a:pt x="6096001" y="3243318"/>
                </a:moveTo>
                <a:lnTo>
                  <a:pt x="6096001" y="3253165"/>
                </a:lnTo>
                <a:lnTo>
                  <a:pt x="2491813" y="6858000"/>
                </a:lnTo>
                <a:lnTo>
                  <a:pt x="2486889" y="6853077"/>
                </a:lnTo>
                <a:close/>
                <a:moveTo>
                  <a:pt x="6096001" y="3194078"/>
                </a:moveTo>
                <a:lnTo>
                  <a:pt x="6096001" y="3203924"/>
                </a:lnTo>
                <a:lnTo>
                  <a:pt x="2442581" y="6858000"/>
                </a:lnTo>
                <a:lnTo>
                  <a:pt x="2437659" y="6853077"/>
                </a:lnTo>
                <a:close/>
                <a:moveTo>
                  <a:pt x="6096001" y="3144836"/>
                </a:moveTo>
                <a:lnTo>
                  <a:pt x="6096001" y="3154683"/>
                </a:lnTo>
                <a:lnTo>
                  <a:pt x="2393349" y="6858000"/>
                </a:lnTo>
                <a:lnTo>
                  <a:pt x="2388425" y="6853077"/>
                </a:lnTo>
                <a:close/>
                <a:moveTo>
                  <a:pt x="6096001" y="3095595"/>
                </a:moveTo>
                <a:lnTo>
                  <a:pt x="6096001" y="3105443"/>
                </a:lnTo>
                <a:lnTo>
                  <a:pt x="2344118" y="6858000"/>
                </a:lnTo>
                <a:lnTo>
                  <a:pt x="2339193" y="6853077"/>
                </a:lnTo>
                <a:close/>
                <a:moveTo>
                  <a:pt x="6096001" y="3046355"/>
                </a:moveTo>
                <a:lnTo>
                  <a:pt x="6096001" y="3056201"/>
                </a:lnTo>
                <a:lnTo>
                  <a:pt x="2294885" y="6858000"/>
                </a:lnTo>
                <a:lnTo>
                  <a:pt x="2289962" y="6853077"/>
                </a:lnTo>
                <a:close/>
                <a:moveTo>
                  <a:pt x="6096001" y="2997114"/>
                </a:moveTo>
                <a:lnTo>
                  <a:pt x="6096001" y="3006960"/>
                </a:lnTo>
                <a:lnTo>
                  <a:pt x="2245654" y="6858000"/>
                </a:lnTo>
                <a:lnTo>
                  <a:pt x="2240730" y="6853077"/>
                </a:lnTo>
                <a:close/>
                <a:moveTo>
                  <a:pt x="6096001" y="2947873"/>
                </a:moveTo>
                <a:lnTo>
                  <a:pt x="6096001" y="2957719"/>
                </a:lnTo>
                <a:lnTo>
                  <a:pt x="2196421" y="6858000"/>
                </a:lnTo>
                <a:lnTo>
                  <a:pt x="2191499" y="6853077"/>
                </a:lnTo>
                <a:close/>
                <a:moveTo>
                  <a:pt x="6096001" y="2898633"/>
                </a:moveTo>
                <a:lnTo>
                  <a:pt x="6096001" y="2908479"/>
                </a:lnTo>
                <a:lnTo>
                  <a:pt x="2147189" y="6858000"/>
                </a:lnTo>
                <a:lnTo>
                  <a:pt x="2142268" y="6853077"/>
                </a:lnTo>
                <a:close/>
                <a:moveTo>
                  <a:pt x="6096001" y="2849393"/>
                </a:moveTo>
                <a:lnTo>
                  <a:pt x="6096001" y="2859239"/>
                </a:lnTo>
                <a:lnTo>
                  <a:pt x="2097958" y="6858000"/>
                </a:lnTo>
                <a:lnTo>
                  <a:pt x="2093036" y="6853077"/>
                </a:lnTo>
                <a:close/>
                <a:moveTo>
                  <a:pt x="6096001" y="2800151"/>
                </a:moveTo>
                <a:lnTo>
                  <a:pt x="6096001" y="2809998"/>
                </a:lnTo>
                <a:lnTo>
                  <a:pt x="2048727" y="6858000"/>
                </a:lnTo>
                <a:lnTo>
                  <a:pt x="2043803" y="6853077"/>
                </a:lnTo>
                <a:close/>
                <a:moveTo>
                  <a:pt x="6096001" y="2750911"/>
                </a:moveTo>
                <a:lnTo>
                  <a:pt x="6096001" y="2760757"/>
                </a:lnTo>
                <a:lnTo>
                  <a:pt x="1999495" y="6858000"/>
                </a:lnTo>
                <a:lnTo>
                  <a:pt x="1994571" y="6853077"/>
                </a:lnTo>
                <a:close/>
                <a:moveTo>
                  <a:pt x="6096001" y="2701670"/>
                </a:moveTo>
                <a:lnTo>
                  <a:pt x="6096001" y="2711516"/>
                </a:lnTo>
                <a:lnTo>
                  <a:pt x="1950262" y="6858000"/>
                </a:lnTo>
                <a:lnTo>
                  <a:pt x="1945339" y="6853077"/>
                </a:lnTo>
                <a:close/>
                <a:moveTo>
                  <a:pt x="6096001" y="2652429"/>
                </a:moveTo>
                <a:lnTo>
                  <a:pt x="6096001" y="2662275"/>
                </a:lnTo>
                <a:lnTo>
                  <a:pt x="1901030" y="6858000"/>
                </a:lnTo>
                <a:lnTo>
                  <a:pt x="1896107" y="6853077"/>
                </a:lnTo>
                <a:close/>
                <a:moveTo>
                  <a:pt x="6096001" y="2603189"/>
                </a:moveTo>
                <a:lnTo>
                  <a:pt x="6096001" y="2613035"/>
                </a:lnTo>
                <a:lnTo>
                  <a:pt x="1851798" y="6858000"/>
                </a:lnTo>
                <a:lnTo>
                  <a:pt x="1846876" y="6853077"/>
                </a:lnTo>
                <a:close/>
                <a:moveTo>
                  <a:pt x="6096001" y="2553948"/>
                </a:moveTo>
                <a:lnTo>
                  <a:pt x="6096001" y="2563794"/>
                </a:lnTo>
                <a:lnTo>
                  <a:pt x="1802566" y="6858000"/>
                </a:lnTo>
                <a:lnTo>
                  <a:pt x="1797644" y="6853077"/>
                </a:lnTo>
                <a:close/>
                <a:moveTo>
                  <a:pt x="6096001" y="2504707"/>
                </a:moveTo>
                <a:lnTo>
                  <a:pt x="6096001" y="2514553"/>
                </a:lnTo>
                <a:lnTo>
                  <a:pt x="1753336" y="6858000"/>
                </a:lnTo>
                <a:lnTo>
                  <a:pt x="1748411" y="6853077"/>
                </a:lnTo>
                <a:close/>
                <a:moveTo>
                  <a:pt x="6096001" y="2455466"/>
                </a:moveTo>
                <a:lnTo>
                  <a:pt x="6096001" y="2465313"/>
                </a:lnTo>
                <a:lnTo>
                  <a:pt x="1704104" y="6858000"/>
                </a:lnTo>
                <a:lnTo>
                  <a:pt x="1699180" y="6853077"/>
                </a:lnTo>
                <a:close/>
                <a:moveTo>
                  <a:pt x="6096001" y="2406226"/>
                </a:moveTo>
                <a:lnTo>
                  <a:pt x="6096001" y="2416072"/>
                </a:lnTo>
                <a:lnTo>
                  <a:pt x="1654871" y="6858000"/>
                </a:lnTo>
                <a:lnTo>
                  <a:pt x="1649948" y="6853077"/>
                </a:lnTo>
                <a:close/>
                <a:moveTo>
                  <a:pt x="6096001" y="2356985"/>
                </a:moveTo>
                <a:lnTo>
                  <a:pt x="6096001" y="2366831"/>
                </a:lnTo>
                <a:lnTo>
                  <a:pt x="1605639" y="6858000"/>
                </a:lnTo>
                <a:lnTo>
                  <a:pt x="1600716" y="6853077"/>
                </a:lnTo>
                <a:close/>
                <a:moveTo>
                  <a:pt x="6096001" y="2307744"/>
                </a:moveTo>
                <a:lnTo>
                  <a:pt x="6096001" y="2317590"/>
                </a:lnTo>
                <a:lnTo>
                  <a:pt x="1556407" y="6858000"/>
                </a:lnTo>
                <a:lnTo>
                  <a:pt x="1551484" y="6853077"/>
                </a:lnTo>
                <a:close/>
                <a:moveTo>
                  <a:pt x="6096001" y="2258503"/>
                </a:moveTo>
                <a:lnTo>
                  <a:pt x="6096001" y="2268349"/>
                </a:lnTo>
                <a:lnTo>
                  <a:pt x="1507175" y="6858000"/>
                </a:lnTo>
                <a:lnTo>
                  <a:pt x="1502253" y="6853077"/>
                </a:lnTo>
                <a:close/>
                <a:moveTo>
                  <a:pt x="6096001" y="2209263"/>
                </a:moveTo>
                <a:lnTo>
                  <a:pt x="6096001" y="2219109"/>
                </a:lnTo>
                <a:lnTo>
                  <a:pt x="1457943" y="6858000"/>
                </a:lnTo>
                <a:lnTo>
                  <a:pt x="1453020" y="6853077"/>
                </a:lnTo>
                <a:close/>
                <a:moveTo>
                  <a:pt x="6096001" y="2160022"/>
                </a:moveTo>
                <a:lnTo>
                  <a:pt x="6096001" y="2169869"/>
                </a:lnTo>
                <a:lnTo>
                  <a:pt x="1408713" y="6858000"/>
                </a:lnTo>
                <a:lnTo>
                  <a:pt x="1403788" y="6853077"/>
                </a:lnTo>
                <a:close/>
                <a:moveTo>
                  <a:pt x="6096001" y="2110781"/>
                </a:moveTo>
                <a:lnTo>
                  <a:pt x="6096001" y="2120628"/>
                </a:lnTo>
                <a:lnTo>
                  <a:pt x="1359480" y="6858000"/>
                </a:lnTo>
                <a:lnTo>
                  <a:pt x="1354556" y="6853077"/>
                </a:lnTo>
                <a:close/>
                <a:moveTo>
                  <a:pt x="6096001" y="2061540"/>
                </a:moveTo>
                <a:lnTo>
                  <a:pt x="6096001" y="2071387"/>
                </a:lnTo>
                <a:lnTo>
                  <a:pt x="1310248" y="6858000"/>
                </a:lnTo>
                <a:lnTo>
                  <a:pt x="1305324" y="6853077"/>
                </a:lnTo>
                <a:close/>
                <a:moveTo>
                  <a:pt x="6096001" y="2012300"/>
                </a:moveTo>
                <a:lnTo>
                  <a:pt x="6096001" y="2022146"/>
                </a:lnTo>
                <a:lnTo>
                  <a:pt x="1261016" y="6858000"/>
                </a:lnTo>
                <a:lnTo>
                  <a:pt x="1256093" y="6853077"/>
                </a:lnTo>
                <a:close/>
                <a:moveTo>
                  <a:pt x="6096001" y="1963059"/>
                </a:moveTo>
                <a:lnTo>
                  <a:pt x="6096001" y="1972905"/>
                </a:lnTo>
                <a:lnTo>
                  <a:pt x="1211784" y="6858000"/>
                </a:lnTo>
                <a:lnTo>
                  <a:pt x="1206862" y="6853077"/>
                </a:lnTo>
                <a:close/>
                <a:moveTo>
                  <a:pt x="6096001" y="1913819"/>
                </a:moveTo>
                <a:lnTo>
                  <a:pt x="6096001" y="1923665"/>
                </a:lnTo>
                <a:lnTo>
                  <a:pt x="1162552" y="6858000"/>
                </a:lnTo>
                <a:lnTo>
                  <a:pt x="1157630" y="6853077"/>
                </a:lnTo>
                <a:close/>
                <a:moveTo>
                  <a:pt x="6096001" y="1864577"/>
                </a:moveTo>
                <a:lnTo>
                  <a:pt x="6096001" y="1874424"/>
                </a:lnTo>
                <a:lnTo>
                  <a:pt x="1113321" y="6858000"/>
                </a:lnTo>
                <a:lnTo>
                  <a:pt x="1108397" y="6853077"/>
                </a:lnTo>
                <a:close/>
                <a:moveTo>
                  <a:pt x="6096001" y="1815337"/>
                </a:moveTo>
                <a:lnTo>
                  <a:pt x="6096001" y="1825183"/>
                </a:lnTo>
                <a:lnTo>
                  <a:pt x="1064090" y="6858000"/>
                </a:lnTo>
                <a:lnTo>
                  <a:pt x="1059165" y="6853077"/>
                </a:lnTo>
                <a:close/>
                <a:moveTo>
                  <a:pt x="6096001" y="1766096"/>
                </a:moveTo>
                <a:lnTo>
                  <a:pt x="6096001" y="1775942"/>
                </a:lnTo>
                <a:lnTo>
                  <a:pt x="1014857" y="6858000"/>
                </a:lnTo>
                <a:lnTo>
                  <a:pt x="1009933" y="6853077"/>
                </a:lnTo>
                <a:close/>
                <a:moveTo>
                  <a:pt x="6096001" y="1716855"/>
                </a:moveTo>
                <a:lnTo>
                  <a:pt x="6096001" y="1726701"/>
                </a:lnTo>
                <a:lnTo>
                  <a:pt x="965625" y="6858000"/>
                </a:lnTo>
                <a:lnTo>
                  <a:pt x="960701" y="6853077"/>
                </a:lnTo>
                <a:close/>
                <a:moveTo>
                  <a:pt x="6096001" y="1667614"/>
                </a:moveTo>
                <a:lnTo>
                  <a:pt x="6096001" y="1677460"/>
                </a:lnTo>
                <a:lnTo>
                  <a:pt x="916393" y="6858000"/>
                </a:lnTo>
                <a:lnTo>
                  <a:pt x="911471" y="6853077"/>
                </a:lnTo>
                <a:close/>
                <a:moveTo>
                  <a:pt x="6096001" y="1618374"/>
                </a:moveTo>
                <a:lnTo>
                  <a:pt x="6096001" y="1628220"/>
                </a:lnTo>
                <a:lnTo>
                  <a:pt x="867161" y="6858000"/>
                </a:lnTo>
                <a:lnTo>
                  <a:pt x="862239" y="6853077"/>
                </a:lnTo>
                <a:close/>
                <a:moveTo>
                  <a:pt x="6096001" y="1569133"/>
                </a:moveTo>
                <a:lnTo>
                  <a:pt x="6096001" y="1578980"/>
                </a:lnTo>
                <a:lnTo>
                  <a:pt x="817930" y="6858000"/>
                </a:lnTo>
                <a:lnTo>
                  <a:pt x="813006" y="6853077"/>
                </a:lnTo>
                <a:close/>
                <a:moveTo>
                  <a:pt x="6096001" y="1519892"/>
                </a:moveTo>
                <a:lnTo>
                  <a:pt x="6096001" y="1529739"/>
                </a:lnTo>
                <a:lnTo>
                  <a:pt x="768698" y="6858000"/>
                </a:lnTo>
                <a:lnTo>
                  <a:pt x="763774" y="6853077"/>
                </a:lnTo>
                <a:close/>
                <a:moveTo>
                  <a:pt x="6096001" y="1470652"/>
                </a:moveTo>
                <a:lnTo>
                  <a:pt x="6096001" y="1480498"/>
                </a:lnTo>
                <a:lnTo>
                  <a:pt x="719465" y="6858000"/>
                </a:lnTo>
                <a:lnTo>
                  <a:pt x="714542" y="6853077"/>
                </a:lnTo>
                <a:close/>
                <a:moveTo>
                  <a:pt x="6096001" y="1421412"/>
                </a:moveTo>
                <a:lnTo>
                  <a:pt x="6096001" y="1431258"/>
                </a:lnTo>
                <a:lnTo>
                  <a:pt x="670233" y="6858000"/>
                </a:lnTo>
                <a:lnTo>
                  <a:pt x="665310" y="6853077"/>
                </a:lnTo>
                <a:close/>
                <a:moveTo>
                  <a:pt x="6096001" y="1372171"/>
                </a:moveTo>
                <a:lnTo>
                  <a:pt x="6096001" y="1382017"/>
                </a:lnTo>
                <a:lnTo>
                  <a:pt x="621001" y="6858000"/>
                </a:lnTo>
                <a:lnTo>
                  <a:pt x="616078" y="6853077"/>
                </a:lnTo>
                <a:close/>
                <a:moveTo>
                  <a:pt x="6096001" y="1322930"/>
                </a:moveTo>
                <a:lnTo>
                  <a:pt x="6096001" y="1332776"/>
                </a:lnTo>
                <a:lnTo>
                  <a:pt x="571770" y="6858000"/>
                </a:lnTo>
                <a:lnTo>
                  <a:pt x="566848" y="6853077"/>
                </a:lnTo>
                <a:close/>
                <a:moveTo>
                  <a:pt x="6096001" y="1272686"/>
                </a:moveTo>
                <a:lnTo>
                  <a:pt x="6096001" y="1282535"/>
                </a:lnTo>
                <a:lnTo>
                  <a:pt x="522538" y="6858000"/>
                </a:lnTo>
                <a:lnTo>
                  <a:pt x="517615" y="6853077"/>
                </a:lnTo>
                <a:close/>
                <a:moveTo>
                  <a:pt x="6096001" y="1223436"/>
                </a:moveTo>
                <a:lnTo>
                  <a:pt x="6096001" y="1233285"/>
                </a:lnTo>
                <a:lnTo>
                  <a:pt x="473307" y="6858000"/>
                </a:lnTo>
                <a:lnTo>
                  <a:pt x="468383" y="6853077"/>
                </a:lnTo>
                <a:close/>
                <a:moveTo>
                  <a:pt x="6096001" y="1174187"/>
                </a:moveTo>
                <a:lnTo>
                  <a:pt x="6096001" y="1184035"/>
                </a:lnTo>
                <a:lnTo>
                  <a:pt x="424074" y="6858000"/>
                </a:lnTo>
                <a:lnTo>
                  <a:pt x="419151" y="6853077"/>
                </a:lnTo>
                <a:close/>
                <a:moveTo>
                  <a:pt x="6096001" y="1124937"/>
                </a:moveTo>
                <a:lnTo>
                  <a:pt x="6096001" y="1134786"/>
                </a:lnTo>
                <a:lnTo>
                  <a:pt x="374842" y="6858000"/>
                </a:lnTo>
                <a:lnTo>
                  <a:pt x="369919" y="6853077"/>
                </a:lnTo>
                <a:close/>
                <a:moveTo>
                  <a:pt x="6096001" y="1075688"/>
                </a:moveTo>
                <a:lnTo>
                  <a:pt x="6096001" y="1085536"/>
                </a:lnTo>
                <a:lnTo>
                  <a:pt x="325610" y="6858000"/>
                </a:lnTo>
                <a:lnTo>
                  <a:pt x="320687" y="6853077"/>
                </a:lnTo>
                <a:close/>
                <a:moveTo>
                  <a:pt x="6096001" y="1026438"/>
                </a:moveTo>
                <a:lnTo>
                  <a:pt x="6096001" y="1036286"/>
                </a:lnTo>
                <a:lnTo>
                  <a:pt x="276378" y="6858000"/>
                </a:lnTo>
                <a:lnTo>
                  <a:pt x="271455" y="6853077"/>
                </a:lnTo>
                <a:close/>
                <a:moveTo>
                  <a:pt x="6096001" y="977189"/>
                </a:moveTo>
                <a:lnTo>
                  <a:pt x="6096001" y="987037"/>
                </a:lnTo>
                <a:lnTo>
                  <a:pt x="227147" y="6858000"/>
                </a:lnTo>
                <a:lnTo>
                  <a:pt x="222223" y="6853077"/>
                </a:lnTo>
                <a:close/>
                <a:moveTo>
                  <a:pt x="6096001" y="927939"/>
                </a:moveTo>
                <a:lnTo>
                  <a:pt x="6096001" y="937787"/>
                </a:lnTo>
                <a:lnTo>
                  <a:pt x="177915" y="6858000"/>
                </a:lnTo>
                <a:lnTo>
                  <a:pt x="172991" y="6853077"/>
                </a:lnTo>
                <a:close/>
                <a:moveTo>
                  <a:pt x="6096001" y="878690"/>
                </a:moveTo>
                <a:lnTo>
                  <a:pt x="6096001" y="888537"/>
                </a:lnTo>
                <a:lnTo>
                  <a:pt x="128683" y="6858000"/>
                </a:lnTo>
                <a:lnTo>
                  <a:pt x="123760" y="6853077"/>
                </a:lnTo>
                <a:close/>
                <a:moveTo>
                  <a:pt x="6096001" y="829441"/>
                </a:moveTo>
                <a:lnTo>
                  <a:pt x="6096001" y="839288"/>
                </a:lnTo>
                <a:lnTo>
                  <a:pt x="79451" y="6858000"/>
                </a:lnTo>
                <a:lnTo>
                  <a:pt x="74528" y="6853077"/>
                </a:lnTo>
                <a:close/>
                <a:moveTo>
                  <a:pt x="6096001" y="780191"/>
                </a:moveTo>
                <a:lnTo>
                  <a:pt x="6096001" y="790039"/>
                </a:lnTo>
                <a:lnTo>
                  <a:pt x="30219" y="6858000"/>
                </a:lnTo>
                <a:lnTo>
                  <a:pt x="25296" y="6853077"/>
                </a:lnTo>
                <a:close/>
                <a:moveTo>
                  <a:pt x="6096001" y="730941"/>
                </a:moveTo>
                <a:lnTo>
                  <a:pt x="6096001" y="740789"/>
                </a:lnTo>
                <a:lnTo>
                  <a:pt x="0" y="6838981"/>
                </a:lnTo>
                <a:lnTo>
                  <a:pt x="0" y="6829134"/>
                </a:lnTo>
                <a:close/>
                <a:moveTo>
                  <a:pt x="6096001" y="681692"/>
                </a:moveTo>
                <a:lnTo>
                  <a:pt x="6096001" y="691539"/>
                </a:lnTo>
                <a:lnTo>
                  <a:pt x="0" y="6789731"/>
                </a:lnTo>
                <a:lnTo>
                  <a:pt x="0" y="6779883"/>
                </a:lnTo>
                <a:close/>
                <a:moveTo>
                  <a:pt x="6096001" y="632442"/>
                </a:moveTo>
                <a:lnTo>
                  <a:pt x="6096001" y="642290"/>
                </a:lnTo>
                <a:lnTo>
                  <a:pt x="0" y="6740483"/>
                </a:lnTo>
                <a:lnTo>
                  <a:pt x="0" y="6730633"/>
                </a:lnTo>
                <a:close/>
                <a:moveTo>
                  <a:pt x="6096001" y="583192"/>
                </a:moveTo>
                <a:lnTo>
                  <a:pt x="6096001" y="593041"/>
                </a:lnTo>
                <a:lnTo>
                  <a:pt x="0" y="6691232"/>
                </a:lnTo>
                <a:lnTo>
                  <a:pt x="0" y="6681383"/>
                </a:lnTo>
                <a:close/>
                <a:moveTo>
                  <a:pt x="6096001" y="533942"/>
                </a:moveTo>
                <a:lnTo>
                  <a:pt x="6096001" y="543791"/>
                </a:lnTo>
                <a:lnTo>
                  <a:pt x="0" y="6641982"/>
                </a:lnTo>
                <a:lnTo>
                  <a:pt x="0" y="6632134"/>
                </a:lnTo>
                <a:close/>
                <a:moveTo>
                  <a:pt x="6096001" y="484693"/>
                </a:moveTo>
                <a:lnTo>
                  <a:pt x="6096001" y="494542"/>
                </a:lnTo>
                <a:lnTo>
                  <a:pt x="0" y="6592732"/>
                </a:lnTo>
                <a:lnTo>
                  <a:pt x="0" y="6582885"/>
                </a:lnTo>
                <a:close/>
                <a:moveTo>
                  <a:pt x="6096001" y="435443"/>
                </a:moveTo>
                <a:lnTo>
                  <a:pt x="6096001" y="445292"/>
                </a:lnTo>
                <a:lnTo>
                  <a:pt x="0" y="6543484"/>
                </a:lnTo>
                <a:lnTo>
                  <a:pt x="0" y="6533635"/>
                </a:lnTo>
                <a:close/>
                <a:moveTo>
                  <a:pt x="6096001" y="386193"/>
                </a:moveTo>
                <a:lnTo>
                  <a:pt x="6096001" y="396042"/>
                </a:lnTo>
                <a:lnTo>
                  <a:pt x="0" y="6494234"/>
                </a:lnTo>
                <a:lnTo>
                  <a:pt x="0" y="6484386"/>
                </a:lnTo>
                <a:close/>
                <a:moveTo>
                  <a:pt x="6096001" y="336945"/>
                </a:moveTo>
                <a:lnTo>
                  <a:pt x="6096001" y="346793"/>
                </a:lnTo>
                <a:lnTo>
                  <a:pt x="0" y="6444984"/>
                </a:lnTo>
                <a:lnTo>
                  <a:pt x="0" y="6435136"/>
                </a:lnTo>
                <a:close/>
                <a:moveTo>
                  <a:pt x="6096001" y="287695"/>
                </a:moveTo>
                <a:lnTo>
                  <a:pt x="6096001" y="297543"/>
                </a:lnTo>
                <a:lnTo>
                  <a:pt x="0" y="6395735"/>
                </a:lnTo>
                <a:lnTo>
                  <a:pt x="0" y="6385886"/>
                </a:lnTo>
                <a:close/>
                <a:moveTo>
                  <a:pt x="6096001" y="238445"/>
                </a:moveTo>
                <a:lnTo>
                  <a:pt x="6096001" y="248293"/>
                </a:lnTo>
                <a:lnTo>
                  <a:pt x="0" y="6346485"/>
                </a:lnTo>
                <a:lnTo>
                  <a:pt x="0" y="6336636"/>
                </a:lnTo>
                <a:close/>
                <a:moveTo>
                  <a:pt x="6096001" y="189196"/>
                </a:moveTo>
                <a:lnTo>
                  <a:pt x="6096001" y="199043"/>
                </a:lnTo>
                <a:lnTo>
                  <a:pt x="0" y="6297235"/>
                </a:lnTo>
                <a:lnTo>
                  <a:pt x="0" y="6287387"/>
                </a:lnTo>
                <a:close/>
                <a:moveTo>
                  <a:pt x="6096001" y="139946"/>
                </a:moveTo>
                <a:lnTo>
                  <a:pt x="6096001" y="149795"/>
                </a:lnTo>
                <a:lnTo>
                  <a:pt x="0" y="6247986"/>
                </a:lnTo>
                <a:lnTo>
                  <a:pt x="0" y="6238137"/>
                </a:lnTo>
                <a:close/>
                <a:moveTo>
                  <a:pt x="6096001" y="90697"/>
                </a:moveTo>
                <a:lnTo>
                  <a:pt x="6096001" y="100546"/>
                </a:lnTo>
                <a:lnTo>
                  <a:pt x="0" y="6198736"/>
                </a:lnTo>
                <a:lnTo>
                  <a:pt x="0" y="6188889"/>
                </a:lnTo>
                <a:close/>
                <a:moveTo>
                  <a:pt x="6096001" y="41447"/>
                </a:moveTo>
                <a:lnTo>
                  <a:pt x="6096001" y="51296"/>
                </a:lnTo>
                <a:lnTo>
                  <a:pt x="0" y="6149486"/>
                </a:lnTo>
                <a:lnTo>
                  <a:pt x="0" y="6139639"/>
                </a:lnTo>
                <a:close/>
                <a:moveTo>
                  <a:pt x="6088202" y="0"/>
                </a:moveTo>
                <a:lnTo>
                  <a:pt x="6093124" y="4923"/>
                </a:lnTo>
                <a:lnTo>
                  <a:pt x="0" y="6100238"/>
                </a:lnTo>
                <a:lnTo>
                  <a:pt x="0" y="6090389"/>
                </a:lnTo>
                <a:close/>
                <a:moveTo>
                  <a:pt x="6038970" y="0"/>
                </a:moveTo>
                <a:lnTo>
                  <a:pt x="6043892" y="4923"/>
                </a:lnTo>
                <a:lnTo>
                  <a:pt x="0" y="6050988"/>
                </a:lnTo>
                <a:lnTo>
                  <a:pt x="0" y="6041139"/>
                </a:lnTo>
                <a:close/>
                <a:moveTo>
                  <a:pt x="5989738" y="0"/>
                </a:moveTo>
                <a:lnTo>
                  <a:pt x="5994661" y="4923"/>
                </a:lnTo>
                <a:lnTo>
                  <a:pt x="0" y="6001738"/>
                </a:lnTo>
                <a:lnTo>
                  <a:pt x="0" y="5991890"/>
                </a:lnTo>
                <a:close/>
                <a:moveTo>
                  <a:pt x="5940507" y="0"/>
                </a:moveTo>
                <a:lnTo>
                  <a:pt x="5945429" y="4923"/>
                </a:lnTo>
                <a:lnTo>
                  <a:pt x="0" y="5952489"/>
                </a:lnTo>
                <a:lnTo>
                  <a:pt x="0" y="5942640"/>
                </a:lnTo>
                <a:close/>
                <a:moveTo>
                  <a:pt x="5891275" y="0"/>
                </a:moveTo>
                <a:lnTo>
                  <a:pt x="5896197" y="4923"/>
                </a:lnTo>
                <a:lnTo>
                  <a:pt x="0" y="5903239"/>
                </a:lnTo>
                <a:lnTo>
                  <a:pt x="0" y="5893391"/>
                </a:lnTo>
                <a:close/>
                <a:moveTo>
                  <a:pt x="5842041" y="0"/>
                </a:moveTo>
                <a:lnTo>
                  <a:pt x="5846966" y="4923"/>
                </a:lnTo>
                <a:lnTo>
                  <a:pt x="0" y="5853989"/>
                </a:lnTo>
                <a:lnTo>
                  <a:pt x="0" y="5844142"/>
                </a:lnTo>
                <a:close/>
                <a:moveTo>
                  <a:pt x="5792809" y="0"/>
                </a:moveTo>
                <a:lnTo>
                  <a:pt x="5797734" y="4923"/>
                </a:lnTo>
                <a:lnTo>
                  <a:pt x="0" y="5804741"/>
                </a:lnTo>
                <a:lnTo>
                  <a:pt x="0" y="5794892"/>
                </a:lnTo>
                <a:close/>
                <a:moveTo>
                  <a:pt x="5743579" y="0"/>
                </a:moveTo>
                <a:lnTo>
                  <a:pt x="5748501" y="4923"/>
                </a:lnTo>
                <a:lnTo>
                  <a:pt x="0" y="5755491"/>
                </a:lnTo>
                <a:lnTo>
                  <a:pt x="0" y="5745642"/>
                </a:lnTo>
                <a:close/>
                <a:moveTo>
                  <a:pt x="5694347" y="0"/>
                </a:moveTo>
                <a:lnTo>
                  <a:pt x="5699269" y="4923"/>
                </a:lnTo>
                <a:lnTo>
                  <a:pt x="0" y="5706241"/>
                </a:lnTo>
                <a:lnTo>
                  <a:pt x="0" y="5696393"/>
                </a:lnTo>
                <a:close/>
                <a:moveTo>
                  <a:pt x="5645115" y="0"/>
                </a:moveTo>
                <a:lnTo>
                  <a:pt x="5650039" y="4923"/>
                </a:lnTo>
                <a:lnTo>
                  <a:pt x="0" y="5656991"/>
                </a:lnTo>
                <a:lnTo>
                  <a:pt x="0" y="5647143"/>
                </a:lnTo>
                <a:close/>
                <a:moveTo>
                  <a:pt x="5595883" y="0"/>
                </a:moveTo>
                <a:lnTo>
                  <a:pt x="5600807" y="4923"/>
                </a:lnTo>
                <a:lnTo>
                  <a:pt x="0" y="5607742"/>
                </a:lnTo>
                <a:lnTo>
                  <a:pt x="0" y="5597893"/>
                </a:lnTo>
                <a:close/>
                <a:moveTo>
                  <a:pt x="5546650" y="0"/>
                </a:moveTo>
                <a:lnTo>
                  <a:pt x="5551575" y="4923"/>
                </a:lnTo>
                <a:lnTo>
                  <a:pt x="0" y="5558492"/>
                </a:lnTo>
                <a:lnTo>
                  <a:pt x="0" y="5548644"/>
                </a:lnTo>
                <a:close/>
                <a:moveTo>
                  <a:pt x="5497418" y="0"/>
                </a:moveTo>
                <a:lnTo>
                  <a:pt x="5502343" y="4923"/>
                </a:lnTo>
                <a:lnTo>
                  <a:pt x="0" y="5509242"/>
                </a:lnTo>
                <a:lnTo>
                  <a:pt x="0" y="5499394"/>
                </a:lnTo>
                <a:close/>
                <a:moveTo>
                  <a:pt x="5448187" y="0"/>
                </a:moveTo>
                <a:lnTo>
                  <a:pt x="5453109" y="4923"/>
                </a:lnTo>
                <a:lnTo>
                  <a:pt x="0" y="5459993"/>
                </a:lnTo>
                <a:lnTo>
                  <a:pt x="0" y="5450144"/>
                </a:lnTo>
                <a:close/>
                <a:moveTo>
                  <a:pt x="5398955" y="0"/>
                </a:moveTo>
                <a:lnTo>
                  <a:pt x="5403877" y="4923"/>
                </a:lnTo>
                <a:lnTo>
                  <a:pt x="0" y="5408803"/>
                </a:lnTo>
                <a:lnTo>
                  <a:pt x="0" y="5398956"/>
                </a:lnTo>
                <a:close/>
                <a:moveTo>
                  <a:pt x="5349724" y="0"/>
                </a:moveTo>
                <a:lnTo>
                  <a:pt x="5354647" y="4923"/>
                </a:lnTo>
                <a:lnTo>
                  <a:pt x="0" y="5359571"/>
                </a:lnTo>
                <a:lnTo>
                  <a:pt x="0" y="5349724"/>
                </a:lnTo>
                <a:close/>
                <a:moveTo>
                  <a:pt x="5300492" y="0"/>
                </a:moveTo>
                <a:lnTo>
                  <a:pt x="5305415" y="4923"/>
                </a:lnTo>
                <a:lnTo>
                  <a:pt x="0" y="5310339"/>
                </a:lnTo>
                <a:lnTo>
                  <a:pt x="0" y="5300492"/>
                </a:lnTo>
                <a:close/>
                <a:moveTo>
                  <a:pt x="5251259" y="0"/>
                </a:moveTo>
                <a:lnTo>
                  <a:pt x="5256183" y="4923"/>
                </a:lnTo>
                <a:lnTo>
                  <a:pt x="0" y="5261107"/>
                </a:lnTo>
                <a:lnTo>
                  <a:pt x="0" y="5251261"/>
                </a:lnTo>
                <a:close/>
                <a:moveTo>
                  <a:pt x="5202027" y="0"/>
                </a:moveTo>
                <a:lnTo>
                  <a:pt x="5206951" y="4923"/>
                </a:lnTo>
                <a:lnTo>
                  <a:pt x="0" y="5211875"/>
                </a:lnTo>
                <a:lnTo>
                  <a:pt x="0" y="5202029"/>
                </a:lnTo>
                <a:close/>
                <a:moveTo>
                  <a:pt x="5152797" y="0"/>
                </a:moveTo>
                <a:lnTo>
                  <a:pt x="5157719" y="4923"/>
                </a:lnTo>
                <a:lnTo>
                  <a:pt x="0" y="5162643"/>
                </a:lnTo>
                <a:lnTo>
                  <a:pt x="0" y="5152797"/>
                </a:lnTo>
                <a:close/>
                <a:moveTo>
                  <a:pt x="5103565" y="0"/>
                </a:moveTo>
                <a:lnTo>
                  <a:pt x="5108487" y="4923"/>
                </a:lnTo>
                <a:lnTo>
                  <a:pt x="0" y="5113411"/>
                </a:lnTo>
                <a:lnTo>
                  <a:pt x="0" y="5103565"/>
                </a:lnTo>
                <a:close/>
                <a:moveTo>
                  <a:pt x="5054333" y="0"/>
                </a:moveTo>
                <a:lnTo>
                  <a:pt x="5059256" y="4923"/>
                </a:lnTo>
                <a:lnTo>
                  <a:pt x="0" y="5064179"/>
                </a:lnTo>
                <a:lnTo>
                  <a:pt x="0" y="5054333"/>
                </a:lnTo>
                <a:close/>
                <a:moveTo>
                  <a:pt x="5005101" y="0"/>
                </a:moveTo>
                <a:lnTo>
                  <a:pt x="5010024" y="4923"/>
                </a:lnTo>
                <a:lnTo>
                  <a:pt x="0" y="5014948"/>
                </a:lnTo>
                <a:lnTo>
                  <a:pt x="0" y="5005101"/>
                </a:lnTo>
                <a:close/>
                <a:moveTo>
                  <a:pt x="4955869" y="0"/>
                </a:moveTo>
                <a:lnTo>
                  <a:pt x="4960792" y="4923"/>
                </a:lnTo>
                <a:lnTo>
                  <a:pt x="0" y="4965716"/>
                </a:lnTo>
                <a:lnTo>
                  <a:pt x="0" y="4955869"/>
                </a:lnTo>
                <a:close/>
                <a:moveTo>
                  <a:pt x="4906635" y="0"/>
                </a:moveTo>
                <a:lnTo>
                  <a:pt x="4911560" y="4923"/>
                </a:lnTo>
                <a:lnTo>
                  <a:pt x="0" y="4916484"/>
                </a:lnTo>
                <a:lnTo>
                  <a:pt x="0" y="4906637"/>
                </a:lnTo>
                <a:close/>
                <a:moveTo>
                  <a:pt x="4857404" y="0"/>
                </a:moveTo>
                <a:lnTo>
                  <a:pt x="4862329" y="4923"/>
                </a:lnTo>
                <a:lnTo>
                  <a:pt x="0" y="4867252"/>
                </a:lnTo>
                <a:lnTo>
                  <a:pt x="0" y="4857406"/>
                </a:lnTo>
                <a:close/>
                <a:moveTo>
                  <a:pt x="4808173" y="0"/>
                </a:moveTo>
                <a:lnTo>
                  <a:pt x="4813095" y="4923"/>
                </a:lnTo>
                <a:lnTo>
                  <a:pt x="0" y="4818020"/>
                </a:lnTo>
                <a:lnTo>
                  <a:pt x="0" y="4808174"/>
                </a:lnTo>
                <a:close/>
                <a:moveTo>
                  <a:pt x="4758941" y="0"/>
                </a:moveTo>
                <a:lnTo>
                  <a:pt x="4763863" y="4923"/>
                </a:lnTo>
                <a:lnTo>
                  <a:pt x="0" y="4768788"/>
                </a:lnTo>
                <a:lnTo>
                  <a:pt x="0" y="4758942"/>
                </a:lnTo>
                <a:close/>
                <a:moveTo>
                  <a:pt x="4709709" y="0"/>
                </a:moveTo>
                <a:lnTo>
                  <a:pt x="4714633" y="4923"/>
                </a:lnTo>
                <a:lnTo>
                  <a:pt x="0" y="4719556"/>
                </a:lnTo>
                <a:lnTo>
                  <a:pt x="0" y="4709710"/>
                </a:lnTo>
                <a:close/>
                <a:moveTo>
                  <a:pt x="4660477" y="0"/>
                </a:moveTo>
                <a:lnTo>
                  <a:pt x="4665401" y="4923"/>
                </a:lnTo>
                <a:lnTo>
                  <a:pt x="0" y="4670324"/>
                </a:lnTo>
                <a:lnTo>
                  <a:pt x="0" y="4660478"/>
                </a:lnTo>
                <a:close/>
                <a:moveTo>
                  <a:pt x="4611245" y="0"/>
                </a:moveTo>
                <a:lnTo>
                  <a:pt x="4616169" y="4923"/>
                </a:lnTo>
                <a:lnTo>
                  <a:pt x="0" y="4621093"/>
                </a:lnTo>
                <a:lnTo>
                  <a:pt x="0" y="4611246"/>
                </a:lnTo>
                <a:close/>
                <a:moveTo>
                  <a:pt x="4562013" y="0"/>
                </a:moveTo>
                <a:lnTo>
                  <a:pt x="4566937" y="4923"/>
                </a:lnTo>
                <a:lnTo>
                  <a:pt x="0" y="4571861"/>
                </a:lnTo>
                <a:lnTo>
                  <a:pt x="0" y="4562014"/>
                </a:lnTo>
                <a:close/>
                <a:moveTo>
                  <a:pt x="4512782" y="0"/>
                </a:moveTo>
                <a:lnTo>
                  <a:pt x="4517704" y="4923"/>
                </a:lnTo>
                <a:lnTo>
                  <a:pt x="0" y="4522629"/>
                </a:lnTo>
                <a:lnTo>
                  <a:pt x="0" y="4512782"/>
                </a:lnTo>
                <a:close/>
                <a:moveTo>
                  <a:pt x="4463550" y="0"/>
                </a:moveTo>
                <a:lnTo>
                  <a:pt x="4468472" y="4923"/>
                </a:lnTo>
                <a:lnTo>
                  <a:pt x="0" y="4473397"/>
                </a:lnTo>
                <a:lnTo>
                  <a:pt x="0" y="4463551"/>
                </a:lnTo>
                <a:close/>
                <a:moveTo>
                  <a:pt x="4414319" y="0"/>
                </a:moveTo>
                <a:lnTo>
                  <a:pt x="4419241" y="4923"/>
                </a:lnTo>
                <a:lnTo>
                  <a:pt x="0" y="4424165"/>
                </a:lnTo>
                <a:lnTo>
                  <a:pt x="0" y="4414319"/>
                </a:lnTo>
                <a:close/>
                <a:moveTo>
                  <a:pt x="4365087" y="0"/>
                </a:moveTo>
                <a:lnTo>
                  <a:pt x="4370009" y="4923"/>
                </a:lnTo>
                <a:lnTo>
                  <a:pt x="0" y="4374933"/>
                </a:lnTo>
                <a:lnTo>
                  <a:pt x="0" y="4365087"/>
                </a:lnTo>
                <a:close/>
                <a:moveTo>
                  <a:pt x="4315855" y="0"/>
                </a:moveTo>
                <a:lnTo>
                  <a:pt x="4320777" y="4923"/>
                </a:lnTo>
                <a:lnTo>
                  <a:pt x="0" y="4325701"/>
                </a:lnTo>
                <a:lnTo>
                  <a:pt x="0" y="4315855"/>
                </a:lnTo>
                <a:close/>
                <a:moveTo>
                  <a:pt x="4266621" y="0"/>
                </a:moveTo>
                <a:lnTo>
                  <a:pt x="4271546" y="4923"/>
                </a:lnTo>
                <a:lnTo>
                  <a:pt x="0" y="4276469"/>
                </a:lnTo>
                <a:lnTo>
                  <a:pt x="0" y="4266623"/>
                </a:lnTo>
                <a:close/>
                <a:moveTo>
                  <a:pt x="4217389" y="0"/>
                </a:moveTo>
                <a:lnTo>
                  <a:pt x="4222314" y="4923"/>
                </a:lnTo>
                <a:lnTo>
                  <a:pt x="0" y="4227238"/>
                </a:lnTo>
                <a:lnTo>
                  <a:pt x="0" y="4217391"/>
                </a:lnTo>
                <a:close/>
                <a:moveTo>
                  <a:pt x="4168159" y="0"/>
                </a:moveTo>
                <a:lnTo>
                  <a:pt x="4173081" y="4923"/>
                </a:lnTo>
                <a:lnTo>
                  <a:pt x="0" y="4178006"/>
                </a:lnTo>
                <a:lnTo>
                  <a:pt x="0" y="4168159"/>
                </a:lnTo>
                <a:close/>
                <a:moveTo>
                  <a:pt x="4118927" y="0"/>
                </a:moveTo>
                <a:lnTo>
                  <a:pt x="4123849" y="4923"/>
                </a:lnTo>
                <a:lnTo>
                  <a:pt x="0" y="4128774"/>
                </a:lnTo>
                <a:lnTo>
                  <a:pt x="0" y="4118927"/>
                </a:lnTo>
                <a:close/>
                <a:moveTo>
                  <a:pt x="4069695" y="0"/>
                </a:moveTo>
                <a:lnTo>
                  <a:pt x="4074619" y="4923"/>
                </a:lnTo>
                <a:lnTo>
                  <a:pt x="0" y="4079542"/>
                </a:lnTo>
                <a:lnTo>
                  <a:pt x="0" y="4069695"/>
                </a:lnTo>
                <a:close/>
                <a:moveTo>
                  <a:pt x="4020463" y="0"/>
                </a:moveTo>
                <a:lnTo>
                  <a:pt x="4025387" y="4923"/>
                </a:lnTo>
                <a:lnTo>
                  <a:pt x="0" y="4030310"/>
                </a:lnTo>
                <a:lnTo>
                  <a:pt x="0" y="4020464"/>
                </a:lnTo>
                <a:close/>
                <a:moveTo>
                  <a:pt x="3971230" y="0"/>
                </a:moveTo>
                <a:lnTo>
                  <a:pt x="3976155" y="4923"/>
                </a:lnTo>
                <a:lnTo>
                  <a:pt x="0" y="3981078"/>
                </a:lnTo>
                <a:lnTo>
                  <a:pt x="0" y="3971232"/>
                </a:lnTo>
                <a:close/>
                <a:moveTo>
                  <a:pt x="3921998" y="0"/>
                </a:moveTo>
                <a:lnTo>
                  <a:pt x="3926923" y="4923"/>
                </a:lnTo>
                <a:lnTo>
                  <a:pt x="0" y="3931846"/>
                </a:lnTo>
                <a:lnTo>
                  <a:pt x="0" y="3922000"/>
                </a:lnTo>
                <a:close/>
                <a:moveTo>
                  <a:pt x="3872768" y="0"/>
                </a:moveTo>
                <a:lnTo>
                  <a:pt x="3877689" y="4923"/>
                </a:lnTo>
                <a:lnTo>
                  <a:pt x="0" y="3882614"/>
                </a:lnTo>
                <a:lnTo>
                  <a:pt x="0" y="3872768"/>
                </a:lnTo>
                <a:close/>
                <a:moveTo>
                  <a:pt x="3823536" y="0"/>
                </a:moveTo>
                <a:lnTo>
                  <a:pt x="3828458" y="4923"/>
                </a:lnTo>
                <a:lnTo>
                  <a:pt x="0" y="3833382"/>
                </a:lnTo>
                <a:lnTo>
                  <a:pt x="0" y="3823536"/>
                </a:lnTo>
                <a:close/>
                <a:moveTo>
                  <a:pt x="3774304" y="0"/>
                </a:moveTo>
                <a:lnTo>
                  <a:pt x="3779227" y="4923"/>
                </a:lnTo>
                <a:lnTo>
                  <a:pt x="0" y="3784151"/>
                </a:lnTo>
                <a:lnTo>
                  <a:pt x="0" y="3774304"/>
                </a:lnTo>
                <a:close/>
                <a:moveTo>
                  <a:pt x="3725072" y="0"/>
                </a:moveTo>
                <a:lnTo>
                  <a:pt x="3729995" y="4923"/>
                </a:lnTo>
                <a:lnTo>
                  <a:pt x="0" y="3734919"/>
                </a:lnTo>
                <a:lnTo>
                  <a:pt x="0" y="3725073"/>
                </a:lnTo>
                <a:close/>
                <a:moveTo>
                  <a:pt x="3675839" y="0"/>
                </a:moveTo>
                <a:lnTo>
                  <a:pt x="3680763" y="4923"/>
                </a:lnTo>
                <a:lnTo>
                  <a:pt x="0" y="3685687"/>
                </a:lnTo>
                <a:lnTo>
                  <a:pt x="0" y="3675841"/>
                </a:lnTo>
                <a:close/>
                <a:moveTo>
                  <a:pt x="3626607" y="0"/>
                </a:moveTo>
                <a:lnTo>
                  <a:pt x="3631531" y="4923"/>
                </a:lnTo>
                <a:lnTo>
                  <a:pt x="0" y="3636455"/>
                </a:lnTo>
                <a:lnTo>
                  <a:pt x="0" y="3626608"/>
                </a:lnTo>
                <a:close/>
                <a:moveTo>
                  <a:pt x="3577377" y="0"/>
                </a:moveTo>
                <a:lnTo>
                  <a:pt x="3582298" y="4923"/>
                </a:lnTo>
                <a:lnTo>
                  <a:pt x="0" y="3587222"/>
                </a:lnTo>
                <a:lnTo>
                  <a:pt x="0" y="3577377"/>
                </a:lnTo>
                <a:close/>
                <a:moveTo>
                  <a:pt x="3528145" y="0"/>
                </a:moveTo>
                <a:lnTo>
                  <a:pt x="3533067" y="4923"/>
                </a:lnTo>
                <a:lnTo>
                  <a:pt x="0" y="3537990"/>
                </a:lnTo>
                <a:lnTo>
                  <a:pt x="0" y="3528145"/>
                </a:lnTo>
                <a:close/>
                <a:moveTo>
                  <a:pt x="3478913" y="0"/>
                </a:moveTo>
                <a:lnTo>
                  <a:pt x="3483836" y="4923"/>
                </a:lnTo>
                <a:lnTo>
                  <a:pt x="0" y="3488760"/>
                </a:lnTo>
                <a:lnTo>
                  <a:pt x="0" y="3478913"/>
                </a:lnTo>
                <a:close/>
                <a:moveTo>
                  <a:pt x="3429681" y="0"/>
                </a:moveTo>
                <a:lnTo>
                  <a:pt x="3434604" y="4923"/>
                </a:lnTo>
                <a:lnTo>
                  <a:pt x="0" y="3439527"/>
                </a:lnTo>
                <a:lnTo>
                  <a:pt x="0" y="3429681"/>
                </a:lnTo>
                <a:close/>
                <a:moveTo>
                  <a:pt x="3380449" y="0"/>
                </a:moveTo>
                <a:lnTo>
                  <a:pt x="3385372" y="4923"/>
                </a:lnTo>
                <a:lnTo>
                  <a:pt x="0" y="3390296"/>
                </a:lnTo>
                <a:lnTo>
                  <a:pt x="0" y="3380449"/>
                </a:lnTo>
                <a:close/>
                <a:moveTo>
                  <a:pt x="3331216" y="0"/>
                </a:moveTo>
                <a:lnTo>
                  <a:pt x="3336140" y="4923"/>
                </a:lnTo>
                <a:lnTo>
                  <a:pt x="0" y="3341064"/>
                </a:lnTo>
                <a:lnTo>
                  <a:pt x="0" y="3331216"/>
                </a:lnTo>
                <a:close/>
                <a:moveTo>
                  <a:pt x="3281984" y="0"/>
                </a:moveTo>
                <a:lnTo>
                  <a:pt x="3286909" y="4923"/>
                </a:lnTo>
                <a:lnTo>
                  <a:pt x="0" y="3291832"/>
                </a:lnTo>
                <a:lnTo>
                  <a:pt x="0" y="3281984"/>
                </a:lnTo>
                <a:close/>
                <a:moveTo>
                  <a:pt x="3232753" y="0"/>
                </a:moveTo>
                <a:lnTo>
                  <a:pt x="3237675" y="4923"/>
                </a:lnTo>
                <a:lnTo>
                  <a:pt x="0" y="3242599"/>
                </a:lnTo>
                <a:lnTo>
                  <a:pt x="0" y="3232754"/>
                </a:lnTo>
                <a:close/>
                <a:moveTo>
                  <a:pt x="3183521" y="0"/>
                </a:moveTo>
                <a:lnTo>
                  <a:pt x="3188443" y="4923"/>
                </a:lnTo>
                <a:lnTo>
                  <a:pt x="0" y="3193367"/>
                </a:lnTo>
                <a:lnTo>
                  <a:pt x="0" y="3183522"/>
                </a:lnTo>
                <a:close/>
                <a:moveTo>
                  <a:pt x="3134288" y="0"/>
                </a:moveTo>
                <a:lnTo>
                  <a:pt x="3139213" y="4923"/>
                </a:lnTo>
                <a:lnTo>
                  <a:pt x="0" y="3144136"/>
                </a:lnTo>
                <a:lnTo>
                  <a:pt x="0" y="3134290"/>
                </a:lnTo>
                <a:close/>
                <a:moveTo>
                  <a:pt x="3085057" y="0"/>
                </a:moveTo>
                <a:lnTo>
                  <a:pt x="3089980" y="4923"/>
                </a:lnTo>
                <a:lnTo>
                  <a:pt x="0" y="3094903"/>
                </a:lnTo>
                <a:lnTo>
                  <a:pt x="0" y="3085057"/>
                </a:lnTo>
                <a:close/>
                <a:moveTo>
                  <a:pt x="3035825" y="0"/>
                </a:moveTo>
                <a:lnTo>
                  <a:pt x="3040748" y="4923"/>
                </a:lnTo>
                <a:lnTo>
                  <a:pt x="0" y="3045672"/>
                </a:lnTo>
                <a:lnTo>
                  <a:pt x="0" y="3035825"/>
                </a:lnTo>
                <a:close/>
                <a:moveTo>
                  <a:pt x="2986593" y="0"/>
                </a:moveTo>
                <a:lnTo>
                  <a:pt x="2991516" y="4923"/>
                </a:lnTo>
                <a:lnTo>
                  <a:pt x="0" y="2996440"/>
                </a:lnTo>
                <a:lnTo>
                  <a:pt x="0" y="2986593"/>
                </a:lnTo>
                <a:close/>
                <a:moveTo>
                  <a:pt x="2937362" y="0"/>
                </a:moveTo>
                <a:lnTo>
                  <a:pt x="2942284" y="4923"/>
                </a:lnTo>
                <a:lnTo>
                  <a:pt x="0" y="2947207"/>
                </a:lnTo>
                <a:lnTo>
                  <a:pt x="0" y="2937363"/>
                </a:lnTo>
                <a:close/>
                <a:moveTo>
                  <a:pt x="2888130" y="0"/>
                </a:moveTo>
                <a:lnTo>
                  <a:pt x="2893052" y="4923"/>
                </a:lnTo>
                <a:lnTo>
                  <a:pt x="0" y="2897976"/>
                </a:lnTo>
                <a:lnTo>
                  <a:pt x="0" y="2888131"/>
                </a:lnTo>
                <a:close/>
                <a:moveTo>
                  <a:pt x="2838897" y="0"/>
                </a:moveTo>
                <a:lnTo>
                  <a:pt x="2843821" y="4923"/>
                </a:lnTo>
                <a:lnTo>
                  <a:pt x="0" y="2848745"/>
                </a:lnTo>
                <a:lnTo>
                  <a:pt x="0" y="2838898"/>
                </a:lnTo>
                <a:close/>
                <a:moveTo>
                  <a:pt x="2789665" y="0"/>
                </a:moveTo>
                <a:lnTo>
                  <a:pt x="2794590" y="4923"/>
                </a:lnTo>
                <a:lnTo>
                  <a:pt x="0" y="2799513"/>
                </a:lnTo>
                <a:lnTo>
                  <a:pt x="0" y="2789666"/>
                </a:lnTo>
                <a:close/>
                <a:moveTo>
                  <a:pt x="2740433" y="0"/>
                </a:moveTo>
                <a:lnTo>
                  <a:pt x="2745357" y="4923"/>
                </a:lnTo>
                <a:lnTo>
                  <a:pt x="0" y="2750280"/>
                </a:lnTo>
                <a:lnTo>
                  <a:pt x="0" y="2740434"/>
                </a:lnTo>
                <a:close/>
                <a:moveTo>
                  <a:pt x="2691201" y="0"/>
                </a:moveTo>
                <a:lnTo>
                  <a:pt x="2696125" y="4923"/>
                </a:lnTo>
                <a:lnTo>
                  <a:pt x="0" y="2701048"/>
                </a:lnTo>
                <a:lnTo>
                  <a:pt x="0" y="2691202"/>
                </a:lnTo>
                <a:close/>
                <a:moveTo>
                  <a:pt x="2641971" y="0"/>
                </a:moveTo>
                <a:lnTo>
                  <a:pt x="2646893" y="4923"/>
                </a:lnTo>
                <a:lnTo>
                  <a:pt x="0" y="2651816"/>
                </a:lnTo>
                <a:lnTo>
                  <a:pt x="0" y="2641971"/>
                </a:lnTo>
                <a:close/>
                <a:moveTo>
                  <a:pt x="2592739" y="0"/>
                </a:moveTo>
                <a:lnTo>
                  <a:pt x="2597661" y="4923"/>
                </a:lnTo>
                <a:lnTo>
                  <a:pt x="0" y="2602584"/>
                </a:lnTo>
                <a:lnTo>
                  <a:pt x="0" y="2592739"/>
                </a:lnTo>
                <a:close/>
                <a:moveTo>
                  <a:pt x="2543506" y="0"/>
                </a:moveTo>
                <a:lnTo>
                  <a:pt x="2548430" y="4923"/>
                </a:lnTo>
                <a:lnTo>
                  <a:pt x="0" y="2553354"/>
                </a:lnTo>
                <a:lnTo>
                  <a:pt x="0" y="2543506"/>
                </a:lnTo>
                <a:close/>
                <a:moveTo>
                  <a:pt x="2494274" y="0"/>
                </a:moveTo>
                <a:lnTo>
                  <a:pt x="2499199" y="4923"/>
                </a:lnTo>
                <a:lnTo>
                  <a:pt x="0" y="2504122"/>
                </a:lnTo>
                <a:lnTo>
                  <a:pt x="0" y="2494274"/>
                </a:lnTo>
                <a:close/>
                <a:moveTo>
                  <a:pt x="2445042" y="0"/>
                </a:moveTo>
                <a:lnTo>
                  <a:pt x="2449965" y="4923"/>
                </a:lnTo>
                <a:lnTo>
                  <a:pt x="0" y="2454889"/>
                </a:lnTo>
                <a:lnTo>
                  <a:pt x="0" y="2445043"/>
                </a:lnTo>
                <a:close/>
                <a:moveTo>
                  <a:pt x="2395810" y="0"/>
                </a:moveTo>
                <a:lnTo>
                  <a:pt x="2400733" y="4923"/>
                </a:lnTo>
                <a:lnTo>
                  <a:pt x="0" y="2405657"/>
                </a:lnTo>
                <a:lnTo>
                  <a:pt x="0" y="2395811"/>
                </a:lnTo>
                <a:close/>
                <a:moveTo>
                  <a:pt x="2346579" y="0"/>
                </a:moveTo>
                <a:lnTo>
                  <a:pt x="2351501" y="4923"/>
                </a:lnTo>
                <a:lnTo>
                  <a:pt x="0" y="2356425"/>
                </a:lnTo>
                <a:lnTo>
                  <a:pt x="0" y="2346579"/>
                </a:lnTo>
                <a:close/>
                <a:moveTo>
                  <a:pt x="2297348" y="0"/>
                </a:moveTo>
                <a:lnTo>
                  <a:pt x="2302270" y="4923"/>
                </a:lnTo>
                <a:lnTo>
                  <a:pt x="0" y="2307193"/>
                </a:lnTo>
                <a:lnTo>
                  <a:pt x="0" y="2297348"/>
                </a:lnTo>
                <a:close/>
                <a:moveTo>
                  <a:pt x="2248115" y="0"/>
                </a:moveTo>
                <a:lnTo>
                  <a:pt x="2253038" y="4923"/>
                </a:lnTo>
                <a:lnTo>
                  <a:pt x="0" y="2257961"/>
                </a:lnTo>
                <a:lnTo>
                  <a:pt x="0" y="2248115"/>
                </a:lnTo>
                <a:close/>
                <a:moveTo>
                  <a:pt x="2198883" y="0"/>
                </a:moveTo>
                <a:lnTo>
                  <a:pt x="2203807" y="4923"/>
                </a:lnTo>
                <a:lnTo>
                  <a:pt x="0" y="2208731"/>
                </a:lnTo>
                <a:lnTo>
                  <a:pt x="0" y="2198885"/>
                </a:lnTo>
                <a:close/>
                <a:moveTo>
                  <a:pt x="2148421" y="0"/>
                </a:moveTo>
                <a:lnTo>
                  <a:pt x="2153344" y="4923"/>
                </a:lnTo>
                <a:lnTo>
                  <a:pt x="0" y="2158268"/>
                </a:lnTo>
                <a:lnTo>
                  <a:pt x="0" y="2148421"/>
                </a:lnTo>
                <a:close/>
                <a:moveTo>
                  <a:pt x="2099189" y="0"/>
                </a:moveTo>
                <a:lnTo>
                  <a:pt x="2104112" y="4923"/>
                </a:lnTo>
                <a:lnTo>
                  <a:pt x="0" y="2109036"/>
                </a:lnTo>
                <a:lnTo>
                  <a:pt x="0" y="2099189"/>
                </a:lnTo>
                <a:close/>
                <a:moveTo>
                  <a:pt x="2049958" y="0"/>
                </a:moveTo>
                <a:lnTo>
                  <a:pt x="2054880" y="4923"/>
                </a:lnTo>
                <a:lnTo>
                  <a:pt x="0" y="2059804"/>
                </a:lnTo>
                <a:lnTo>
                  <a:pt x="0" y="2049959"/>
                </a:lnTo>
                <a:close/>
                <a:moveTo>
                  <a:pt x="2000725" y="0"/>
                </a:moveTo>
                <a:lnTo>
                  <a:pt x="2005649" y="4923"/>
                </a:lnTo>
                <a:lnTo>
                  <a:pt x="0" y="2010572"/>
                </a:lnTo>
                <a:lnTo>
                  <a:pt x="0" y="2000725"/>
                </a:lnTo>
                <a:close/>
                <a:moveTo>
                  <a:pt x="1951493" y="0"/>
                </a:moveTo>
                <a:lnTo>
                  <a:pt x="1956418" y="4923"/>
                </a:lnTo>
                <a:lnTo>
                  <a:pt x="0" y="1961341"/>
                </a:lnTo>
                <a:lnTo>
                  <a:pt x="0" y="1951494"/>
                </a:lnTo>
                <a:close/>
                <a:moveTo>
                  <a:pt x="1902262" y="0"/>
                </a:moveTo>
                <a:lnTo>
                  <a:pt x="1907185" y="4923"/>
                </a:lnTo>
                <a:lnTo>
                  <a:pt x="0" y="1912108"/>
                </a:lnTo>
                <a:lnTo>
                  <a:pt x="0" y="1902262"/>
                </a:lnTo>
                <a:close/>
                <a:moveTo>
                  <a:pt x="1853030" y="0"/>
                </a:moveTo>
                <a:lnTo>
                  <a:pt x="1857953" y="4923"/>
                </a:lnTo>
                <a:lnTo>
                  <a:pt x="0" y="1862876"/>
                </a:lnTo>
                <a:lnTo>
                  <a:pt x="0" y="1853030"/>
                </a:lnTo>
                <a:close/>
                <a:moveTo>
                  <a:pt x="1803798" y="0"/>
                </a:moveTo>
                <a:lnTo>
                  <a:pt x="1808722" y="4923"/>
                </a:lnTo>
                <a:lnTo>
                  <a:pt x="0" y="1813644"/>
                </a:lnTo>
                <a:lnTo>
                  <a:pt x="0" y="1803798"/>
                </a:lnTo>
                <a:close/>
                <a:moveTo>
                  <a:pt x="1754567" y="0"/>
                </a:moveTo>
                <a:lnTo>
                  <a:pt x="1759489" y="4923"/>
                </a:lnTo>
                <a:lnTo>
                  <a:pt x="0" y="1764413"/>
                </a:lnTo>
                <a:lnTo>
                  <a:pt x="0" y="1754567"/>
                </a:lnTo>
                <a:close/>
                <a:moveTo>
                  <a:pt x="1705335" y="0"/>
                </a:moveTo>
                <a:lnTo>
                  <a:pt x="1710257" y="4923"/>
                </a:lnTo>
                <a:lnTo>
                  <a:pt x="0" y="1715181"/>
                </a:lnTo>
                <a:lnTo>
                  <a:pt x="0" y="1705336"/>
                </a:lnTo>
                <a:close/>
                <a:moveTo>
                  <a:pt x="1656102" y="0"/>
                </a:moveTo>
                <a:lnTo>
                  <a:pt x="1661027" y="4923"/>
                </a:lnTo>
                <a:lnTo>
                  <a:pt x="0" y="1665950"/>
                </a:lnTo>
                <a:lnTo>
                  <a:pt x="0" y="1656102"/>
                </a:lnTo>
                <a:close/>
                <a:moveTo>
                  <a:pt x="1606870" y="0"/>
                </a:moveTo>
                <a:lnTo>
                  <a:pt x="1611795" y="4923"/>
                </a:lnTo>
                <a:lnTo>
                  <a:pt x="0" y="1616718"/>
                </a:lnTo>
                <a:lnTo>
                  <a:pt x="0" y="1606870"/>
                </a:lnTo>
                <a:close/>
                <a:moveTo>
                  <a:pt x="1557638" y="0"/>
                </a:moveTo>
                <a:lnTo>
                  <a:pt x="1562562" y="4923"/>
                </a:lnTo>
                <a:lnTo>
                  <a:pt x="0" y="1567485"/>
                </a:lnTo>
                <a:lnTo>
                  <a:pt x="0" y="1557639"/>
                </a:lnTo>
                <a:close/>
                <a:moveTo>
                  <a:pt x="1508407" y="0"/>
                </a:moveTo>
                <a:lnTo>
                  <a:pt x="1513330" y="4923"/>
                </a:lnTo>
                <a:lnTo>
                  <a:pt x="0" y="1518253"/>
                </a:lnTo>
                <a:lnTo>
                  <a:pt x="0" y="1508407"/>
                </a:lnTo>
                <a:close/>
                <a:moveTo>
                  <a:pt x="1459176" y="0"/>
                </a:moveTo>
                <a:lnTo>
                  <a:pt x="1464098" y="4923"/>
                </a:lnTo>
                <a:lnTo>
                  <a:pt x="0" y="1469021"/>
                </a:lnTo>
                <a:lnTo>
                  <a:pt x="0" y="1459176"/>
                </a:lnTo>
                <a:close/>
                <a:moveTo>
                  <a:pt x="1409944" y="0"/>
                </a:moveTo>
                <a:lnTo>
                  <a:pt x="1414866" y="4923"/>
                </a:lnTo>
                <a:lnTo>
                  <a:pt x="0" y="1419789"/>
                </a:lnTo>
                <a:lnTo>
                  <a:pt x="0" y="1409944"/>
                </a:lnTo>
                <a:close/>
                <a:moveTo>
                  <a:pt x="1360711" y="0"/>
                </a:moveTo>
                <a:lnTo>
                  <a:pt x="1365635" y="4923"/>
                </a:lnTo>
                <a:lnTo>
                  <a:pt x="0" y="1370559"/>
                </a:lnTo>
                <a:lnTo>
                  <a:pt x="0" y="1360711"/>
                </a:lnTo>
                <a:close/>
                <a:moveTo>
                  <a:pt x="1311479" y="0"/>
                </a:moveTo>
                <a:lnTo>
                  <a:pt x="1316404" y="4923"/>
                </a:lnTo>
                <a:lnTo>
                  <a:pt x="0" y="1321327"/>
                </a:lnTo>
                <a:lnTo>
                  <a:pt x="0" y="1311479"/>
                </a:lnTo>
                <a:close/>
                <a:moveTo>
                  <a:pt x="1262248" y="0"/>
                </a:moveTo>
                <a:lnTo>
                  <a:pt x="1267170" y="4923"/>
                </a:lnTo>
                <a:lnTo>
                  <a:pt x="0" y="1272094"/>
                </a:lnTo>
                <a:lnTo>
                  <a:pt x="0" y="1262247"/>
                </a:lnTo>
                <a:close/>
                <a:moveTo>
                  <a:pt x="1213015" y="0"/>
                </a:moveTo>
                <a:lnTo>
                  <a:pt x="1217939" y="4923"/>
                </a:lnTo>
                <a:lnTo>
                  <a:pt x="0" y="1222862"/>
                </a:lnTo>
                <a:lnTo>
                  <a:pt x="0" y="1213016"/>
                </a:lnTo>
                <a:close/>
                <a:moveTo>
                  <a:pt x="1163783" y="0"/>
                </a:moveTo>
                <a:lnTo>
                  <a:pt x="1168707" y="4923"/>
                </a:lnTo>
                <a:lnTo>
                  <a:pt x="0" y="1173630"/>
                </a:lnTo>
                <a:lnTo>
                  <a:pt x="0" y="1163784"/>
                </a:lnTo>
                <a:close/>
                <a:moveTo>
                  <a:pt x="1114553" y="0"/>
                </a:moveTo>
                <a:lnTo>
                  <a:pt x="1119475" y="4923"/>
                </a:lnTo>
                <a:lnTo>
                  <a:pt x="0" y="1124398"/>
                </a:lnTo>
                <a:lnTo>
                  <a:pt x="0" y="1114553"/>
                </a:lnTo>
                <a:close/>
                <a:moveTo>
                  <a:pt x="1065320" y="0"/>
                </a:moveTo>
                <a:lnTo>
                  <a:pt x="1070243" y="4923"/>
                </a:lnTo>
                <a:lnTo>
                  <a:pt x="0" y="1075166"/>
                </a:lnTo>
                <a:lnTo>
                  <a:pt x="0" y="1065320"/>
                </a:lnTo>
                <a:close/>
                <a:moveTo>
                  <a:pt x="1016088" y="0"/>
                </a:moveTo>
                <a:lnTo>
                  <a:pt x="1021012" y="4923"/>
                </a:lnTo>
                <a:lnTo>
                  <a:pt x="0" y="1025936"/>
                </a:lnTo>
                <a:lnTo>
                  <a:pt x="0" y="1016088"/>
                </a:lnTo>
                <a:close/>
                <a:moveTo>
                  <a:pt x="966856" y="0"/>
                </a:moveTo>
                <a:lnTo>
                  <a:pt x="971779" y="4923"/>
                </a:lnTo>
                <a:lnTo>
                  <a:pt x="0" y="976702"/>
                </a:lnTo>
                <a:lnTo>
                  <a:pt x="0" y="966856"/>
                </a:lnTo>
                <a:close/>
                <a:moveTo>
                  <a:pt x="917624" y="0"/>
                </a:moveTo>
                <a:lnTo>
                  <a:pt x="922547" y="4923"/>
                </a:lnTo>
                <a:lnTo>
                  <a:pt x="0" y="927471"/>
                </a:lnTo>
                <a:lnTo>
                  <a:pt x="0" y="917624"/>
                </a:lnTo>
                <a:close/>
                <a:moveTo>
                  <a:pt x="868392" y="0"/>
                </a:moveTo>
                <a:lnTo>
                  <a:pt x="873315" y="4923"/>
                </a:lnTo>
                <a:lnTo>
                  <a:pt x="0" y="878239"/>
                </a:lnTo>
                <a:lnTo>
                  <a:pt x="0" y="868392"/>
                </a:lnTo>
                <a:close/>
                <a:moveTo>
                  <a:pt x="819162" y="0"/>
                </a:moveTo>
                <a:lnTo>
                  <a:pt x="824084" y="4923"/>
                </a:lnTo>
                <a:lnTo>
                  <a:pt x="0" y="829007"/>
                </a:lnTo>
                <a:lnTo>
                  <a:pt x="0" y="819162"/>
                </a:lnTo>
                <a:close/>
                <a:moveTo>
                  <a:pt x="769930" y="0"/>
                </a:moveTo>
                <a:lnTo>
                  <a:pt x="774852" y="4923"/>
                </a:lnTo>
                <a:lnTo>
                  <a:pt x="0" y="779775"/>
                </a:lnTo>
                <a:lnTo>
                  <a:pt x="0" y="769930"/>
                </a:lnTo>
                <a:close/>
                <a:moveTo>
                  <a:pt x="720697" y="0"/>
                </a:moveTo>
                <a:lnTo>
                  <a:pt x="725621" y="4923"/>
                </a:lnTo>
                <a:lnTo>
                  <a:pt x="0" y="730544"/>
                </a:lnTo>
                <a:lnTo>
                  <a:pt x="0" y="720697"/>
                </a:lnTo>
                <a:close/>
                <a:moveTo>
                  <a:pt x="671465" y="0"/>
                </a:moveTo>
                <a:lnTo>
                  <a:pt x="676389" y="4923"/>
                </a:lnTo>
                <a:lnTo>
                  <a:pt x="0" y="681312"/>
                </a:lnTo>
                <a:lnTo>
                  <a:pt x="0" y="671465"/>
                </a:lnTo>
                <a:close/>
                <a:moveTo>
                  <a:pt x="622233" y="0"/>
                </a:moveTo>
                <a:lnTo>
                  <a:pt x="627156" y="4923"/>
                </a:lnTo>
                <a:lnTo>
                  <a:pt x="0" y="632079"/>
                </a:lnTo>
                <a:lnTo>
                  <a:pt x="0" y="622233"/>
                </a:lnTo>
                <a:close/>
                <a:moveTo>
                  <a:pt x="573001" y="0"/>
                </a:moveTo>
                <a:lnTo>
                  <a:pt x="577925" y="4923"/>
                </a:lnTo>
                <a:lnTo>
                  <a:pt x="0" y="582847"/>
                </a:lnTo>
                <a:lnTo>
                  <a:pt x="0" y="573001"/>
                </a:lnTo>
                <a:close/>
                <a:moveTo>
                  <a:pt x="523770" y="0"/>
                </a:moveTo>
                <a:lnTo>
                  <a:pt x="528692" y="4923"/>
                </a:lnTo>
                <a:lnTo>
                  <a:pt x="0" y="533616"/>
                </a:lnTo>
                <a:lnTo>
                  <a:pt x="0" y="523771"/>
                </a:lnTo>
                <a:close/>
                <a:moveTo>
                  <a:pt x="474539" y="0"/>
                </a:moveTo>
                <a:lnTo>
                  <a:pt x="479461" y="4923"/>
                </a:lnTo>
                <a:lnTo>
                  <a:pt x="0" y="484384"/>
                </a:lnTo>
                <a:lnTo>
                  <a:pt x="0" y="474539"/>
                </a:lnTo>
                <a:close/>
                <a:moveTo>
                  <a:pt x="425305" y="0"/>
                </a:moveTo>
                <a:lnTo>
                  <a:pt x="430230" y="4923"/>
                </a:lnTo>
                <a:lnTo>
                  <a:pt x="0" y="435153"/>
                </a:lnTo>
                <a:lnTo>
                  <a:pt x="0" y="425306"/>
                </a:lnTo>
                <a:close/>
                <a:moveTo>
                  <a:pt x="376074" y="0"/>
                </a:moveTo>
                <a:lnTo>
                  <a:pt x="380997" y="4923"/>
                </a:lnTo>
                <a:lnTo>
                  <a:pt x="0" y="385920"/>
                </a:lnTo>
                <a:lnTo>
                  <a:pt x="0" y="376074"/>
                </a:lnTo>
                <a:close/>
                <a:moveTo>
                  <a:pt x="326842" y="0"/>
                </a:moveTo>
                <a:lnTo>
                  <a:pt x="331765" y="4923"/>
                </a:lnTo>
                <a:lnTo>
                  <a:pt x="0" y="336688"/>
                </a:lnTo>
                <a:lnTo>
                  <a:pt x="0" y="326842"/>
                </a:lnTo>
                <a:close/>
                <a:moveTo>
                  <a:pt x="277610" y="0"/>
                </a:moveTo>
                <a:lnTo>
                  <a:pt x="282533" y="4923"/>
                </a:lnTo>
                <a:lnTo>
                  <a:pt x="0" y="287456"/>
                </a:lnTo>
                <a:lnTo>
                  <a:pt x="0" y="277610"/>
                </a:lnTo>
                <a:close/>
                <a:moveTo>
                  <a:pt x="228378" y="0"/>
                </a:moveTo>
                <a:lnTo>
                  <a:pt x="233301" y="4923"/>
                </a:lnTo>
                <a:lnTo>
                  <a:pt x="0" y="238224"/>
                </a:lnTo>
                <a:lnTo>
                  <a:pt x="0" y="228378"/>
                </a:lnTo>
                <a:close/>
                <a:moveTo>
                  <a:pt x="179146" y="0"/>
                </a:moveTo>
                <a:lnTo>
                  <a:pt x="184069" y="4923"/>
                </a:lnTo>
                <a:lnTo>
                  <a:pt x="0" y="188992"/>
                </a:lnTo>
                <a:lnTo>
                  <a:pt x="0" y="179146"/>
                </a:lnTo>
                <a:close/>
                <a:moveTo>
                  <a:pt x="129914" y="0"/>
                </a:moveTo>
                <a:lnTo>
                  <a:pt x="134837" y="4923"/>
                </a:lnTo>
                <a:lnTo>
                  <a:pt x="0" y="139761"/>
                </a:lnTo>
                <a:lnTo>
                  <a:pt x="0" y="129914"/>
                </a:lnTo>
                <a:close/>
                <a:moveTo>
                  <a:pt x="80682" y="0"/>
                </a:moveTo>
                <a:lnTo>
                  <a:pt x="85606" y="4923"/>
                </a:lnTo>
                <a:lnTo>
                  <a:pt x="0" y="90529"/>
                </a:lnTo>
                <a:lnTo>
                  <a:pt x="0" y="80682"/>
                </a:lnTo>
                <a:close/>
                <a:moveTo>
                  <a:pt x="31451" y="0"/>
                </a:moveTo>
                <a:lnTo>
                  <a:pt x="36374" y="4923"/>
                </a:lnTo>
                <a:lnTo>
                  <a:pt x="0" y="41297"/>
                </a:lnTo>
                <a:lnTo>
                  <a:pt x="0" y="31451"/>
                </a:lnTo>
                <a:close/>
              </a:path>
            </a:pathLst>
          </a:custGeom>
          <a:solidFill>
            <a:schemeClr val="tx2"/>
          </a:solidFill>
          <a:ln w="9525" cap="flat">
            <a:noFill/>
            <a:prstDash val="solid"/>
            <a:miter/>
          </a:ln>
        </p:spPr>
        <p:txBody>
          <a:bodyPr wrap="square" rtlCol="0" anchor="ctr">
            <a:noAutofit/>
          </a:bodyPr>
          <a:lstStyle/>
          <a:p>
            <a:endParaRPr lang="en-GB" sz="1350"/>
          </a:p>
        </p:txBody>
      </p:sp>
      <p:sp>
        <p:nvSpPr>
          <p:cNvPr id="29" name="Tijdelijke aanduiding voor titel 1">
            <a:extLst>
              <a:ext uri="{FF2B5EF4-FFF2-40B4-BE49-F238E27FC236}">
                <a16:creationId xmlns:a16="http://schemas.microsoft.com/office/drawing/2014/main" id="{3D6FE879-893A-724F-A138-B50BE4589AAF}"/>
              </a:ext>
            </a:extLst>
          </p:cNvPr>
          <p:cNvSpPr>
            <a:spLocks noGrp="1"/>
          </p:cNvSpPr>
          <p:nvPr>
            <p:ph type="title" hasCustomPrompt="1"/>
          </p:nvPr>
        </p:nvSpPr>
        <p:spPr>
          <a:xfrm>
            <a:off x="2590799" y="769622"/>
            <a:ext cx="9169012" cy="640429"/>
          </a:xfrm>
          <a:prstGeom prst="rect">
            <a:avLst/>
          </a:prstGeom>
        </p:spPr>
        <p:txBody>
          <a:bodyPr vert="horz" lIns="0" tIns="45720" rIns="0" bIns="45720" rtlCol="0" anchor="t">
            <a:noAutofit/>
          </a:bodyPr>
          <a:lstStyle>
            <a:lvl1pPr>
              <a:defRPr sz="2700">
                <a:solidFill>
                  <a:schemeClr val="tx1"/>
                </a:solidFill>
              </a:defRPr>
            </a:lvl1pPr>
          </a:lstStyle>
          <a:p>
            <a:r>
              <a:rPr lang="nl-NL"/>
              <a:t>TITEL PRESENTATIE</a:t>
            </a:r>
            <a:endParaRPr lang="nl-BE"/>
          </a:p>
        </p:txBody>
      </p:sp>
      <p:sp>
        <p:nvSpPr>
          <p:cNvPr id="30" name="Rechthoek 29">
            <a:extLst>
              <a:ext uri="{FF2B5EF4-FFF2-40B4-BE49-F238E27FC236}">
                <a16:creationId xmlns:a16="http://schemas.microsoft.com/office/drawing/2014/main" id="{BB304A22-8025-DF42-8CA8-BB8CA4D36011}"/>
              </a:ext>
            </a:extLst>
          </p:cNvPr>
          <p:cNvSpPr/>
          <p:nvPr/>
        </p:nvSpPr>
        <p:spPr>
          <a:xfrm>
            <a:off x="1762611" y="1137829"/>
            <a:ext cx="43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1" name="Groep 10">
            <a:extLst>
              <a:ext uri="{FF2B5EF4-FFF2-40B4-BE49-F238E27FC236}">
                <a16:creationId xmlns:a16="http://schemas.microsoft.com/office/drawing/2014/main" id="{78E027F3-2BB0-4187-9C4B-D87100BCA24F}"/>
              </a:ext>
            </a:extLst>
          </p:cNvPr>
          <p:cNvGrpSpPr/>
          <p:nvPr/>
        </p:nvGrpSpPr>
        <p:grpSpPr>
          <a:xfrm>
            <a:off x="12192000" y="3"/>
            <a:ext cx="3593091" cy="6857999"/>
            <a:chOff x="12220433" y="1"/>
            <a:chExt cx="3593091" cy="6857999"/>
          </a:xfrm>
        </p:grpSpPr>
        <p:sp>
          <p:nvSpPr>
            <p:cNvPr id="12" name="Rechthoek 11">
              <a:extLst>
                <a:ext uri="{FF2B5EF4-FFF2-40B4-BE49-F238E27FC236}">
                  <a16:creationId xmlns:a16="http://schemas.microsoft.com/office/drawing/2014/main" id="{364DC023-1616-4F6A-92FE-E652F1E17BE2}"/>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3" name="Ovaal 12">
              <a:extLst>
                <a:ext uri="{FF2B5EF4-FFF2-40B4-BE49-F238E27FC236}">
                  <a16:creationId xmlns:a16="http://schemas.microsoft.com/office/drawing/2014/main" id="{B6BF4515-E8D9-45A5-B7F1-B00DE9D7A238}"/>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4" name="Rechthoek 13">
              <a:extLst>
                <a:ext uri="{FF2B5EF4-FFF2-40B4-BE49-F238E27FC236}">
                  <a16:creationId xmlns:a16="http://schemas.microsoft.com/office/drawing/2014/main" id="{8034E116-40AC-4A8B-B812-8C8795AF808F}"/>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5" name="Groep 14">
              <a:extLst>
                <a:ext uri="{FF2B5EF4-FFF2-40B4-BE49-F238E27FC236}">
                  <a16:creationId xmlns:a16="http://schemas.microsoft.com/office/drawing/2014/main" id="{053D7FA9-7D6B-47B0-AA21-41B06F0558F2}"/>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8F4DF3EA-F815-44F8-A066-DE3C0A25EFE5}"/>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47A6248E-7ED2-4ECD-818C-BB8874FC99F9}"/>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3199E85A-22B4-462B-856E-481AFD0089D2}"/>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D8F80D94-4677-4B68-ADD0-47373E1F008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FEA95BB1-CC0B-4B78-A03C-153AF1E7F82E}"/>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E3CF7F34-4CF8-4AEB-BA43-7AED8F0CDA01}"/>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Ovaal 15">
              <a:extLst>
                <a:ext uri="{FF2B5EF4-FFF2-40B4-BE49-F238E27FC236}">
                  <a16:creationId xmlns:a16="http://schemas.microsoft.com/office/drawing/2014/main" id="{C4C6B431-E3C4-4949-B44B-21B17DFFA6B3}"/>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7" name="Rechthoek 16">
              <a:extLst>
                <a:ext uri="{FF2B5EF4-FFF2-40B4-BE49-F238E27FC236}">
                  <a16:creationId xmlns:a16="http://schemas.microsoft.com/office/drawing/2014/main" id="{DBADAAB2-086D-4B9E-A771-E1F76C29983D}"/>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8" name="Groep 17">
              <a:extLst>
                <a:ext uri="{FF2B5EF4-FFF2-40B4-BE49-F238E27FC236}">
                  <a16:creationId xmlns:a16="http://schemas.microsoft.com/office/drawing/2014/main" id="{2A0AE348-A7B2-449A-8407-2BBFD1BE25EC}"/>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553CBDB4-FD65-41AB-8055-CD2E3EEB516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157877B1-A1D7-40AA-9D78-0C2B2E4FE89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B47776CC-203B-4C5D-A975-E6FB452FEFF8}"/>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19" name="Ovaal 18">
              <a:extLst>
                <a:ext uri="{FF2B5EF4-FFF2-40B4-BE49-F238E27FC236}">
                  <a16:creationId xmlns:a16="http://schemas.microsoft.com/office/drawing/2014/main" id="{FB3B364D-E87B-4D90-8CA9-C190779E44C9}"/>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0" name="Rechthoek 19">
              <a:extLst>
                <a:ext uri="{FF2B5EF4-FFF2-40B4-BE49-F238E27FC236}">
                  <a16:creationId xmlns:a16="http://schemas.microsoft.com/office/drawing/2014/main" id="{C1721F62-548B-4D67-8A95-F75E99AD4481}"/>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1" name="Ovaal 20">
              <a:extLst>
                <a:ext uri="{FF2B5EF4-FFF2-40B4-BE49-F238E27FC236}">
                  <a16:creationId xmlns:a16="http://schemas.microsoft.com/office/drawing/2014/main" id="{9F5091E9-26E9-401A-90D3-730905E8C480}"/>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2" name="Rechthoek 21">
              <a:extLst>
                <a:ext uri="{FF2B5EF4-FFF2-40B4-BE49-F238E27FC236}">
                  <a16:creationId xmlns:a16="http://schemas.microsoft.com/office/drawing/2014/main" id="{04F9658C-3B77-4F81-B0E7-72112BF9967C}"/>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3" name="Groep 22">
              <a:extLst>
                <a:ext uri="{FF2B5EF4-FFF2-40B4-BE49-F238E27FC236}">
                  <a16:creationId xmlns:a16="http://schemas.microsoft.com/office/drawing/2014/main" id="{A0F2BB0B-304B-4A3E-AB80-F612BB3C492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7D7B876C-324A-49B8-8A3A-D86FFF58A320}"/>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AB9BB21B-5F3A-4CBD-A0B2-4603B70F23F3}"/>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7474A107-250B-47F4-B7E0-5A0ACEDD32F1}"/>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C190ECD1-858A-4DED-958C-30CF4657066A}"/>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6A19415-74A6-417D-B266-6C97FA04D72E}"/>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4ECA3DB4-F159-48AF-B17A-9D7FC004050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CDA49E60-0BAE-4531-8DD4-8E2430D73C58}"/>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6038651E-1184-48C2-BD9A-9A5537C0B43D}"/>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0746536F-6D99-4C34-8DAE-DA011D7B3CAB}"/>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951E92A2-D90F-4D8B-9986-2611D87AEFA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A9F008E9-2BF6-491B-ACEF-DEC2E5EE8D34}"/>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27AA50CD-67E9-4EB2-BF39-DCB1D7674F54}"/>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33CA881D-B1DD-4712-A7A1-04DA1F6EF619}"/>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0FDE5A4D-0955-4269-9DD9-424BA30DBE4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9EE74EB2-B902-44E2-9A60-5F8A30A0D748}"/>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B4EB939E-3C48-476C-A205-8989669B37F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4" name="Rechthoek 23">
              <a:extLst>
                <a:ext uri="{FF2B5EF4-FFF2-40B4-BE49-F238E27FC236}">
                  <a16:creationId xmlns:a16="http://schemas.microsoft.com/office/drawing/2014/main" id="{76783CCD-BF28-4C51-9ABE-451D83C5E30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5" name="Groep 24">
              <a:extLst>
                <a:ext uri="{FF2B5EF4-FFF2-40B4-BE49-F238E27FC236}">
                  <a16:creationId xmlns:a16="http://schemas.microsoft.com/office/drawing/2014/main" id="{1F262502-13A6-4640-B2F9-CD036D55D9C4}"/>
                </a:ext>
              </a:extLst>
            </p:cNvPr>
            <p:cNvGrpSpPr/>
            <p:nvPr/>
          </p:nvGrpSpPr>
          <p:grpSpPr>
            <a:xfrm>
              <a:off x="13521121" y="3391865"/>
              <a:ext cx="1222990" cy="563933"/>
              <a:chOff x="-2485819" y="3399207"/>
              <a:chExt cx="1222990" cy="563933"/>
            </a:xfrm>
          </p:grpSpPr>
          <p:sp>
            <p:nvSpPr>
              <p:cNvPr id="26" name="Rechthoek 25">
                <a:extLst>
                  <a:ext uri="{FF2B5EF4-FFF2-40B4-BE49-F238E27FC236}">
                    <a16:creationId xmlns:a16="http://schemas.microsoft.com/office/drawing/2014/main" id="{F4D97353-4679-4EE0-93FB-5B89D23ABEC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5DFA79E3-50E4-4115-BC2D-AF00393E69A3}"/>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D7BB3763-23FB-4074-B3FF-24E98E7742C7}"/>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46227109-C390-492D-A7E9-6B84647BD5E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86CE4A2F-3140-4417-9319-A6117D06CA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0E021EAA-1E2C-40A2-A0C4-BAA94B1F412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32F9992B-FE46-42E2-9BCC-09D00514162D}"/>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C7018233-DCAE-4878-95EC-79E2876E1EE1}"/>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FEF69F04-78B1-43D4-BA57-033003410DF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2AFA624E-5502-483F-9625-C329E58BA4A8}"/>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3BA75069-50EB-4279-8B94-B8EBFC7ACAED}"/>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28F25C07-1AC2-43DF-BEDF-C494A29837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C0825CE-D0A8-4862-B270-AFDABC5AA5DB}"/>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BF22BE75-0BA0-4E8A-8A6E-C31DE35BBF3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9DF0881F-7BB3-4992-8BF1-F9BB4B30EEF4}"/>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D9527E7F-D1C6-4E6C-AA08-E8F715AC126A}"/>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0AFE6E87-38B7-4B5C-B00A-C49D8A43BD4A}"/>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AB6349D9-2163-48E0-88D2-4AABEDA7FA3C}"/>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338B5D29-E5A4-4C42-AAF6-E5630292A9A0}"/>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0D366E6F-6E68-48ED-9EC4-11A91A194A1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3A411842-200C-4F81-A99C-F3CC19DFD911}"/>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79" name="Tijdelijke aanduiding voor afbeelding 90">
            <a:extLst>
              <a:ext uri="{FF2B5EF4-FFF2-40B4-BE49-F238E27FC236}">
                <a16:creationId xmlns:a16="http://schemas.microsoft.com/office/drawing/2014/main" id="{EACB2B71-68AD-1546-B307-210ABA05B2B2}"/>
              </a:ext>
            </a:extLst>
          </p:cNvPr>
          <p:cNvSpPr>
            <a:spLocks noGrp="1"/>
          </p:cNvSpPr>
          <p:nvPr>
            <p:ph type="pic" sz="quarter" idx="15" hasCustomPrompt="1"/>
          </p:nvPr>
        </p:nvSpPr>
        <p:spPr>
          <a:xfrm>
            <a:off x="330099" y="5249351"/>
            <a:ext cx="1930600" cy="1278551"/>
          </a:xfrm>
          <a:prstGeom prst="rect">
            <a:avLst/>
          </a:prstGeom>
        </p:spPr>
        <p:txBody>
          <a:bodyPr/>
          <a:lstStyle>
            <a:lvl1pPr>
              <a:defRPr/>
            </a:lvl1pPr>
          </a:lstStyle>
          <a:p>
            <a:r>
              <a:rPr lang="nl-BE"/>
              <a:t>Logo</a:t>
            </a:r>
          </a:p>
        </p:txBody>
      </p:sp>
      <p:sp>
        <p:nvSpPr>
          <p:cNvPr id="80" name="Rechthoek 79">
            <a:extLst>
              <a:ext uri="{FF2B5EF4-FFF2-40B4-BE49-F238E27FC236}">
                <a16:creationId xmlns:a16="http://schemas.microsoft.com/office/drawing/2014/main" id="{D69C94AB-3B2B-D94C-AA9C-29E9696B12C8}"/>
              </a:ext>
            </a:extLst>
          </p:cNvPr>
          <p:cNvSpPr/>
          <p:nvPr/>
        </p:nvSpPr>
        <p:spPr>
          <a:xfrm>
            <a:off x="-3793088" y="2"/>
            <a:ext cx="3593091" cy="6857999"/>
          </a:xfrm>
          <a:prstGeom prst="rect">
            <a:avLst/>
          </a:prstGeom>
          <a:solidFill>
            <a:srgbClr val="ECECEC"/>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dirty="0">
                <a:solidFill>
                  <a:schemeClr val="tx1"/>
                </a:solidFill>
                <a:latin typeface="+mj-lt"/>
                <a:ea typeface="Open Sans" panose="020B0606030504020204" pitchFamily="34" charset="0"/>
                <a:cs typeface="Open Sans" panose="020B0606030504020204" pitchFamily="34" charset="0"/>
              </a:rPr>
              <a:t>LOGO invoegen/opmaken</a:t>
            </a:r>
          </a:p>
        </p:txBody>
      </p:sp>
      <p:sp>
        <p:nvSpPr>
          <p:cNvPr id="81" name="Ovaal 80">
            <a:extLst>
              <a:ext uri="{FF2B5EF4-FFF2-40B4-BE49-F238E27FC236}">
                <a16:creationId xmlns:a16="http://schemas.microsoft.com/office/drawing/2014/main" id="{23EFE9C6-B0B1-B945-8DB7-49596F947F74}"/>
              </a:ext>
            </a:extLst>
          </p:cNvPr>
          <p:cNvSpPr/>
          <p:nvPr/>
        </p:nvSpPr>
        <p:spPr>
          <a:xfrm>
            <a:off x="-3610511" y="46532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82" name="Rechthoek 81">
            <a:extLst>
              <a:ext uri="{FF2B5EF4-FFF2-40B4-BE49-F238E27FC236}">
                <a16:creationId xmlns:a16="http://schemas.microsoft.com/office/drawing/2014/main" id="{F1036A5D-ED24-1147-BC08-5C1290D147A6}"/>
              </a:ext>
            </a:extLst>
          </p:cNvPr>
          <p:cNvSpPr/>
          <p:nvPr/>
        </p:nvSpPr>
        <p:spPr>
          <a:xfrm>
            <a:off x="-3326338" y="465325"/>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het bestaande logo d.m.v. de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 logo in te voegen </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825" b="0" i="1" u="none" strike="noStrike" kern="0" cap="none" spc="0" normalizeH="0" baseline="0" noProof="0" dirty="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825" b="0" i="1"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83" name="Groep 82">
            <a:extLst>
              <a:ext uri="{FF2B5EF4-FFF2-40B4-BE49-F238E27FC236}">
                <a16:creationId xmlns:a16="http://schemas.microsoft.com/office/drawing/2014/main" id="{E411B04F-C391-D94D-9EB8-09FDAB6EBBDD}"/>
              </a:ext>
            </a:extLst>
          </p:cNvPr>
          <p:cNvGrpSpPr/>
          <p:nvPr/>
        </p:nvGrpSpPr>
        <p:grpSpPr>
          <a:xfrm>
            <a:off x="-3326339" y="1313368"/>
            <a:ext cx="294789" cy="318834"/>
            <a:chOff x="14466489" y="1001522"/>
            <a:chExt cx="290627" cy="314333"/>
          </a:xfrm>
        </p:grpSpPr>
        <p:sp>
          <p:nvSpPr>
            <p:cNvPr id="84" name="Rechthoek 83">
              <a:extLst>
                <a:ext uri="{FF2B5EF4-FFF2-40B4-BE49-F238E27FC236}">
                  <a16:creationId xmlns:a16="http://schemas.microsoft.com/office/drawing/2014/main" id="{0E6F2420-E1B3-6844-BB23-AC229B99C3CD}"/>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85" name="Ovaal 84">
              <a:extLst>
                <a:ext uri="{FF2B5EF4-FFF2-40B4-BE49-F238E27FC236}">
                  <a16:creationId xmlns:a16="http://schemas.microsoft.com/office/drawing/2014/main" id="{4A6675DA-03B0-AC4C-A260-727192BC4D6E}"/>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86" name="Vrije vorm: vorm 101">
              <a:extLst>
                <a:ext uri="{FF2B5EF4-FFF2-40B4-BE49-F238E27FC236}">
                  <a16:creationId xmlns:a16="http://schemas.microsoft.com/office/drawing/2014/main" id="{C57B5326-5F9A-1147-95B3-F82803B6E585}"/>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87" name="Rechthoek: afgeronde hoeken 102">
              <a:extLst>
                <a:ext uri="{FF2B5EF4-FFF2-40B4-BE49-F238E27FC236}">
                  <a16:creationId xmlns:a16="http://schemas.microsoft.com/office/drawing/2014/main" id="{B9647A15-F6A4-FE49-9E68-48B5D35BC3D3}"/>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88" name="Rechte verbindingslijn 87">
              <a:extLst>
                <a:ext uri="{FF2B5EF4-FFF2-40B4-BE49-F238E27FC236}">
                  <a16:creationId xmlns:a16="http://schemas.microsoft.com/office/drawing/2014/main" id="{1974613B-C074-E441-8B59-738D29881A6C}"/>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Rechte verbindingslijn 88">
              <a:extLst>
                <a:ext uri="{FF2B5EF4-FFF2-40B4-BE49-F238E27FC236}">
                  <a16:creationId xmlns:a16="http://schemas.microsoft.com/office/drawing/2014/main" id="{8BFD55E2-0598-4941-97E7-63B0DD272D6B}"/>
                </a:ext>
              </a:extLst>
            </p:cNvPr>
            <p:cNvCxnSpPr>
              <a:cxnSpLocks/>
              <a:stCxn id="87"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0" name="Ovaal 89">
            <a:extLst>
              <a:ext uri="{FF2B5EF4-FFF2-40B4-BE49-F238E27FC236}">
                <a16:creationId xmlns:a16="http://schemas.microsoft.com/office/drawing/2014/main" id="{B2BCCEE2-1EEF-0D48-B5C2-6B3336793220}"/>
              </a:ext>
            </a:extLst>
          </p:cNvPr>
          <p:cNvSpPr/>
          <p:nvPr/>
        </p:nvSpPr>
        <p:spPr>
          <a:xfrm>
            <a:off x="-3610511" y="172971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91" name="Rechthoek 90">
            <a:extLst>
              <a:ext uri="{FF2B5EF4-FFF2-40B4-BE49-F238E27FC236}">
                <a16:creationId xmlns:a16="http://schemas.microsoft.com/office/drawing/2014/main" id="{CEBD484E-2517-D94A-8689-F81925B05B8E}"/>
              </a:ext>
            </a:extLst>
          </p:cNvPr>
          <p:cNvSpPr/>
          <p:nvPr/>
        </p:nvSpPr>
        <p:spPr>
          <a:xfrm>
            <a:off x="-3326339" y="1729711"/>
            <a:ext cx="2944683"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Selecteer het gewenste logo</a:t>
            </a:r>
            <a:b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92" name="Groep 91">
            <a:extLst>
              <a:ext uri="{FF2B5EF4-FFF2-40B4-BE49-F238E27FC236}">
                <a16:creationId xmlns:a16="http://schemas.microsoft.com/office/drawing/2014/main" id="{46DDF930-DCEB-804F-898D-A71105B884E5}"/>
              </a:ext>
            </a:extLst>
          </p:cNvPr>
          <p:cNvGrpSpPr/>
          <p:nvPr/>
        </p:nvGrpSpPr>
        <p:grpSpPr>
          <a:xfrm>
            <a:off x="-3318242" y="2164286"/>
            <a:ext cx="825500" cy="209550"/>
            <a:chOff x="13504624" y="2482850"/>
            <a:chExt cx="825500" cy="209550"/>
          </a:xfrm>
        </p:grpSpPr>
        <p:sp>
          <p:nvSpPr>
            <p:cNvPr id="96" name="Rechthoek 95">
              <a:extLst>
                <a:ext uri="{FF2B5EF4-FFF2-40B4-BE49-F238E27FC236}">
                  <a16:creationId xmlns:a16="http://schemas.microsoft.com/office/drawing/2014/main" id="{66FB081C-F0CB-C446-9378-AEEDA9D7EBE4}"/>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97" name="Rechte verbindingslijn 96">
              <a:extLst>
                <a:ext uri="{FF2B5EF4-FFF2-40B4-BE49-F238E27FC236}">
                  <a16:creationId xmlns:a16="http://schemas.microsoft.com/office/drawing/2014/main" id="{447088A6-6617-EF40-B73D-4E9DC8884C87}"/>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98" name="Gelijkbenige driehoek 98">
              <a:extLst>
                <a:ext uri="{FF2B5EF4-FFF2-40B4-BE49-F238E27FC236}">
                  <a16:creationId xmlns:a16="http://schemas.microsoft.com/office/drawing/2014/main" id="{94857A48-02ED-B549-992F-71076B332797}"/>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99" name="Ovaal 98">
            <a:extLst>
              <a:ext uri="{FF2B5EF4-FFF2-40B4-BE49-F238E27FC236}">
                <a16:creationId xmlns:a16="http://schemas.microsoft.com/office/drawing/2014/main" id="{46E03D8E-13CB-2D4D-9D9E-DCAA28A03DE9}"/>
              </a:ext>
            </a:extLst>
          </p:cNvPr>
          <p:cNvSpPr/>
          <p:nvPr/>
        </p:nvSpPr>
        <p:spPr>
          <a:xfrm>
            <a:off x="-3610511" y="255336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100" name="Rechthoek 99">
            <a:extLst>
              <a:ext uri="{FF2B5EF4-FFF2-40B4-BE49-F238E27FC236}">
                <a16:creationId xmlns:a16="http://schemas.microsoft.com/office/drawing/2014/main" id="{927A3B1A-3701-FF4B-A41C-539E7A5F7604}"/>
              </a:ext>
            </a:extLst>
          </p:cNvPr>
          <p:cNvSpPr/>
          <p:nvPr/>
        </p:nvSpPr>
        <p:spPr>
          <a:xfrm>
            <a:off x="-3326339" y="2553363"/>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01" name="Ovaal 100">
            <a:extLst>
              <a:ext uri="{FF2B5EF4-FFF2-40B4-BE49-F238E27FC236}">
                <a16:creationId xmlns:a16="http://schemas.microsoft.com/office/drawing/2014/main" id="{426A7362-E2D3-5947-AD1F-D4C8D22FA8F4}"/>
              </a:ext>
            </a:extLst>
          </p:cNvPr>
          <p:cNvSpPr/>
          <p:nvPr/>
        </p:nvSpPr>
        <p:spPr>
          <a:xfrm>
            <a:off x="-3610511" y="4145790"/>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102" name="Rechthoek 101">
            <a:extLst>
              <a:ext uri="{FF2B5EF4-FFF2-40B4-BE49-F238E27FC236}">
                <a16:creationId xmlns:a16="http://schemas.microsoft.com/office/drawing/2014/main" id="{A755E461-54C2-F045-BA38-9C7A797F5E10}"/>
              </a:ext>
            </a:extLst>
          </p:cNvPr>
          <p:cNvSpPr/>
          <p:nvPr/>
        </p:nvSpPr>
        <p:spPr>
          <a:xfrm>
            <a:off x="-3326339" y="4145792"/>
            <a:ext cx="2944683" cy="108060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Om de logo’s meteen juist te schalen of bij te snijden, ga naar de tab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‘Afbeeldingsopmaak’</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klik op de pijltjes bij de knop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en kies voor de optie “</a:t>
            </a:r>
            <a:r>
              <a:rPr kumimoji="0" lang="nl-NL" sz="825" b="1"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Aanpassen</a:t>
            </a:r>
            <a:r>
              <a:rPr kumimoji="0" lang="nl-NL" sz="825" b="0" i="0" u="none" strike="noStrike" kern="0" cap="none" spc="0" normalizeH="0" baseline="0" noProof="0" dirty="0">
                <a:ln>
                  <a:noFill/>
                </a:ln>
                <a:solidFill>
                  <a:schemeClr val="tx1"/>
                </a:solidFill>
                <a:effectLst/>
                <a:uLnTx/>
                <a:uFillTx/>
                <a:latin typeface="+mn-lt"/>
                <a:ea typeface="Open Sans" panose="020B0606030504020204" pitchFamily="34" charset="0"/>
                <a:cs typeface="Open Sans" panose="020B0606030504020204" pitchFamily="34" charset="0"/>
              </a:rPr>
              <a:t>”, op die manier komt het logo meteen op zijn eigen maximale hoogte of breedte in het logo-vak</a:t>
            </a:r>
          </a:p>
        </p:txBody>
      </p:sp>
      <p:grpSp>
        <p:nvGrpSpPr>
          <p:cNvPr id="103" name="Groep 102">
            <a:extLst>
              <a:ext uri="{FF2B5EF4-FFF2-40B4-BE49-F238E27FC236}">
                <a16:creationId xmlns:a16="http://schemas.microsoft.com/office/drawing/2014/main" id="{E245311C-276E-9542-8263-E48AC5010B80}"/>
              </a:ext>
            </a:extLst>
          </p:cNvPr>
          <p:cNvGrpSpPr/>
          <p:nvPr/>
        </p:nvGrpSpPr>
        <p:grpSpPr>
          <a:xfrm>
            <a:off x="-3422213" y="5400566"/>
            <a:ext cx="622283" cy="612919"/>
            <a:chOff x="12617641" y="3403239"/>
            <a:chExt cx="752963" cy="741634"/>
          </a:xfrm>
        </p:grpSpPr>
        <p:grpSp>
          <p:nvGrpSpPr>
            <p:cNvPr id="104" name="Groep 103">
              <a:extLst>
                <a:ext uri="{FF2B5EF4-FFF2-40B4-BE49-F238E27FC236}">
                  <a16:creationId xmlns:a16="http://schemas.microsoft.com/office/drawing/2014/main" id="{865E8240-4457-894F-BD77-F43A5080CCBF}"/>
                </a:ext>
              </a:extLst>
            </p:cNvPr>
            <p:cNvGrpSpPr/>
            <p:nvPr/>
          </p:nvGrpSpPr>
          <p:grpSpPr>
            <a:xfrm>
              <a:off x="12771550" y="3403239"/>
              <a:ext cx="467156" cy="448491"/>
              <a:chOff x="12782177" y="3403239"/>
              <a:chExt cx="467156" cy="448491"/>
            </a:xfrm>
          </p:grpSpPr>
          <p:grpSp>
            <p:nvGrpSpPr>
              <p:cNvPr id="107" name="Groep 106">
                <a:extLst>
                  <a:ext uri="{FF2B5EF4-FFF2-40B4-BE49-F238E27FC236}">
                    <a16:creationId xmlns:a16="http://schemas.microsoft.com/office/drawing/2014/main" id="{2D6CBE52-370B-334A-9527-B5855E20C4AB}"/>
                  </a:ext>
                </a:extLst>
              </p:cNvPr>
              <p:cNvGrpSpPr/>
              <p:nvPr/>
            </p:nvGrpSpPr>
            <p:grpSpPr>
              <a:xfrm>
                <a:off x="12782177" y="3403239"/>
                <a:ext cx="412972" cy="396132"/>
                <a:chOff x="13554906" y="3320109"/>
                <a:chExt cx="443912" cy="425811"/>
              </a:xfrm>
            </p:grpSpPr>
            <p:grpSp>
              <p:nvGrpSpPr>
                <p:cNvPr id="114" name="Groep 113">
                  <a:extLst>
                    <a:ext uri="{FF2B5EF4-FFF2-40B4-BE49-F238E27FC236}">
                      <a16:creationId xmlns:a16="http://schemas.microsoft.com/office/drawing/2014/main" id="{6112DEA0-8A90-9C4E-ACC8-88B5EFC83EA1}"/>
                    </a:ext>
                  </a:extLst>
                </p:cNvPr>
                <p:cNvGrpSpPr/>
                <p:nvPr/>
              </p:nvGrpSpPr>
              <p:grpSpPr>
                <a:xfrm>
                  <a:off x="13554906" y="3320109"/>
                  <a:ext cx="443912" cy="425811"/>
                  <a:chOff x="12909684" y="1276143"/>
                  <a:chExt cx="443912" cy="425811"/>
                </a:xfrm>
              </p:grpSpPr>
              <p:sp>
                <p:nvSpPr>
                  <p:cNvPr id="117" name="Rechthoek 116">
                    <a:extLst>
                      <a:ext uri="{FF2B5EF4-FFF2-40B4-BE49-F238E27FC236}">
                        <a16:creationId xmlns:a16="http://schemas.microsoft.com/office/drawing/2014/main" id="{DE90B68F-0FDD-CE45-A6AC-C53B934164B3}"/>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18" name="Rechthoek 117">
                    <a:extLst>
                      <a:ext uri="{FF2B5EF4-FFF2-40B4-BE49-F238E27FC236}">
                        <a16:creationId xmlns:a16="http://schemas.microsoft.com/office/drawing/2014/main" id="{22DAF77A-7619-F74A-9B71-FACDFA02F4C0}"/>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19" name="Ovaal 118">
                    <a:extLst>
                      <a:ext uri="{FF2B5EF4-FFF2-40B4-BE49-F238E27FC236}">
                        <a16:creationId xmlns:a16="http://schemas.microsoft.com/office/drawing/2014/main" id="{071B58B0-2345-4844-A62A-ADA0140256A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115" name="Afbeelding 114">
                  <a:extLst>
                    <a:ext uri="{FF2B5EF4-FFF2-40B4-BE49-F238E27FC236}">
                      <a16:creationId xmlns:a16="http://schemas.microsoft.com/office/drawing/2014/main" id="{CC520746-A38C-6543-8A28-2A49D5C2FEA3}"/>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116" name="Afbeelding 115">
                  <a:extLst>
                    <a:ext uri="{FF2B5EF4-FFF2-40B4-BE49-F238E27FC236}">
                      <a16:creationId xmlns:a16="http://schemas.microsoft.com/office/drawing/2014/main" id="{0A5E4CC4-B833-7B40-ABBF-36EBFEA2BEDD}"/>
                    </a:ext>
                  </a:extLst>
                </p:cNvPr>
                <p:cNvPicPr>
                  <a:picLocks noChangeAspect="1"/>
                </p:cNvPicPr>
                <p:nvPr/>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108" name="Groep 107">
                <a:extLst>
                  <a:ext uri="{FF2B5EF4-FFF2-40B4-BE49-F238E27FC236}">
                    <a16:creationId xmlns:a16="http://schemas.microsoft.com/office/drawing/2014/main" id="{F8664666-80A4-DB4D-BC96-E62565F39480}"/>
                  </a:ext>
                </a:extLst>
              </p:cNvPr>
              <p:cNvGrpSpPr/>
              <p:nvPr/>
            </p:nvGrpSpPr>
            <p:grpSpPr>
              <a:xfrm>
                <a:off x="13103513" y="3705268"/>
                <a:ext cx="145820" cy="146462"/>
                <a:chOff x="13096169" y="3602278"/>
                <a:chExt cx="145820" cy="146462"/>
              </a:xfrm>
            </p:grpSpPr>
            <p:sp>
              <p:nvSpPr>
                <p:cNvPr id="112" name="Rechthoek 111">
                  <a:extLst>
                    <a:ext uri="{FF2B5EF4-FFF2-40B4-BE49-F238E27FC236}">
                      <a16:creationId xmlns:a16="http://schemas.microsoft.com/office/drawing/2014/main" id="{0F0F02BF-4941-024E-83AF-7D503F1B59C7}"/>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13" name="Rechthoek 112">
                  <a:extLst>
                    <a:ext uri="{FF2B5EF4-FFF2-40B4-BE49-F238E27FC236}">
                      <a16:creationId xmlns:a16="http://schemas.microsoft.com/office/drawing/2014/main" id="{3561AB41-FD0F-DD4D-A719-E14D6886700A}"/>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09" name="Groep 108">
                <a:extLst>
                  <a:ext uri="{FF2B5EF4-FFF2-40B4-BE49-F238E27FC236}">
                    <a16:creationId xmlns:a16="http://schemas.microsoft.com/office/drawing/2014/main" id="{88983759-7B14-EA48-8C40-D99D7A9EC48D}"/>
                  </a:ext>
                </a:extLst>
              </p:cNvPr>
              <p:cNvGrpSpPr/>
              <p:nvPr/>
            </p:nvGrpSpPr>
            <p:grpSpPr>
              <a:xfrm rot="10800000">
                <a:off x="13061402" y="3665637"/>
                <a:ext cx="145820" cy="146462"/>
                <a:chOff x="13096169" y="3602278"/>
                <a:chExt cx="145820" cy="146462"/>
              </a:xfrm>
            </p:grpSpPr>
            <p:sp>
              <p:nvSpPr>
                <p:cNvPr id="110" name="Rechthoek 109">
                  <a:extLst>
                    <a:ext uri="{FF2B5EF4-FFF2-40B4-BE49-F238E27FC236}">
                      <a16:creationId xmlns:a16="http://schemas.microsoft.com/office/drawing/2014/main" id="{5017AC5E-5FC7-E642-8942-210C9254E03D}"/>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11" name="Rechthoek 110">
                  <a:extLst>
                    <a:ext uri="{FF2B5EF4-FFF2-40B4-BE49-F238E27FC236}">
                      <a16:creationId xmlns:a16="http://schemas.microsoft.com/office/drawing/2014/main" id="{E6DB3668-4FF6-E54C-BDCD-13BF5B0B2FF3}"/>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105" name="Rechthoek 104">
              <a:extLst>
                <a:ext uri="{FF2B5EF4-FFF2-40B4-BE49-F238E27FC236}">
                  <a16:creationId xmlns:a16="http://schemas.microsoft.com/office/drawing/2014/main" id="{F179B1AD-0F77-1844-AEBE-110897DD233A}"/>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chemeClr val="tx1"/>
                  </a:solidFill>
                  <a:latin typeface="+mn-lt"/>
                  <a:ea typeface="Open Sans" panose="020B0606030504020204" pitchFamily="34" charset="0"/>
                  <a:cs typeface="Open Sans" panose="020B0606030504020204" pitchFamily="34" charset="0"/>
                </a:rPr>
                <a:t>Bijsnijden</a:t>
              </a:r>
            </a:p>
          </p:txBody>
        </p:sp>
        <p:sp>
          <p:nvSpPr>
            <p:cNvPr id="106" name="Gelijkbenige driehoek 78">
              <a:extLst>
                <a:ext uri="{FF2B5EF4-FFF2-40B4-BE49-F238E27FC236}">
                  <a16:creationId xmlns:a16="http://schemas.microsoft.com/office/drawing/2014/main" id="{B6113B0C-7BB6-AD48-AAD1-04BEB6090A83}"/>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20" name="Rechthoek 119">
            <a:extLst>
              <a:ext uri="{FF2B5EF4-FFF2-40B4-BE49-F238E27FC236}">
                <a16:creationId xmlns:a16="http://schemas.microsoft.com/office/drawing/2014/main" id="{68C345E4-6C37-124A-8612-79328E6ED12F}"/>
              </a:ext>
            </a:extLst>
          </p:cNvPr>
          <p:cNvSpPr/>
          <p:nvPr/>
        </p:nvSpPr>
        <p:spPr>
          <a:xfrm>
            <a:off x="-3323419" y="3227478"/>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121" name="Groep 120">
            <a:extLst>
              <a:ext uri="{FF2B5EF4-FFF2-40B4-BE49-F238E27FC236}">
                <a16:creationId xmlns:a16="http://schemas.microsoft.com/office/drawing/2014/main" id="{587610F7-192E-C340-901A-1422C076BE11}"/>
              </a:ext>
            </a:extLst>
          </p:cNvPr>
          <p:cNvGrpSpPr/>
          <p:nvPr/>
        </p:nvGrpSpPr>
        <p:grpSpPr>
          <a:xfrm>
            <a:off x="-2492401" y="3506996"/>
            <a:ext cx="1222991" cy="563933"/>
            <a:chOff x="-2485819" y="3399207"/>
            <a:chExt cx="1222990" cy="563933"/>
          </a:xfrm>
        </p:grpSpPr>
        <p:sp>
          <p:nvSpPr>
            <p:cNvPr id="122" name="Rechthoek 121">
              <a:extLst>
                <a:ext uri="{FF2B5EF4-FFF2-40B4-BE49-F238E27FC236}">
                  <a16:creationId xmlns:a16="http://schemas.microsoft.com/office/drawing/2014/main" id="{9786B85A-601B-2B43-ABAA-E65CB790613A}"/>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23" name="Rechthoek 122">
              <a:extLst>
                <a:ext uri="{FF2B5EF4-FFF2-40B4-BE49-F238E27FC236}">
                  <a16:creationId xmlns:a16="http://schemas.microsoft.com/office/drawing/2014/main" id="{6F23CEBF-A4AD-8642-970E-C22E29560AB9}"/>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24" name="Groep 123">
              <a:extLst>
                <a:ext uri="{FF2B5EF4-FFF2-40B4-BE49-F238E27FC236}">
                  <a16:creationId xmlns:a16="http://schemas.microsoft.com/office/drawing/2014/main" id="{1C50352E-2976-AB49-83B0-118A890E082A}"/>
                </a:ext>
              </a:extLst>
            </p:cNvPr>
            <p:cNvGrpSpPr/>
            <p:nvPr/>
          </p:nvGrpSpPr>
          <p:grpSpPr>
            <a:xfrm>
              <a:off x="-2403869" y="3460544"/>
              <a:ext cx="155951" cy="131922"/>
              <a:chOff x="12968836" y="3354170"/>
              <a:chExt cx="404806" cy="342433"/>
            </a:xfrm>
          </p:grpSpPr>
          <p:sp>
            <p:nvSpPr>
              <p:cNvPr id="137" name="Rechthoek: afgeronde hoeken 61">
                <a:extLst>
                  <a:ext uri="{FF2B5EF4-FFF2-40B4-BE49-F238E27FC236}">
                    <a16:creationId xmlns:a16="http://schemas.microsoft.com/office/drawing/2014/main" id="{51632626-26EB-2B4F-9EF9-140B598E0588}"/>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38" name="Rechthoek 137">
                <a:extLst>
                  <a:ext uri="{FF2B5EF4-FFF2-40B4-BE49-F238E27FC236}">
                    <a16:creationId xmlns:a16="http://schemas.microsoft.com/office/drawing/2014/main" id="{F59ADCED-5679-7E46-8932-6AC361ECC0E8}"/>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9" name="Rechthoek 138">
                <a:extLst>
                  <a:ext uri="{FF2B5EF4-FFF2-40B4-BE49-F238E27FC236}">
                    <a16:creationId xmlns:a16="http://schemas.microsoft.com/office/drawing/2014/main" id="{98A40F9D-4F94-9A41-91C7-81C8E1ACAEE3}"/>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0" name="Rechthoek 139">
                <a:extLst>
                  <a:ext uri="{FF2B5EF4-FFF2-40B4-BE49-F238E27FC236}">
                    <a16:creationId xmlns:a16="http://schemas.microsoft.com/office/drawing/2014/main" id="{C226DAA4-AF9E-0445-8029-025A56D85A25}"/>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1" name="Rechthoek 140">
                <a:extLst>
                  <a:ext uri="{FF2B5EF4-FFF2-40B4-BE49-F238E27FC236}">
                    <a16:creationId xmlns:a16="http://schemas.microsoft.com/office/drawing/2014/main" id="{184966E5-C941-284C-B785-341829EF3C79}"/>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2" name="Rechthoek 141">
                <a:extLst>
                  <a:ext uri="{FF2B5EF4-FFF2-40B4-BE49-F238E27FC236}">
                    <a16:creationId xmlns:a16="http://schemas.microsoft.com/office/drawing/2014/main" id="{2E8CE0DF-4291-6E42-A6B7-60E31BFE6880}"/>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25" name="Groep 124">
              <a:extLst>
                <a:ext uri="{FF2B5EF4-FFF2-40B4-BE49-F238E27FC236}">
                  <a16:creationId xmlns:a16="http://schemas.microsoft.com/office/drawing/2014/main" id="{0BCAFDFB-B679-1144-B04F-A83A16DFA493}"/>
                </a:ext>
              </a:extLst>
            </p:cNvPr>
            <p:cNvGrpSpPr/>
            <p:nvPr/>
          </p:nvGrpSpPr>
          <p:grpSpPr>
            <a:xfrm>
              <a:off x="-2423424" y="3690208"/>
              <a:ext cx="166739" cy="218963"/>
              <a:chOff x="12940828" y="3950597"/>
              <a:chExt cx="432813" cy="568367"/>
            </a:xfrm>
          </p:grpSpPr>
          <p:grpSp>
            <p:nvGrpSpPr>
              <p:cNvPr id="129" name="Groep 128">
                <a:extLst>
                  <a:ext uri="{FF2B5EF4-FFF2-40B4-BE49-F238E27FC236}">
                    <a16:creationId xmlns:a16="http://schemas.microsoft.com/office/drawing/2014/main" id="{DE3878A8-94B5-2B44-B568-BE211238EAD6}"/>
                  </a:ext>
                </a:extLst>
              </p:cNvPr>
              <p:cNvGrpSpPr/>
              <p:nvPr/>
            </p:nvGrpSpPr>
            <p:grpSpPr>
              <a:xfrm>
                <a:off x="13000382" y="4006891"/>
                <a:ext cx="373259" cy="315747"/>
                <a:chOff x="12968836" y="3354170"/>
                <a:chExt cx="404806" cy="342433"/>
              </a:xfrm>
            </p:grpSpPr>
            <p:sp>
              <p:nvSpPr>
                <p:cNvPr id="131" name="Rechthoek: afgeronde hoeken 55">
                  <a:extLst>
                    <a:ext uri="{FF2B5EF4-FFF2-40B4-BE49-F238E27FC236}">
                      <a16:creationId xmlns:a16="http://schemas.microsoft.com/office/drawing/2014/main" id="{284AF4A2-F5E4-FA4E-82E5-3783F90F9587}"/>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32" name="Rechthoek 131">
                  <a:extLst>
                    <a:ext uri="{FF2B5EF4-FFF2-40B4-BE49-F238E27FC236}">
                      <a16:creationId xmlns:a16="http://schemas.microsoft.com/office/drawing/2014/main" id="{EDE1497A-12BA-A145-B9F4-CD473133739F}"/>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3" name="Rechthoek 132">
                  <a:extLst>
                    <a:ext uri="{FF2B5EF4-FFF2-40B4-BE49-F238E27FC236}">
                      <a16:creationId xmlns:a16="http://schemas.microsoft.com/office/drawing/2014/main" id="{375EF93F-4C42-BA46-9A75-026818400888}"/>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4" name="Rechthoek 133">
                  <a:extLst>
                    <a:ext uri="{FF2B5EF4-FFF2-40B4-BE49-F238E27FC236}">
                      <a16:creationId xmlns:a16="http://schemas.microsoft.com/office/drawing/2014/main" id="{1CE8ABD5-4925-F64C-856D-39B794261676}"/>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5" name="Rechthoek 134">
                  <a:extLst>
                    <a:ext uri="{FF2B5EF4-FFF2-40B4-BE49-F238E27FC236}">
                      <a16:creationId xmlns:a16="http://schemas.microsoft.com/office/drawing/2014/main" id="{4C035072-01EE-2447-A239-B5EDF242D1E7}"/>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6" name="Rechthoek 135">
                  <a:extLst>
                    <a:ext uri="{FF2B5EF4-FFF2-40B4-BE49-F238E27FC236}">
                      <a16:creationId xmlns:a16="http://schemas.microsoft.com/office/drawing/2014/main" id="{BDF2BA15-9734-0C47-A82E-55FB338BC024}"/>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30" name="Boog 129">
                <a:extLst>
                  <a:ext uri="{FF2B5EF4-FFF2-40B4-BE49-F238E27FC236}">
                    <a16:creationId xmlns:a16="http://schemas.microsoft.com/office/drawing/2014/main" id="{5EF47736-B348-0B4C-A12D-98E59E862197}"/>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126" name="Tekstvak 125">
              <a:extLst>
                <a:ext uri="{FF2B5EF4-FFF2-40B4-BE49-F238E27FC236}">
                  <a16:creationId xmlns:a16="http://schemas.microsoft.com/office/drawing/2014/main" id="{8647EF71-5886-2643-93F5-895B50B833E8}"/>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127" name="Tekstvak 126">
              <a:extLst>
                <a:ext uri="{FF2B5EF4-FFF2-40B4-BE49-F238E27FC236}">
                  <a16:creationId xmlns:a16="http://schemas.microsoft.com/office/drawing/2014/main" id="{8BA97744-99F9-944C-A46F-371A662F4EAE}"/>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128" name="Vrije vorm: vorm 52">
              <a:extLst>
                <a:ext uri="{FF2B5EF4-FFF2-40B4-BE49-F238E27FC236}">
                  <a16:creationId xmlns:a16="http://schemas.microsoft.com/office/drawing/2014/main" id="{1C7A8B8F-9302-4E4B-B536-CA7B1F29EF6B}"/>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pic>
        <p:nvPicPr>
          <p:cNvPr id="143" name="Afbeelding 142">
            <a:extLst>
              <a:ext uri="{FF2B5EF4-FFF2-40B4-BE49-F238E27FC236}">
                <a16:creationId xmlns:a16="http://schemas.microsoft.com/office/drawing/2014/main" id="{4329BE0C-D161-5647-95D5-638D301BAAF7}"/>
              </a:ext>
            </a:extLst>
          </p:cNvPr>
          <p:cNvPicPr>
            <a:picLocks noChangeAspect="1"/>
          </p:cNvPicPr>
          <p:nvPr/>
        </p:nvPicPr>
        <p:blipFill rotWithShape="1">
          <a:blip r:embed="rId4">
            <a:extLst>
              <a:ext uri="{28A0092B-C50C-407E-A947-70E740481C1C}">
                <a14:useLocalDpi xmlns:a14="http://schemas.microsoft.com/office/drawing/2010/main"/>
              </a:ext>
            </a:extLst>
          </a:blip>
          <a:srcRect b="-553"/>
          <a:stretch/>
        </p:blipFill>
        <p:spPr>
          <a:xfrm>
            <a:off x="-2579654" y="5399340"/>
            <a:ext cx="1816372" cy="1208088"/>
          </a:xfrm>
          <a:prstGeom prst="rect">
            <a:avLst/>
          </a:prstGeom>
        </p:spPr>
      </p:pic>
      <p:sp>
        <p:nvSpPr>
          <p:cNvPr id="144" name="Rechthoek 143">
            <a:extLst>
              <a:ext uri="{FF2B5EF4-FFF2-40B4-BE49-F238E27FC236}">
                <a16:creationId xmlns:a16="http://schemas.microsoft.com/office/drawing/2014/main" id="{95813B8A-650E-974B-8CE8-E4B4197D76C2}"/>
              </a:ext>
            </a:extLst>
          </p:cNvPr>
          <p:cNvSpPr/>
          <p:nvPr/>
        </p:nvSpPr>
        <p:spPr>
          <a:xfrm>
            <a:off x="-2225918" y="5254783"/>
            <a:ext cx="1888971" cy="39339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dirty="0" err="1">
              <a:solidFill>
                <a:schemeClr val="tx1"/>
              </a:solidFill>
              <a:latin typeface="Quicksand" pitchFamily="2" charset="77"/>
            </a:endParaRPr>
          </a:p>
        </p:txBody>
      </p:sp>
      <p:sp>
        <p:nvSpPr>
          <p:cNvPr id="145" name="Tijdelijke aanduiding voor afbeelding 177">
            <a:extLst>
              <a:ext uri="{FF2B5EF4-FFF2-40B4-BE49-F238E27FC236}">
                <a16:creationId xmlns:a16="http://schemas.microsoft.com/office/drawing/2014/main" id="{F017EBE6-CE42-CC4B-B51C-B4570BF6B0FF}"/>
              </a:ext>
            </a:extLst>
          </p:cNvPr>
          <p:cNvSpPr>
            <a:spLocks noGrp="1"/>
          </p:cNvSpPr>
          <p:nvPr>
            <p:ph type="pic" sz="quarter" idx="16"/>
          </p:nvPr>
        </p:nvSpPr>
        <p:spPr>
          <a:xfrm>
            <a:off x="2590801" y="2663107"/>
            <a:ext cx="9601201" cy="4194895"/>
          </a:xfrm>
          <a:custGeom>
            <a:avLst/>
            <a:gdLst>
              <a:gd name="connsiteX0" fmla="*/ 3505201 w 9601201"/>
              <a:gd name="connsiteY0" fmla="*/ 0 h 4194895"/>
              <a:gd name="connsiteX1" fmla="*/ 3532606 w 9601201"/>
              <a:gd name="connsiteY1" fmla="*/ 0 h 4194895"/>
              <a:gd name="connsiteX2" fmla="*/ 3505200 w 9601201"/>
              <a:gd name="connsiteY2" fmla="*/ 27406 h 4194895"/>
              <a:gd name="connsiteX3" fmla="*/ 3505200 w 9601201"/>
              <a:gd name="connsiteY3" fmla="*/ 37252 h 4194895"/>
              <a:gd name="connsiteX4" fmla="*/ 3542452 w 9601201"/>
              <a:gd name="connsiteY4" fmla="*/ 0 h 4194895"/>
              <a:gd name="connsiteX5" fmla="*/ 3581838 w 9601201"/>
              <a:gd name="connsiteY5" fmla="*/ 0 h 4194895"/>
              <a:gd name="connsiteX6" fmla="*/ 3505200 w 9601201"/>
              <a:gd name="connsiteY6" fmla="*/ 76638 h 4194895"/>
              <a:gd name="connsiteX7" fmla="*/ 3505200 w 9601201"/>
              <a:gd name="connsiteY7" fmla="*/ 86484 h 4194895"/>
              <a:gd name="connsiteX8" fmla="*/ 3591684 w 9601201"/>
              <a:gd name="connsiteY8" fmla="*/ 0 h 4194895"/>
              <a:gd name="connsiteX9" fmla="*/ 3631070 w 9601201"/>
              <a:gd name="connsiteY9" fmla="*/ 0 h 4194895"/>
              <a:gd name="connsiteX10" fmla="*/ 3505200 w 9601201"/>
              <a:gd name="connsiteY10" fmla="*/ 125870 h 4194895"/>
              <a:gd name="connsiteX11" fmla="*/ 3505200 w 9601201"/>
              <a:gd name="connsiteY11" fmla="*/ 135717 h 4194895"/>
              <a:gd name="connsiteX12" fmla="*/ 3640917 w 9601201"/>
              <a:gd name="connsiteY12" fmla="*/ 0 h 4194895"/>
              <a:gd name="connsiteX13" fmla="*/ 3680302 w 9601201"/>
              <a:gd name="connsiteY13" fmla="*/ 0 h 4194895"/>
              <a:gd name="connsiteX14" fmla="*/ 3505200 w 9601201"/>
              <a:gd name="connsiteY14" fmla="*/ 175102 h 4194895"/>
              <a:gd name="connsiteX15" fmla="*/ 3505200 w 9601201"/>
              <a:gd name="connsiteY15" fmla="*/ 184949 h 4194895"/>
              <a:gd name="connsiteX16" fmla="*/ 3690149 w 9601201"/>
              <a:gd name="connsiteY16" fmla="*/ 0 h 4194895"/>
              <a:gd name="connsiteX17" fmla="*/ 3729535 w 9601201"/>
              <a:gd name="connsiteY17" fmla="*/ 0 h 4194895"/>
              <a:gd name="connsiteX18" fmla="*/ 3505200 w 9601201"/>
              <a:gd name="connsiteY18" fmla="*/ 224335 h 4194895"/>
              <a:gd name="connsiteX19" fmla="*/ 3505200 w 9601201"/>
              <a:gd name="connsiteY19" fmla="*/ 234180 h 4194895"/>
              <a:gd name="connsiteX20" fmla="*/ 3739380 w 9601201"/>
              <a:gd name="connsiteY20" fmla="*/ 0 h 4194895"/>
              <a:gd name="connsiteX21" fmla="*/ 3778767 w 9601201"/>
              <a:gd name="connsiteY21" fmla="*/ 0 h 4194895"/>
              <a:gd name="connsiteX22" fmla="*/ 3505200 w 9601201"/>
              <a:gd name="connsiteY22" fmla="*/ 273567 h 4194895"/>
              <a:gd name="connsiteX23" fmla="*/ 3505200 w 9601201"/>
              <a:gd name="connsiteY23" fmla="*/ 283411 h 4194895"/>
              <a:gd name="connsiteX24" fmla="*/ 3788611 w 9601201"/>
              <a:gd name="connsiteY24" fmla="*/ 0 h 4194895"/>
              <a:gd name="connsiteX25" fmla="*/ 3827997 w 9601201"/>
              <a:gd name="connsiteY25" fmla="*/ 0 h 4194895"/>
              <a:gd name="connsiteX26" fmla="*/ 3505200 w 9601201"/>
              <a:gd name="connsiteY26" fmla="*/ 322797 h 4194895"/>
              <a:gd name="connsiteX27" fmla="*/ 3505200 w 9601201"/>
              <a:gd name="connsiteY27" fmla="*/ 332644 h 4194895"/>
              <a:gd name="connsiteX28" fmla="*/ 3837844 w 9601201"/>
              <a:gd name="connsiteY28" fmla="*/ 0 h 4194895"/>
              <a:gd name="connsiteX29" fmla="*/ 3877229 w 9601201"/>
              <a:gd name="connsiteY29" fmla="*/ 0 h 4194895"/>
              <a:gd name="connsiteX30" fmla="*/ 3505200 w 9601201"/>
              <a:gd name="connsiteY30" fmla="*/ 372029 h 4194895"/>
              <a:gd name="connsiteX31" fmla="*/ 3505200 w 9601201"/>
              <a:gd name="connsiteY31" fmla="*/ 381876 h 4194895"/>
              <a:gd name="connsiteX32" fmla="*/ 3887076 w 9601201"/>
              <a:gd name="connsiteY32" fmla="*/ 0 h 4194895"/>
              <a:gd name="connsiteX33" fmla="*/ 3926461 w 9601201"/>
              <a:gd name="connsiteY33" fmla="*/ 0 h 4194895"/>
              <a:gd name="connsiteX34" fmla="*/ 3505200 w 9601201"/>
              <a:gd name="connsiteY34" fmla="*/ 421261 h 4194895"/>
              <a:gd name="connsiteX35" fmla="*/ 3505200 w 9601201"/>
              <a:gd name="connsiteY35" fmla="*/ 431107 h 4194895"/>
              <a:gd name="connsiteX36" fmla="*/ 3936307 w 9601201"/>
              <a:gd name="connsiteY36" fmla="*/ 0 h 4194895"/>
              <a:gd name="connsiteX37" fmla="*/ 3975694 w 9601201"/>
              <a:gd name="connsiteY37" fmla="*/ 0 h 4194895"/>
              <a:gd name="connsiteX38" fmla="*/ 3505200 w 9601201"/>
              <a:gd name="connsiteY38" fmla="*/ 470494 h 4194895"/>
              <a:gd name="connsiteX39" fmla="*/ 3505200 w 9601201"/>
              <a:gd name="connsiteY39" fmla="*/ 480340 h 4194895"/>
              <a:gd name="connsiteX40" fmla="*/ 3985540 w 9601201"/>
              <a:gd name="connsiteY40" fmla="*/ 0 h 4194895"/>
              <a:gd name="connsiteX41" fmla="*/ 4024926 w 9601201"/>
              <a:gd name="connsiteY41" fmla="*/ 0 h 4194895"/>
              <a:gd name="connsiteX42" fmla="*/ 3505200 w 9601201"/>
              <a:gd name="connsiteY42" fmla="*/ 519726 h 4194895"/>
              <a:gd name="connsiteX43" fmla="*/ 3505200 w 9601201"/>
              <a:gd name="connsiteY43" fmla="*/ 529571 h 4194895"/>
              <a:gd name="connsiteX44" fmla="*/ 4034771 w 9601201"/>
              <a:gd name="connsiteY44" fmla="*/ 0 h 4194895"/>
              <a:gd name="connsiteX45" fmla="*/ 4074158 w 9601201"/>
              <a:gd name="connsiteY45" fmla="*/ 0 h 4194895"/>
              <a:gd name="connsiteX46" fmla="*/ 3505200 w 9601201"/>
              <a:gd name="connsiteY46" fmla="*/ 568958 h 4194895"/>
              <a:gd name="connsiteX47" fmla="*/ 3505200 w 9601201"/>
              <a:gd name="connsiteY47" fmla="*/ 578803 h 4194895"/>
              <a:gd name="connsiteX48" fmla="*/ 4084003 w 9601201"/>
              <a:gd name="connsiteY48" fmla="*/ 0 h 4194895"/>
              <a:gd name="connsiteX49" fmla="*/ 4123388 w 9601201"/>
              <a:gd name="connsiteY49" fmla="*/ 0 h 4194895"/>
              <a:gd name="connsiteX50" fmla="*/ 3505200 w 9601201"/>
              <a:gd name="connsiteY50" fmla="*/ 618188 h 4194895"/>
              <a:gd name="connsiteX51" fmla="*/ 3505200 w 9601201"/>
              <a:gd name="connsiteY51" fmla="*/ 628036 h 4194895"/>
              <a:gd name="connsiteX52" fmla="*/ 4133236 w 9601201"/>
              <a:gd name="connsiteY52" fmla="*/ 0 h 4194895"/>
              <a:gd name="connsiteX53" fmla="*/ 4172620 w 9601201"/>
              <a:gd name="connsiteY53" fmla="*/ 0 h 4194895"/>
              <a:gd name="connsiteX54" fmla="*/ 3505200 w 9601201"/>
              <a:gd name="connsiteY54" fmla="*/ 667420 h 4194895"/>
              <a:gd name="connsiteX55" fmla="*/ 3505200 w 9601201"/>
              <a:gd name="connsiteY55" fmla="*/ 677268 h 4194895"/>
              <a:gd name="connsiteX56" fmla="*/ 4182468 w 9601201"/>
              <a:gd name="connsiteY56" fmla="*/ 0 h 4194895"/>
              <a:gd name="connsiteX57" fmla="*/ 4221853 w 9601201"/>
              <a:gd name="connsiteY57" fmla="*/ 0 h 4194895"/>
              <a:gd name="connsiteX58" fmla="*/ 3505200 w 9601201"/>
              <a:gd name="connsiteY58" fmla="*/ 716653 h 4194895"/>
              <a:gd name="connsiteX59" fmla="*/ 3505200 w 9601201"/>
              <a:gd name="connsiteY59" fmla="*/ 726500 h 4194895"/>
              <a:gd name="connsiteX60" fmla="*/ 4231700 w 9601201"/>
              <a:gd name="connsiteY60" fmla="*/ 0 h 4194895"/>
              <a:gd name="connsiteX61" fmla="*/ 4271085 w 9601201"/>
              <a:gd name="connsiteY61" fmla="*/ 0 h 4194895"/>
              <a:gd name="connsiteX62" fmla="*/ 3505200 w 9601201"/>
              <a:gd name="connsiteY62" fmla="*/ 765885 h 4194895"/>
              <a:gd name="connsiteX63" fmla="*/ 3505200 w 9601201"/>
              <a:gd name="connsiteY63" fmla="*/ 775731 h 4194895"/>
              <a:gd name="connsiteX64" fmla="*/ 4280931 w 9601201"/>
              <a:gd name="connsiteY64" fmla="*/ 0 h 4194895"/>
              <a:gd name="connsiteX65" fmla="*/ 4320317 w 9601201"/>
              <a:gd name="connsiteY65" fmla="*/ 0 h 4194895"/>
              <a:gd name="connsiteX66" fmla="*/ 3505200 w 9601201"/>
              <a:gd name="connsiteY66" fmla="*/ 815117 h 4194895"/>
              <a:gd name="connsiteX67" fmla="*/ 3505200 w 9601201"/>
              <a:gd name="connsiteY67" fmla="*/ 824964 h 4194895"/>
              <a:gd name="connsiteX68" fmla="*/ 4330164 w 9601201"/>
              <a:gd name="connsiteY68" fmla="*/ 0 h 4194895"/>
              <a:gd name="connsiteX69" fmla="*/ 4369549 w 9601201"/>
              <a:gd name="connsiteY69" fmla="*/ 0 h 4194895"/>
              <a:gd name="connsiteX70" fmla="*/ 3505200 w 9601201"/>
              <a:gd name="connsiteY70" fmla="*/ 864349 h 4194895"/>
              <a:gd name="connsiteX71" fmla="*/ 3505200 w 9601201"/>
              <a:gd name="connsiteY71" fmla="*/ 874194 h 4194895"/>
              <a:gd name="connsiteX72" fmla="*/ 4379394 w 9601201"/>
              <a:gd name="connsiteY72" fmla="*/ 0 h 4194895"/>
              <a:gd name="connsiteX73" fmla="*/ 4418781 w 9601201"/>
              <a:gd name="connsiteY73" fmla="*/ 0 h 4194895"/>
              <a:gd name="connsiteX74" fmla="*/ 3505200 w 9601201"/>
              <a:gd name="connsiteY74" fmla="*/ 913581 h 4194895"/>
              <a:gd name="connsiteX75" fmla="*/ 3505200 w 9601201"/>
              <a:gd name="connsiteY75" fmla="*/ 923426 h 4194895"/>
              <a:gd name="connsiteX76" fmla="*/ 4428626 w 9601201"/>
              <a:gd name="connsiteY76" fmla="*/ 0 h 4194895"/>
              <a:gd name="connsiteX77" fmla="*/ 4468012 w 9601201"/>
              <a:gd name="connsiteY77" fmla="*/ 0 h 4194895"/>
              <a:gd name="connsiteX78" fmla="*/ 3505200 w 9601201"/>
              <a:gd name="connsiteY78" fmla="*/ 962812 h 4194895"/>
              <a:gd name="connsiteX79" fmla="*/ 3505200 w 9601201"/>
              <a:gd name="connsiteY79" fmla="*/ 972659 h 4194895"/>
              <a:gd name="connsiteX80" fmla="*/ 4477859 w 9601201"/>
              <a:gd name="connsiteY80" fmla="*/ 0 h 4194895"/>
              <a:gd name="connsiteX81" fmla="*/ 4517245 w 9601201"/>
              <a:gd name="connsiteY81" fmla="*/ 0 h 4194895"/>
              <a:gd name="connsiteX82" fmla="*/ 3505200 w 9601201"/>
              <a:gd name="connsiteY82" fmla="*/ 1012045 h 4194895"/>
              <a:gd name="connsiteX83" fmla="*/ 3505200 w 9601201"/>
              <a:gd name="connsiteY83" fmla="*/ 1021891 h 4194895"/>
              <a:gd name="connsiteX84" fmla="*/ 4527091 w 9601201"/>
              <a:gd name="connsiteY84" fmla="*/ 0 h 4194895"/>
              <a:gd name="connsiteX85" fmla="*/ 4566477 w 9601201"/>
              <a:gd name="connsiteY85" fmla="*/ 0 h 4194895"/>
              <a:gd name="connsiteX86" fmla="*/ 3505200 w 9601201"/>
              <a:gd name="connsiteY86" fmla="*/ 1061277 h 4194895"/>
              <a:gd name="connsiteX87" fmla="*/ 3505200 w 9601201"/>
              <a:gd name="connsiteY87" fmla="*/ 1071123 h 4194895"/>
              <a:gd name="connsiteX88" fmla="*/ 4576323 w 9601201"/>
              <a:gd name="connsiteY88" fmla="*/ 0 h 4194895"/>
              <a:gd name="connsiteX89" fmla="*/ 4615708 w 9601201"/>
              <a:gd name="connsiteY89" fmla="*/ 0 h 4194895"/>
              <a:gd name="connsiteX90" fmla="*/ 3505200 w 9601201"/>
              <a:gd name="connsiteY90" fmla="*/ 1110508 h 4194895"/>
              <a:gd name="connsiteX91" fmla="*/ 3505200 w 9601201"/>
              <a:gd name="connsiteY91" fmla="*/ 1120355 h 4194895"/>
              <a:gd name="connsiteX92" fmla="*/ 4625555 w 9601201"/>
              <a:gd name="connsiteY92" fmla="*/ 0 h 4194895"/>
              <a:gd name="connsiteX93" fmla="*/ 4664940 w 9601201"/>
              <a:gd name="connsiteY93" fmla="*/ 0 h 4194895"/>
              <a:gd name="connsiteX94" fmla="*/ 3505200 w 9601201"/>
              <a:gd name="connsiteY94" fmla="*/ 1159740 h 4194895"/>
              <a:gd name="connsiteX95" fmla="*/ 3505200 w 9601201"/>
              <a:gd name="connsiteY95" fmla="*/ 1169586 h 4194895"/>
              <a:gd name="connsiteX96" fmla="*/ 4674786 w 9601201"/>
              <a:gd name="connsiteY96" fmla="*/ 0 h 4194895"/>
              <a:gd name="connsiteX97" fmla="*/ 4714172 w 9601201"/>
              <a:gd name="connsiteY97" fmla="*/ 0 h 4194895"/>
              <a:gd name="connsiteX98" fmla="*/ 3505200 w 9601201"/>
              <a:gd name="connsiteY98" fmla="*/ 1208972 h 4194895"/>
              <a:gd name="connsiteX99" fmla="*/ 3505200 w 9601201"/>
              <a:gd name="connsiteY99" fmla="*/ 1218818 h 4194895"/>
              <a:gd name="connsiteX100" fmla="*/ 4724018 w 9601201"/>
              <a:gd name="connsiteY100" fmla="*/ 0 h 4194895"/>
              <a:gd name="connsiteX101" fmla="*/ 4763404 w 9601201"/>
              <a:gd name="connsiteY101" fmla="*/ 0 h 4194895"/>
              <a:gd name="connsiteX102" fmla="*/ 3505200 w 9601201"/>
              <a:gd name="connsiteY102" fmla="*/ 1258204 h 4194895"/>
              <a:gd name="connsiteX103" fmla="*/ 3505200 w 9601201"/>
              <a:gd name="connsiteY103" fmla="*/ 1268050 h 4194895"/>
              <a:gd name="connsiteX104" fmla="*/ 4773250 w 9601201"/>
              <a:gd name="connsiteY104" fmla="*/ 0 h 4194895"/>
              <a:gd name="connsiteX105" fmla="*/ 4812636 w 9601201"/>
              <a:gd name="connsiteY105" fmla="*/ 0 h 4194895"/>
              <a:gd name="connsiteX106" fmla="*/ 3505200 w 9601201"/>
              <a:gd name="connsiteY106" fmla="*/ 1307436 h 4194895"/>
              <a:gd name="connsiteX107" fmla="*/ 3505200 w 9601201"/>
              <a:gd name="connsiteY107" fmla="*/ 1317282 h 4194895"/>
              <a:gd name="connsiteX108" fmla="*/ 4822482 w 9601201"/>
              <a:gd name="connsiteY108" fmla="*/ 0 h 4194895"/>
              <a:gd name="connsiteX109" fmla="*/ 4861868 w 9601201"/>
              <a:gd name="connsiteY109" fmla="*/ 0 h 4194895"/>
              <a:gd name="connsiteX110" fmla="*/ 3505200 w 9601201"/>
              <a:gd name="connsiteY110" fmla="*/ 1356668 h 4194895"/>
              <a:gd name="connsiteX111" fmla="*/ 3505200 w 9601201"/>
              <a:gd name="connsiteY111" fmla="*/ 1366514 h 4194895"/>
              <a:gd name="connsiteX112" fmla="*/ 4871714 w 9601201"/>
              <a:gd name="connsiteY112" fmla="*/ 0 h 4194895"/>
              <a:gd name="connsiteX113" fmla="*/ 4911099 w 9601201"/>
              <a:gd name="connsiteY113" fmla="*/ 0 h 4194895"/>
              <a:gd name="connsiteX114" fmla="*/ 3505200 w 9601201"/>
              <a:gd name="connsiteY114" fmla="*/ 1405899 h 4194895"/>
              <a:gd name="connsiteX115" fmla="*/ 3505200 w 9601201"/>
              <a:gd name="connsiteY115" fmla="*/ 1415746 h 4194895"/>
              <a:gd name="connsiteX116" fmla="*/ 4920946 w 9601201"/>
              <a:gd name="connsiteY116" fmla="*/ 0 h 4194895"/>
              <a:gd name="connsiteX117" fmla="*/ 4960331 w 9601201"/>
              <a:gd name="connsiteY117" fmla="*/ 0 h 4194895"/>
              <a:gd name="connsiteX118" fmla="*/ 3505200 w 9601201"/>
              <a:gd name="connsiteY118" fmla="*/ 1455131 h 4194895"/>
              <a:gd name="connsiteX119" fmla="*/ 3505200 w 9601201"/>
              <a:gd name="connsiteY119" fmla="*/ 1464978 h 4194895"/>
              <a:gd name="connsiteX120" fmla="*/ 4970177 w 9601201"/>
              <a:gd name="connsiteY120" fmla="*/ 0 h 4194895"/>
              <a:gd name="connsiteX121" fmla="*/ 5009563 w 9601201"/>
              <a:gd name="connsiteY121" fmla="*/ 0 h 4194895"/>
              <a:gd name="connsiteX122" fmla="*/ 3505200 w 9601201"/>
              <a:gd name="connsiteY122" fmla="*/ 1504363 h 4194895"/>
              <a:gd name="connsiteX123" fmla="*/ 3505200 w 9601201"/>
              <a:gd name="connsiteY123" fmla="*/ 1514210 h 4194895"/>
              <a:gd name="connsiteX124" fmla="*/ 5019410 w 9601201"/>
              <a:gd name="connsiteY124" fmla="*/ 0 h 4194895"/>
              <a:gd name="connsiteX125" fmla="*/ 5058794 w 9601201"/>
              <a:gd name="connsiteY125" fmla="*/ 0 h 4194895"/>
              <a:gd name="connsiteX126" fmla="*/ 3505200 w 9601201"/>
              <a:gd name="connsiteY126" fmla="*/ 1553595 h 4194895"/>
              <a:gd name="connsiteX127" fmla="*/ 3505200 w 9601201"/>
              <a:gd name="connsiteY127" fmla="*/ 1563442 h 4194895"/>
              <a:gd name="connsiteX128" fmla="*/ 5068642 w 9601201"/>
              <a:gd name="connsiteY128" fmla="*/ 0 h 4194895"/>
              <a:gd name="connsiteX129" fmla="*/ 5108026 w 9601201"/>
              <a:gd name="connsiteY129" fmla="*/ 0 h 4194895"/>
              <a:gd name="connsiteX130" fmla="*/ 3505200 w 9601201"/>
              <a:gd name="connsiteY130" fmla="*/ 1602827 h 4194895"/>
              <a:gd name="connsiteX131" fmla="*/ 3505200 w 9601201"/>
              <a:gd name="connsiteY131" fmla="*/ 1612673 h 4194895"/>
              <a:gd name="connsiteX132" fmla="*/ 5117873 w 9601201"/>
              <a:gd name="connsiteY132" fmla="*/ 0 h 4194895"/>
              <a:gd name="connsiteX133" fmla="*/ 5157259 w 9601201"/>
              <a:gd name="connsiteY133" fmla="*/ 0 h 4194895"/>
              <a:gd name="connsiteX134" fmla="*/ 3505200 w 9601201"/>
              <a:gd name="connsiteY134" fmla="*/ 1652059 h 4194895"/>
              <a:gd name="connsiteX135" fmla="*/ 3505200 w 9601201"/>
              <a:gd name="connsiteY135" fmla="*/ 1661905 h 4194895"/>
              <a:gd name="connsiteX136" fmla="*/ 5167105 w 9601201"/>
              <a:gd name="connsiteY136" fmla="*/ 0 h 4194895"/>
              <a:gd name="connsiteX137" fmla="*/ 5206491 w 9601201"/>
              <a:gd name="connsiteY137" fmla="*/ 0 h 4194895"/>
              <a:gd name="connsiteX138" fmla="*/ 3505200 w 9601201"/>
              <a:gd name="connsiteY138" fmla="*/ 1701291 h 4194895"/>
              <a:gd name="connsiteX139" fmla="*/ 3505200 w 9601201"/>
              <a:gd name="connsiteY139" fmla="*/ 1711137 h 4194895"/>
              <a:gd name="connsiteX140" fmla="*/ 5216337 w 9601201"/>
              <a:gd name="connsiteY140" fmla="*/ 0 h 4194895"/>
              <a:gd name="connsiteX141" fmla="*/ 5255723 w 9601201"/>
              <a:gd name="connsiteY141" fmla="*/ 0 h 4194895"/>
              <a:gd name="connsiteX142" fmla="*/ 3505200 w 9601201"/>
              <a:gd name="connsiteY142" fmla="*/ 1750523 h 4194895"/>
              <a:gd name="connsiteX143" fmla="*/ 3505200 w 9601201"/>
              <a:gd name="connsiteY143" fmla="*/ 1760369 h 4194895"/>
              <a:gd name="connsiteX144" fmla="*/ 5265569 w 9601201"/>
              <a:gd name="connsiteY144" fmla="*/ 0 h 4194895"/>
              <a:gd name="connsiteX145" fmla="*/ 5304955 w 9601201"/>
              <a:gd name="connsiteY145" fmla="*/ 0 h 4194895"/>
              <a:gd name="connsiteX146" fmla="*/ 3505200 w 9601201"/>
              <a:gd name="connsiteY146" fmla="*/ 1799755 h 4194895"/>
              <a:gd name="connsiteX147" fmla="*/ 3505200 w 9601201"/>
              <a:gd name="connsiteY147" fmla="*/ 1809601 h 4194895"/>
              <a:gd name="connsiteX148" fmla="*/ 5314800 w 9601201"/>
              <a:gd name="connsiteY148" fmla="*/ 0 h 4194895"/>
              <a:gd name="connsiteX149" fmla="*/ 5354186 w 9601201"/>
              <a:gd name="connsiteY149" fmla="*/ 0 h 4194895"/>
              <a:gd name="connsiteX150" fmla="*/ 3505200 w 9601201"/>
              <a:gd name="connsiteY150" fmla="*/ 1848986 h 4194895"/>
              <a:gd name="connsiteX151" fmla="*/ 3505200 w 9601201"/>
              <a:gd name="connsiteY151" fmla="*/ 1858833 h 4194895"/>
              <a:gd name="connsiteX152" fmla="*/ 5364032 w 9601201"/>
              <a:gd name="connsiteY152" fmla="*/ 0 h 4194895"/>
              <a:gd name="connsiteX153" fmla="*/ 5403418 w 9601201"/>
              <a:gd name="connsiteY153" fmla="*/ 0 h 4194895"/>
              <a:gd name="connsiteX154" fmla="*/ 3505200 w 9601201"/>
              <a:gd name="connsiteY154" fmla="*/ 1898218 h 4194895"/>
              <a:gd name="connsiteX155" fmla="*/ 3505200 w 9601201"/>
              <a:gd name="connsiteY155" fmla="*/ 1908065 h 4194895"/>
              <a:gd name="connsiteX156" fmla="*/ 5413265 w 9601201"/>
              <a:gd name="connsiteY156" fmla="*/ 0 h 4194895"/>
              <a:gd name="connsiteX157" fmla="*/ 5452650 w 9601201"/>
              <a:gd name="connsiteY157" fmla="*/ 0 h 4194895"/>
              <a:gd name="connsiteX158" fmla="*/ 3505200 w 9601201"/>
              <a:gd name="connsiteY158" fmla="*/ 1947450 h 4194895"/>
              <a:gd name="connsiteX159" fmla="*/ 3505200 w 9601201"/>
              <a:gd name="connsiteY159" fmla="*/ 1957297 h 4194895"/>
              <a:gd name="connsiteX160" fmla="*/ 5462497 w 9601201"/>
              <a:gd name="connsiteY160" fmla="*/ 0 h 4194895"/>
              <a:gd name="connsiteX161" fmla="*/ 5501882 w 9601201"/>
              <a:gd name="connsiteY161" fmla="*/ 0 h 4194895"/>
              <a:gd name="connsiteX162" fmla="*/ 3505200 w 9601201"/>
              <a:gd name="connsiteY162" fmla="*/ 1996682 h 4194895"/>
              <a:gd name="connsiteX163" fmla="*/ 3505200 w 9601201"/>
              <a:gd name="connsiteY163" fmla="*/ 2006528 h 4194895"/>
              <a:gd name="connsiteX164" fmla="*/ 5511728 w 9601201"/>
              <a:gd name="connsiteY164" fmla="*/ 0 h 4194895"/>
              <a:gd name="connsiteX165" fmla="*/ 5551114 w 9601201"/>
              <a:gd name="connsiteY165" fmla="*/ 0 h 4194895"/>
              <a:gd name="connsiteX166" fmla="*/ 3505200 w 9601201"/>
              <a:gd name="connsiteY166" fmla="*/ 2045914 h 4194895"/>
              <a:gd name="connsiteX167" fmla="*/ 3505200 w 9601201"/>
              <a:gd name="connsiteY167" fmla="*/ 2055760 h 4194895"/>
              <a:gd name="connsiteX168" fmla="*/ 5560960 w 9601201"/>
              <a:gd name="connsiteY168" fmla="*/ 0 h 4194895"/>
              <a:gd name="connsiteX169" fmla="*/ 5600346 w 9601201"/>
              <a:gd name="connsiteY169" fmla="*/ 0 h 4194895"/>
              <a:gd name="connsiteX170" fmla="*/ 3505200 w 9601201"/>
              <a:gd name="connsiteY170" fmla="*/ 2095146 h 4194895"/>
              <a:gd name="connsiteX171" fmla="*/ 3505200 w 9601201"/>
              <a:gd name="connsiteY171" fmla="*/ 2104992 h 4194895"/>
              <a:gd name="connsiteX172" fmla="*/ 5610191 w 9601201"/>
              <a:gd name="connsiteY172" fmla="*/ 0 h 4194895"/>
              <a:gd name="connsiteX173" fmla="*/ 5649578 w 9601201"/>
              <a:gd name="connsiteY173" fmla="*/ 0 h 4194895"/>
              <a:gd name="connsiteX174" fmla="*/ 3505200 w 9601201"/>
              <a:gd name="connsiteY174" fmla="*/ 2144378 h 4194895"/>
              <a:gd name="connsiteX175" fmla="*/ 3505200 w 9601201"/>
              <a:gd name="connsiteY175" fmla="*/ 2154224 h 4194895"/>
              <a:gd name="connsiteX176" fmla="*/ 5659423 w 9601201"/>
              <a:gd name="connsiteY176" fmla="*/ 0 h 4194895"/>
              <a:gd name="connsiteX177" fmla="*/ 5698809 w 9601201"/>
              <a:gd name="connsiteY177" fmla="*/ 0 h 4194895"/>
              <a:gd name="connsiteX178" fmla="*/ 3505200 w 9601201"/>
              <a:gd name="connsiteY178" fmla="*/ 2193610 h 4194895"/>
              <a:gd name="connsiteX179" fmla="*/ 3505200 w 9601201"/>
              <a:gd name="connsiteY179" fmla="*/ 2203456 h 4194895"/>
              <a:gd name="connsiteX180" fmla="*/ 5708656 w 9601201"/>
              <a:gd name="connsiteY180" fmla="*/ 0 h 4194895"/>
              <a:gd name="connsiteX181" fmla="*/ 5719764 w 9601201"/>
              <a:gd name="connsiteY181" fmla="*/ 0 h 4194895"/>
              <a:gd name="connsiteX182" fmla="*/ 5748040 w 9601201"/>
              <a:gd name="connsiteY182" fmla="*/ 0 h 4194895"/>
              <a:gd name="connsiteX183" fmla="*/ 3505200 w 9601201"/>
              <a:gd name="connsiteY183" fmla="*/ 2242841 h 4194895"/>
              <a:gd name="connsiteX184" fmla="*/ 3505200 w 9601201"/>
              <a:gd name="connsiteY184" fmla="*/ 2252688 h 4194895"/>
              <a:gd name="connsiteX185" fmla="*/ 5757888 w 9601201"/>
              <a:gd name="connsiteY185" fmla="*/ 0 h 4194895"/>
              <a:gd name="connsiteX186" fmla="*/ 5797273 w 9601201"/>
              <a:gd name="connsiteY186" fmla="*/ 0 h 4194895"/>
              <a:gd name="connsiteX187" fmla="*/ 3505200 w 9601201"/>
              <a:gd name="connsiteY187" fmla="*/ 2292073 h 4194895"/>
              <a:gd name="connsiteX188" fmla="*/ 3505200 w 9601201"/>
              <a:gd name="connsiteY188" fmla="*/ 2301920 h 4194895"/>
              <a:gd name="connsiteX189" fmla="*/ 5807119 w 9601201"/>
              <a:gd name="connsiteY189" fmla="*/ 0 h 4194895"/>
              <a:gd name="connsiteX190" fmla="*/ 5846505 w 9601201"/>
              <a:gd name="connsiteY190" fmla="*/ 0 h 4194895"/>
              <a:gd name="connsiteX191" fmla="*/ 3505200 w 9601201"/>
              <a:gd name="connsiteY191" fmla="*/ 2341305 h 4194895"/>
              <a:gd name="connsiteX192" fmla="*/ 3505200 w 9601201"/>
              <a:gd name="connsiteY192" fmla="*/ 2351152 h 4194895"/>
              <a:gd name="connsiteX193" fmla="*/ 5856351 w 9601201"/>
              <a:gd name="connsiteY193" fmla="*/ 0 h 4194895"/>
              <a:gd name="connsiteX194" fmla="*/ 5874887 w 9601201"/>
              <a:gd name="connsiteY194" fmla="*/ 0 h 4194895"/>
              <a:gd name="connsiteX195" fmla="*/ 5895737 w 9601201"/>
              <a:gd name="connsiteY195" fmla="*/ 0 h 4194895"/>
              <a:gd name="connsiteX196" fmla="*/ 3505200 w 9601201"/>
              <a:gd name="connsiteY196" fmla="*/ 2390537 h 4194895"/>
              <a:gd name="connsiteX197" fmla="*/ 3505200 w 9601201"/>
              <a:gd name="connsiteY197" fmla="*/ 2400383 h 4194895"/>
              <a:gd name="connsiteX198" fmla="*/ 5905583 w 9601201"/>
              <a:gd name="connsiteY198" fmla="*/ 0 h 4194895"/>
              <a:gd name="connsiteX199" fmla="*/ 5944969 w 9601201"/>
              <a:gd name="connsiteY199" fmla="*/ 0 h 4194895"/>
              <a:gd name="connsiteX200" fmla="*/ 3505200 w 9601201"/>
              <a:gd name="connsiteY200" fmla="*/ 2439769 h 4194895"/>
              <a:gd name="connsiteX201" fmla="*/ 3505200 w 9601201"/>
              <a:gd name="connsiteY201" fmla="*/ 2449615 h 4194895"/>
              <a:gd name="connsiteX202" fmla="*/ 5954815 w 9601201"/>
              <a:gd name="connsiteY202" fmla="*/ 0 h 4194895"/>
              <a:gd name="connsiteX203" fmla="*/ 5994201 w 9601201"/>
              <a:gd name="connsiteY203" fmla="*/ 0 h 4194895"/>
              <a:gd name="connsiteX204" fmla="*/ 3505200 w 9601201"/>
              <a:gd name="connsiteY204" fmla="*/ 2489001 h 4194895"/>
              <a:gd name="connsiteX205" fmla="*/ 3505200 w 9601201"/>
              <a:gd name="connsiteY205" fmla="*/ 2498847 h 4194895"/>
              <a:gd name="connsiteX206" fmla="*/ 6004046 w 9601201"/>
              <a:gd name="connsiteY206" fmla="*/ 0 h 4194895"/>
              <a:gd name="connsiteX207" fmla="*/ 6043432 w 9601201"/>
              <a:gd name="connsiteY207" fmla="*/ 0 h 4194895"/>
              <a:gd name="connsiteX208" fmla="*/ 3505200 w 9601201"/>
              <a:gd name="connsiteY208" fmla="*/ 2538233 h 4194895"/>
              <a:gd name="connsiteX209" fmla="*/ 3505200 w 9601201"/>
              <a:gd name="connsiteY209" fmla="*/ 2548079 h 4194895"/>
              <a:gd name="connsiteX210" fmla="*/ 6053278 w 9601201"/>
              <a:gd name="connsiteY210" fmla="*/ 0 h 4194895"/>
              <a:gd name="connsiteX211" fmla="*/ 6070389 w 9601201"/>
              <a:gd name="connsiteY211" fmla="*/ 0 h 4194895"/>
              <a:gd name="connsiteX212" fmla="*/ 6092664 w 9601201"/>
              <a:gd name="connsiteY212" fmla="*/ 0 h 4194895"/>
              <a:gd name="connsiteX213" fmla="*/ 3505200 w 9601201"/>
              <a:gd name="connsiteY213" fmla="*/ 2587465 h 4194895"/>
              <a:gd name="connsiteX214" fmla="*/ 3505200 w 9601201"/>
              <a:gd name="connsiteY214" fmla="*/ 2597311 h 4194895"/>
              <a:gd name="connsiteX215" fmla="*/ 6102510 w 9601201"/>
              <a:gd name="connsiteY215" fmla="*/ 0 h 4194895"/>
              <a:gd name="connsiteX216" fmla="*/ 6141896 w 9601201"/>
              <a:gd name="connsiteY216" fmla="*/ 0 h 4194895"/>
              <a:gd name="connsiteX217" fmla="*/ 3505200 w 9601201"/>
              <a:gd name="connsiteY217" fmla="*/ 2636696 h 4194895"/>
              <a:gd name="connsiteX218" fmla="*/ 3505200 w 9601201"/>
              <a:gd name="connsiteY218" fmla="*/ 2646543 h 4194895"/>
              <a:gd name="connsiteX219" fmla="*/ 6151742 w 9601201"/>
              <a:gd name="connsiteY219" fmla="*/ 0 h 4194895"/>
              <a:gd name="connsiteX220" fmla="*/ 6178809 w 9601201"/>
              <a:gd name="connsiteY220" fmla="*/ 0 h 4194895"/>
              <a:gd name="connsiteX221" fmla="*/ 6191128 w 9601201"/>
              <a:gd name="connsiteY221" fmla="*/ 0 h 4194895"/>
              <a:gd name="connsiteX222" fmla="*/ 3505200 w 9601201"/>
              <a:gd name="connsiteY222" fmla="*/ 2685928 h 4194895"/>
              <a:gd name="connsiteX223" fmla="*/ 3505200 w 9601201"/>
              <a:gd name="connsiteY223" fmla="*/ 2695775 h 4194895"/>
              <a:gd name="connsiteX224" fmla="*/ 6200974 w 9601201"/>
              <a:gd name="connsiteY224" fmla="*/ 0 h 4194895"/>
              <a:gd name="connsiteX225" fmla="*/ 6240359 w 9601201"/>
              <a:gd name="connsiteY225" fmla="*/ 0 h 4194895"/>
              <a:gd name="connsiteX226" fmla="*/ 3505200 w 9601201"/>
              <a:gd name="connsiteY226" fmla="*/ 2735160 h 4194895"/>
              <a:gd name="connsiteX227" fmla="*/ 3505200 w 9601201"/>
              <a:gd name="connsiteY227" fmla="*/ 2745007 h 4194895"/>
              <a:gd name="connsiteX228" fmla="*/ 6250205 w 9601201"/>
              <a:gd name="connsiteY228" fmla="*/ 0 h 4194895"/>
              <a:gd name="connsiteX229" fmla="*/ 6290547 w 9601201"/>
              <a:gd name="connsiteY229" fmla="*/ 0 h 4194895"/>
              <a:gd name="connsiteX230" fmla="*/ 3505200 w 9601201"/>
              <a:gd name="connsiteY230" fmla="*/ 2786348 h 4194895"/>
              <a:gd name="connsiteX231" fmla="*/ 3505200 w 9601201"/>
              <a:gd name="connsiteY231" fmla="*/ 2796197 h 4194895"/>
              <a:gd name="connsiteX232" fmla="*/ 6300392 w 9601201"/>
              <a:gd name="connsiteY232" fmla="*/ 0 h 4194895"/>
              <a:gd name="connsiteX233" fmla="*/ 6339779 w 9601201"/>
              <a:gd name="connsiteY233" fmla="*/ 0 h 4194895"/>
              <a:gd name="connsiteX234" fmla="*/ 3505200 w 9601201"/>
              <a:gd name="connsiteY234" fmla="*/ 2835598 h 4194895"/>
              <a:gd name="connsiteX235" fmla="*/ 3505200 w 9601201"/>
              <a:gd name="connsiteY235" fmla="*/ 2845446 h 4194895"/>
              <a:gd name="connsiteX236" fmla="*/ 6349624 w 9601201"/>
              <a:gd name="connsiteY236" fmla="*/ 0 h 4194895"/>
              <a:gd name="connsiteX237" fmla="*/ 6373169 w 9601201"/>
              <a:gd name="connsiteY237" fmla="*/ 0 h 4194895"/>
              <a:gd name="connsiteX238" fmla="*/ 6389011 w 9601201"/>
              <a:gd name="connsiteY238" fmla="*/ 0 h 4194895"/>
              <a:gd name="connsiteX239" fmla="*/ 3505200 w 9601201"/>
              <a:gd name="connsiteY239" fmla="*/ 2884848 h 4194895"/>
              <a:gd name="connsiteX240" fmla="*/ 3505200 w 9601201"/>
              <a:gd name="connsiteY240" fmla="*/ 2894696 h 4194895"/>
              <a:gd name="connsiteX241" fmla="*/ 6398857 w 9601201"/>
              <a:gd name="connsiteY241" fmla="*/ 0 h 4194895"/>
              <a:gd name="connsiteX242" fmla="*/ 6438243 w 9601201"/>
              <a:gd name="connsiteY242" fmla="*/ 0 h 4194895"/>
              <a:gd name="connsiteX243" fmla="*/ 3505200 w 9601201"/>
              <a:gd name="connsiteY243" fmla="*/ 2934097 h 4194895"/>
              <a:gd name="connsiteX244" fmla="*/ 3505200 w 9601201"/>
              <a:gd name="connsiteY244" fmla="*/ 2943946 h 4194895"/>
              <a:gd name="connsiteX245" fmla="*/ 6448089 w 9601201"/>
              <a:gd name="connsiteY245" fmla="*/ 0 h 4194895"/>
              <a:gd name="connsiteX246" fmla="*/ 6487476 w 9601201"/>
              <a:gd name="connsiteY246" fmla="*/ 0 h 4194895"/>
              <a:gd name="connsiteX247" fmla="*/ 3505200 w 9601201"/>
              <a:gd name="connsiteY247" fmla="*/ 2983347 h 4194895"/>
              <a:gd name="connsiteX248" fmla="*/ 3505200 w 9601201"/>
              <a:gd name="connsiteY248" fmla="*/ 2993195 h 4194895"/>
              <a:gd name="connsiteX249" fmla="*/ 6497320 w 9601201"/>
              <a:gd name="connsiteY249" fmla="*/ 0 h 4194895"/>
              <a:gd name="connsiteX250" fmla="*/ 6519680 w 9601201"/>
              <a:gd name="connsiteY250" fmla="*/ 0 h 4194895"/>
              <a:gd name="connsiteX251" fmla="*/ 6536708 w 9601201"/>
              <a:gd name="connsiteY251" fmla="*/ 0 h 4194895"/>
              <a:gd name="connsiteX252" fmla="*/ 3505200 w 9601201"/>
              <a:gd name="connsiteY252" fmla="*/ 3032597 h 4194895"/>
              <a:gd name="connsiteX253" fmla="*/ 3505200 w 9601201"/>
              <a:gd name="connsiteY253" fmla="*/ 3042445 h 4194895"/>
              <a:gd name="connsiteX254" fmla="*/ 6546552 w 9601201"/>
              <a:gd name="connsiteY254" fmla="*/ 0 h 4194895"/>
              <a:gd name="connsiteX255" fmla="*/ 6585939 w 9601201"/>
              <a:gd name="connsiteY255" fmla="*/ 0 h 4194895"/>
              <a:gd name="connsiteX256" fmla="*/ 3505200 w 9601201"/>
              <a:gd name="connsiteY256" fmla="*/ 3081846 h 4194895"/>
              <a:gd name="connsiteX257" fmla="*/ 3505200 w 9601201"/>
              <a:gd name="connsiteY257" fmla="*/ 3091695 h 4194895"/>
              <a:gd name="connsiteX258" fmla="*/ 6595784 w 9601201"/>
              <a:gd name="connsiteY258" fmla="*/ 0 h 4194895"/>
              <a:gd name="connsiteX259" fmla="*/ 6635171 w 9601201"/>
              <a:gd name="connsiteY259" fmla="*/ 0 h 4194895"/>
              <a:gd name="connsiteX260" fmla="*/ 3505200 w 9601201"/>
              <a:gd name="connsiteY260" fmla="*/ 3131096 h 4194895"/>
              <a:gd name="connsiteX261" fmla="*/ 3505200 w 9601201"/>
              <a:gd name="connsiteY261" fmla="*/ 3140945 h 4194895"/>
              <a:gd name="connsiteX262" fmla="*/ 6645016 w 9601201"/>
              <a:gd name="connsiteY262" fmla="*/ 0 h 4194895"/>
              <a:gd name="connsiteX263" fmla="*/ 6684403 w 9601201"/>
              <a:gd name="connsiteY263" fmla="*/ 0 h 4194895"/>
              <a:gd name="connsiteX264" fmla="*/ 3505200 w 9601201"/>
              <a:gd name="connsiteY264" fmla="*/ 3180346 h 4194895"/>
              <a:gd name="connsiteX265" fmla="*/ 3505200 w 9601201"/>
              <a:gd name="connsiteY265" fmla="*/ 3190193 h 4194895"/>
              <a:gd name="connsiteX266" fmla="*/ 6694248 w 9601201"/>
              <a:gd name="connsiteY266" fmla="*/ 0 h 4194895"/>
              <a:gd name="connsiteX267" fmla="*/ 6715544 w 9601201"/>
              <a:gd name="connsiteY267" fmla="*/ 0 h 4194895"/>
              <a:gd name="connsiteX268" fmla="*/ 6733635 w 9601201"/>
              <a:gd name="connsiteY268" fmla="*/ 0 h 4194895"/>
              <a:gd name="connsiteX269" fmla="*/ 3505200 w 9601201"/>
              <a:gd name="connsiteY269" fmla="*/ 3229595 h 4194895"/>
              <a:gd name="connsiteX270" fmla="*/ 3505200 w 9601201"/>
              <a:gd name="connsiteY270" fmla="*/ 3239443 h 4194895"/>
              <a:gd name="connsiteX271" fmla="*/ 6743479 w 9601201"/>
              <a:gd name="connsiteY271" fmla="*/ 0 h 4194895"/>
              <a:gd name="connsiteX272" fmla="*/ 6782867 w 9601201"/>
              <a:gd name="connsiteY272" fmla="*/ 0 h 4194895"/>
              <a:gd name="connsiteX273" fmla="*/ 3505200 w 9601201"/>
              <a:gd name="connsiteY273" fmla="*/ 3278844 h 4194895"/>
              <a:gd name="connsiteX274" fmla="*/ 3505200 w 9601201"/>
              <a:gd name="connsiteY274" fmla="*/ 3288693 h 4194895"/>
              <a:gd name="connsiteX275" fmla="*/ 6792711 w 9601201"/>
              <a:gd name="connsiteY275" fmla="*/ 0 h 4194895"/>
              <a:gd name="connsiteX276" fmla="*/ 6832099 w 9601201"/>
              <a:gd name="connsiteY276" fmla="*/ 0 h 4194895"/>
              <a:gd name="connsiteX277" fmla="*/ 3505200 w 9601201"/>
              <a:gd name="connsiteY277" fmla="*/ 3328094 h 4194895"/>
              <a:gd name="connsiteX278" fmla="*/ 3505200 w 9601201"/>
              <a:gd name="connsiteY278" fmla="*/ 3337942 h 4194895"/>
              <a:gd name="connsiteX279" fmla="*/ 6841943 w 9601201"/>
              <a:gd name="connsiteY279" fmla="*/ 0 h 4194895"/>
              <a:gd name="connsiteX280" fmla="*/ 6861140 w 9601201"/>
              <a:gd name="connsiteY280" fmla="*/ 0 h 4194895"/>
              <a:gd name="connsiteX281" fmla="*/ 6881330 w 9601201"/>
              <a:gd name="connsiteY281" fmla="*/ 0 h 4194895"/>
              <a:gd name="connsiteX282" fmla="*/ 3505200 w 9601201"/>
              <a:gd name="connsiteY282" fmla="*/ 3377343 h 4194895"/>
              <a:gd name="connsiteX283" fmla="*/ 3505200 w 9601201"/>
              <a:gd name="connsiteY283" fmla="*/ 3387192 h 4194895"/>
              <a:gd name="connsiteX284" fmla="*/ 6891175 w 9601201"/>
              <a:gd name="connsiteY284" fmla="*/ 0 h 4194895"/>
              <a:gd name="connsiteX285" fmla="*/ 6930563 w 9601201"/>
              <a:gd name="connsiteY285" fmla="*/ 0 h 4194895"/>
              <a:gd name="connsiteX286" fmla="*/ 3505200 w 9601201"/>
              <a:gd name="connsiteY286" fmla="*/ 3426593 h 4194895"/>
              <a:gd name="connsiteX287" fmla="*/ 3505200 w 9601201"/>
              <a:gd name="connsiteY287" fmla="*/ 3436442 h 4194895"/>
              <a:gd name="connsiteX288" fmla="*/ 6940407 w 9601201"/>
              <a:gd name="connsiteY288" fmla="*/ 0 h 4194895"/>
              <a:gd name="connsiteX289" fmla="*/ 6979794 w 9601201"/>
              <a:gd name="connsiteY289" fmla="*/ 0 h 4194895"/>
              <a:gd name="connsiteX290" fmla="*/ 3505200 w 9601201"/>
              <a:gd name="connsiteY290" fmla="*/ 3475843 h 4194895"/>
              <a:gd name="connsiteX291" fmla="*/ 3505200 w 9601201"/>
              <a:gd name="connsiteY291" fmla="*/ 3485690 h 4194895"/>
              <a:gd name="connsiteX292" fmla="*/ 6989639 w 9601201"/>
              <a:gd name="connsiteY292" fmla="*/ 0 h 4194895"/>
              <a:gd name="connsiteX293" fmla="*/ 7029026 w 9601201"/>
              <a:gd name="connsiteY293" fmla="*/ 0 h 4194895"/>
              <a:gd name="connsiteX294" fmla="*/ 3505200 w 9601201"/>
              <a:gd name="connsiteY294" fmla="*/ 3525093 h 4194895"/>
              <a:gd name="connsiteX295" fmla="*/ 3505200 w 9601201"/>
              <a:gd name="connsiteY295" fmla="*/ 3534940 h 4194895"/>
              <a:gd name="connsiteX296" fmla="*/ 7038871 w 9601201"/>
              <a:gd name="connsiteY296" fmla="*/ 0 h 4194895"/>
              <a:gd name="connsiteX297" fmla="*/ 7056647 w 9601201"/>
              <a:gd name="connsiteY297" fmla="*/ 0 h 4194895"/>
              <a:gd name="connsiteX298" fmla="*/ 7078257 w 9601201"/>
              <a:gd name="connsiteY298" fmla="*/ 0 h 4194895"/>
              <a:gd name="connsiteX299" fmla="*/ 3505200 w 9601201"/>
              <a:gd name="connsiteY299" fmla="*/ 3574341 h 4194895"/>
              <a:gd name="connsiteX300" fmla="*/ 3505200 w 9601201"/>
              <a:gd name="connsiteY300" fmla="*/ 3584190 h 4194895"/>
              <a:gd name="connsiteX301" fmla="*/ 7088103 w 9601201"/>
              <a:gd name="connsiteY301" fmla="*/ 0 h 4194895"/>
              <a:gd name="connsiteX302" fmla="*/ 7127490 w 9601201"/>
              <a:gd name="connsiteY302" fmla="*/ 0 h 4194895"/>
              <a:gd name="connsiteX303" fmla="*/ 3505200 w 9601201"/>
              <a:gd name="connsiteY303" fmla="*/ 3623591 h 4194895"/>
              <a:gd name="connsiteX304" fmla="*/ 3505200 w 9601201"/>
              <a:gd name="connsiteY304" fmla="*/ 3633439 h 4194895"/>
              <a:gd name="connsiteX305" fmla="*/ 7137334 w 9601201"/>
              <a:gd name="connsiteY305" fmla="*/ 0 h 4194895"/>
              <a:gd name="connsiteX306" fmla="*/ 7165097 w 9601201"/>
              <a:gd name="connsiteY306" fmla="*/ 0 h 4194895"/>
              <a:gd name="connsiteX307" fmla="*/ 7176721 w 9601201"/>
              <a:gd name="connsiteY307" fmla="*/ 0 h 4194895"/>
              <a:gd name="connsiteX308" fmla="*/ 3505200 w 9601201"/>
              <a:gd name="connsiteY308" fmla="*/ 3672840 h 4194895"/>
              <a:gd name="connsiteX309" fmla="*/ 3505200 w 9601201"/>
              <a:gd name="connsiteY309" fmla="*/ 3682689 h 4194895"/>
              <a:gd name="connsiteX310" fmla="*/ 7186566 w 9601201"/>
              <a:gd name="connsiteY310" fmla="*/ 0 h 4194895"/>
              <a:gd name="connsiteX311" fmla="*/ 7225953 w 9601201"/>
              <a:gd name="connsiteY311" fmla="*/ 0 h 4194895"/>
              <a:gd name="connsiteX312" fmla="*/ 3505200 w 9601201"/>
              <a:gd name="connsiteY312" fmla="*/ 3722090 h 4194895"/>
              <a:gd name="connsiteX313" fmla="*/ 3505200 w 9601201"/>
              <a:gd name="connsiteY313" fmla="*/ 3731939 h 4194895"/>
              <a:gd name="connsiteX314" fmla="*/ 7235798 w 9601201"/>
              <a:gd name="connsiteY314" fmla="*/ 0 h 4194895"/>
              <a:gd name="connsiteX315" fmla="*/ 7275186 w 9601201"/>
              <a:gd name="connsiteY315" fmla="*/ 0 h 4194895"/>
              <a:gd name="connsiteX316" fmla="*/ 3505200 w 9601201"/>
              <a:gd name="connsiteY316" fmla="*/ 3771340 h 4194895"/>
              <a:gd name="connsiteX317" fmla="*/ 3505200 w 9601201"/>
              <a:gd name="connsiteY317" fmla="*/ 3781188 h 4194895"/>
              <a:gd name="connsiteX318" fmla="*/ 7285030 w 9601201"/>
              <a:gd name="connsiteY318" fmla="*/ 0 h 4194895"/>
              <a:gd name="connsiteX319" fmla="*/ 7324417 w 9601201"/>
              <a:gd name="connsiteY319" fmla="*/ 0 h 4194895"/>
              <a:gd name="connsiteX320" fmla="*/ 3505200 w 9601201"/>
              <a:gd name="connsiteY320" fmla="*/ 3820590 h 4194895"/>
              <a:gd name="connsiteX321" fmla="*/ 3505200 w 9601201"/>
              <a:gd name="connsiteY321" fmla="*/ 3830438 h 4194895"/>
              <a:gd name="connsiteX322" fmla="*/ 7334262 w 9601201"/>
              <a:gd name="connsiteY322" fmla="*/ 0 h 4194895"/>
              <a:gd name="connsiteX323" fmla="*/ 7359457 w 9601201"/>
              <a:gd name="connsiteY323" fmla="*/ 0 h 4194895"/>
              <a:gd name="connsiteX324" fmla="*/ 7373649 w 9601201"/>
              <a:gd name="connsiteY324" fmla="*/ 0 h 4194895"/>
              <a:gd name="connsiteX325" fmla="*/ 3505200 w 9601201"/>
              <a:gd name="connsiteY325" fmla="*/ 3869839 h 4194895"/>
              <a:gd name="connsiteX326" fmla="*/ 3505200 w 9601201"/>
              <a:gd name="connsiteY326" fmla="*/ 3879688 h 4194895"/>
              <a:gd name="connsiteX327" fmla="*/ 7383494 w 9601201"/>
              <a:gd name="connsiteY327" fmla="*/ 0 h 4194895"/>
              <a:gd name="connsiteX328" fmla="*/ 7422881 w 9601201"/>
              <a:gd name="connsiteY328" fmla="*/ 0 h 4194895"/>
              <a:gd name="connsiteX329" fmla="*/ 3505200 w 9601201"/>
              <a:gd name="connsiteY329" fmla="*/ 3919089 h 4194895"/>
              <a:gd name="connsiteX330" fmla="*/ 3505200 w 9601201"/>
              <a:gd name="connsiteY330" fmla="*/ 3928936 h 4194895"/>
              <a:gd name="connsiteX331" fmla="*/ 7432726 w 9601201"/>
              <a:gd name="connsiteY331" fmla="*/ 0 h 4194895"/>
              <a:gd name="connsiteX332" fmla="*/ 7471762 w 9601201"/>
              <a:gd name="connsiteY332" fmla="*/ 0 h 4194895"/>
              <a:gd name="connsiteX333" fmla="*/ 7472112 w 9601201"/>
              <a:gd name="connsiteY333" fmla="*/ 0 h 4194895"/>
              <a:gd name="connsiteX334" fmla="*/ 3505200 w 9601201"/>
              <a:gd name="connsiteY334" fmla="*/ 3968338 h 4194895"/>
              <a:gd name="connsiteX335" fmla="*/ 3505200 w 9601201"/>
              <a:gd name="connsiteY335" fmla="*/ 3978186 h 4194895"/>
              <a:gd name="connsiteX336" fmla="*/ 7481957 w 9601201"/>
              <a:gd name="connsiteY336" fmla="*/ 0 h 4194895"/>
              <a:gd name="connsiteX337" fmla="*/ 7521344 w 9601201"/>
              <a:gd name="connsiteY337" fmla="*/ 0 h 4194895"/>
              <a:gd name="connsiteX338" fmla="*/ 3505200 w 9601201"/>
              <a:gd name="connsiteY338" fmla="*/ 4017587 h 4194895"/>
              <a:gd name="connsiteX339" fmla="*/ 3505200 w 9601201"/>
              <a:gd name="connsiteY339" fmla="*/ 4027436 h 4194895"/>
              <a:gd name="connsiteX340" fmla="*/ 7531190 w 9601201"/>
              <a:gd name="connsiteY340" fmla="*/ 0 h 4194895"/>
              <a:gd name="connsiteX341" fmla="*/ 7570576 w 9601201"/>
              <a:gd name="connsiteY341" fmla="*/ 0 h 4194895"/>
              <a:gd name="connsiteX342" fmla="*/ 3505200 w 9601201"/>
              <a:gd name="connsiteY342" fmla="*/ 4066837 h 4194895"/>
              <a:gd name="connsiteX343" fmla="*/ 3505200 w 9601201"/>
              <a:gd name="connsiteY343" fmla="*/ 4076687 h 4194895"/>
              <a:gd name="connsiteX344" fmla="*/ 7580422 w 9601201"/>
              <a:gd name="connsiteY344" fmla="*/ 0 h 4194895"/>
              <a:gd name="connsiteX345" fmla="*/ 7619809 w 9601201"/>
              <a:gd name="connsiteY345" fmla="*/ 0 h 4194895"/>
              <a:gd name="connsiteX346" fmla="*/ 3505200 w 9601201"/>
              <a:gd name="connsiteY346" fmla="*/ 4116087 h 4194895"/>
              <a:gd name="connsiteX347" fmla="*/ 3505200 w 9601201"/>
              <a:gd name="connsiteY347" fmla="*/ 4125935 h 4194895"/>
              <a:gd name="connsiteX348" fmla="*/ 7629653 w 9601201"/>
              <a:gd name="connsiteY348" fmla="*/ 0 h 4194895"/>
              <a:gd name="connsiteX349" fmla="*/ 7669041 w 9601201"/>
              <a:gd name="connsiteY349" fmla="*/ 0 h 4194895"/>
              <a:gd name="connsiteX350" fmla="*/ 3505200 w 9601201"/>
              <a:gd name="connsiteY350" fmla="*/ 4165338 h 4194895"/>
              <a:gd name="connsiteX351" fmla="*/ 3505200 w 9601201"/>
              <a:gd name="connsiteY351" fmla="*/ 4175185 h 4194895"/>
              <a:gd name="connsiteX352" fmla="*/ 7678885 w 9601201"/>
              <a:gd name="connsiteY352" fmla="*/ 0 h 4194895"/>
              <a:gd name="connsiteX353" fmla="*/ 7718272 w 9601201"/>
              <a:gd name="connsiteY353" fmla="*/ 0 h 4194895"/>
              <a:gd name="connsiteX354" fmla="*/ 3530496 w 9601201"/>
              <a:gd name="connsiteY354" fmla="*/ 4189281 h 4194895"/>
              <a:gd name="connsiteX355" fmla="*/ 3535419 w 9601201"/>
              <a:gd name="connsiteY355" fmla="*/ 4194204 h 4194895"/>
              <a:gd name="connsiteX356" fmla="*/ 7728117 w 9601201"/>
              <a:gd name="connsiteY356" fmla="*/ 0 h 4194895"/>
              <a:gd name="connsiteX357" fmla="*/ 7767505 w 9601201"/>
              <a:gd name="connsiteY357" fmla="*/ 0 h 4194895"/>
              <a:gd name="connsiteX358" fmla="*/ 3579728 w 9601201"/>
              <a:gd name="connsiteY358" fmla="*/ 4189281 h 4194895"/>
              <a:gd name="connsiteX359" fmla="*/ 3584651 w 9601201"/>
              <a:gd name="connsiteY359" fmla="*/ 4194204 h 4194895"/>
              <a:gd name="connsiteX360" fmla="*/ 7777348 w 9601201"/>
              <a:gd name="connsiteY360" fmla="*/ 0 h 4194895"/>
              <a:gd name="connsiteX361" fmla="*/ 7816736 w 9601201"/>
              <a:gd name="connsiteY361" fmla="*/ 0 h 4194895"/>
              <a:gd name="connsiteX362" fmla="*/ 3628960 w 9601201"/>
              <a:gd name="connsiteY362" fmla="*/ 4189281 h 4194895"/>
              <a:gd name="connsiteX363" fmla="*/ 3633883 w 9601201"/>
              <a:gd name="connsiteY363" fmla="*/ 4194204 h 4194895"/>
              <a:gd name="connsiteX364" fmla="*/ 7826580 w 9601201"/>
              <a:gd name="connsiteY364" fmla="*/ 0 h 4194895"/>
              <a:gd name="connsiteX365" fmla="*/ 7865967 w 9601201"/>
              <a:gd name="connsiteY365" fmla="*/ 0 h 4194895"/>
              <a:gd name="connsiteX366" fmla="*/ 3678191 w 9601201"/>
              <a:gd name="connsiteY366" fmla="*/ 4189281 h 4194895"/>
              <a:gd name="connsiteX367" fmla="*/ 3683115 w 9601201"/>
              <a:gd name="connsiteY367" fmla="*/ 4194204 h 4194895"/>
              <a:gd name="connsiteX368" fmla="*/ 7875812 w 9601201"/>
              <a:gd name="connsiteY368" fmla="*/ 0 h 4194895"/>
              <a:gd name="connsiteX369" fmla="*/ 7915200 w 9601201"/>
              <a:gd name="connsiteY369" fmla="*/ 0 h 4194895"/>
              <a:gd name="connsiteX370" fmla="*/ 3727423 w 9601201"/>
              <a:gd name="connsiteY370" fmla="*/ 4189281 h 4194895"/>
              <a:gd name="connsiteX371" fmla="*/ 3732347 w 9601201"/>
              <a:gd name="connsiteY371" fmla="*/ 4194204 h 4194895"/>
              <a:gd name="connsiteX372" fmla="*/ 7925044 w 9601201"/>
              <a:gd name="connsiteY372" fmla="*/ 0 h 4194895"/>
              <a:gd name="connsiteX373" fmla="*/ 7964431 w 9601201"/>
              <a:gd name="connsiteY373" fmla="*/ 0 h 4194895"/>
              <a:gd name="connsiteX374" fmla="*/ 3776655 w 9601201"/>
              <a:gd name="connsiteY374" fmla="*/ 4189281 h 4194895"/>
              <a:gd name="connsiteX375" fmla="*/ 3781578 w 9601201"/>
              <a:gd name="connsiteY375" fmla="*/ 4194204 h 4194895"/>
              <a:gd name="connsiteX376" fmla="*/ 7974276 w 9601201"/>
              <a:gd name="connsiteY376" fmla="*/ 0 h 4194895"/>
              <a:gd name="connsiteX377" fmla="*/ 8013663 w 9601201"/>
              <a:gd name="connsiteY377" fmla="*/ 0 h 4194895"/>
              <a:gd name="connsiteX378" fmla="*/ 3825887 w 9601201"/>
              <a:gd name="connsiteY378" fmla="*/ 4189281 h 4194895"/>
              <a:gd name="connsiteX379" fmla="*/ 3830810 w 9601201"/>
              <a:gd name="connsiteY379" fmla="*/ 4194204 h 4194895"/>
              <a:gd name="connsiteX380" fmla="*/ 8023508 w 9601201"/>
              <a:gd name="connsiteY380" fmla="*/ 0 h 4194895"/>
              <a:gd name="connsiteX381" fmla="*/ 8062895 w 9601201"/>
              <a:gd name="connsiteY381" fmla="*/ 0 h 4194895"/>
              <a:gd name="connsiteX382" fmla="*/ 3875119 w 9601201"/>
              <a:gd name="connsiteY382" fmla="*/ 4189281 h 4194895"/>
              <a:gd name="connsiteX383" fmla="*/ 3880042 w 9601201"/>
              <a:gd name="connsiteY383" fmla="*/ 4194204 h 4194895"/>
              <a:gd name="connsiteX384" fmla="*/ 8072740 w 9601201"/>
              <a:gd name="connsiteY384" fmla="*/ 0 h 4194895"/>
              <a:gd name="connsiteX385" fmla="*/ 8105031 w 9601201"/>
              <a:gd name="connsiteY385" fmla="*/ 0 h 4194895"/>
              <a:gd name="connsiteX386" fmla="*/ 8112127 w 9601201"/>
              <a:gd name="connsiteY386" fmla="*/ 0 h 4194895"/>
              <a:gd name="connsiteX387" fmla="*/ 3924351 w 9601201"/>
              <a:gd name="connsiteY387" fmla="*/ 4189281 h 4194895"/>
              <a:gd name="connsiteX388" fmla="*/ 3929274 w 9601201"/>
              <a:gd name="connsiteY388" fmla="*/ 4194204 h 4194895"/>
              <a:gd name="connsiteX389" fmla="*/ 8121971 w 9601201"/>
              <a:gd name="connsiteY389" fmla="*/ 0 h 4194895"/>
              <a:gd name="connsiteX390" fmla="*/ 8161359 w 9601201"/>
              <a:gd name="connsiteY390" fmla="*/ 0 h 4194895"/>
              <a:gd name="connsiteX391" fmla="*/ 3973583 w 9601201"/>
              <a:gd name="connsiteY391" fmla="*/ 4189281 h 4194895"/>
              <a:gd name="connsiteX392" fmla="*/ 3978507 w 9601201"/>
              <a:gd name="connsiteY392" fmla="*/ 4194204 h 4194895"/>
              <a:gd name="connsiteX393" fmla="*/ 8171204 w 9601201"/>
              <a:gd name="connsiteY393" fmla="*/ 0 h 4194895"/>
              <a:gd name="connsiteX394" fmla="*/ 8188457 w 9601201"/>
              <a:gd name="connsiteY394" fmla="*/ 0 h 4194895"/>
              <a:gd name="connsiteX395" fmla="*/ 8210591 w 9601201"/>
              <a:gd name="connsiteY395" fmla="*/ 0 h 4194895"/>
              <a:gd name="connsiteX396" fmla="*/ 4022815 w 9601201"/>
              <a:gd name="connsiteY396" fmla="*/ 4189281 h 4194895"/>
              <a:gd name="connsiteX397" fmla="*/ 4027738 w 9601201"/>
              <a:gd name="connsiteY397" fmla="*/ 4194204 h 4194895"/>
              <a:gd name="connsiteX398" fmla="*/ 8220436 w 9601201"/>
              <a:gd name="connsiteY398" fmla="*/ 0 h 4194895"/>
              <a:gd name="connsiteX399" fmla="*/ 8260576 w 9601201"/>
              <a:gd name="connsiteY399" fmla="*/ 0 h 4194895"/>
              <a:gd name="connsiteX400" fmla="*/ 4072048 w 9601201"/>
              <a:gd name="connsiteY400" fmla="*/ 4189281 h 4194895"/>
              <a:gd name="connsiteX401" fmla="*/ 4076970 w 9601201"/>
              <a:gd name="connsiteY401" fmla="*/ 4194204 h 4194895"/>
              <a:gd name="connsiteX402" fmla="*/ 8270420 w 9601201"/>
              <a:gd name="connsiteY402" fmla="*/ 0 h 4194895"/>
              <a:gd name="connsiteX403" fmla="*/ 8309808 w 9601201"/>
              <a:gd name="connsiteY403" fmla="*/ 0 h 4194895"/>
              <a:gd name="connsiteX404" fmla="*/ 4121278 w 9601201"/>
              <a:gd name="connsiteY404" fmla="*/ 4189281 h 4194895"/>
              <a:gd name="connsiteX405" fmla="*/ 4126201 w 9601201"/>
              <a:gd name="connsiteY405" fmla="*/ 4194204 h 4194895"/>
              <a:gd name="connsiteX406" fmla="*/ 8319652 w 9601201"/>
              <a:gd name="connsiteY406" fmla="*/ 0 h 4194895"/>
              <a:gd name="connsiteX407" fmla="*/ 8359040 w 9601201"/>
              <a:gd name="connsiteY407" fmla="*/ 0 h 4194895"/>
              <a:gd name="connsiteX408" fmla="*/ 4170510 w 9601201"/>
              <a:gd name="connsiteY408" fmla="*/ 4189281 h 4194895"/>
              <a:gd name="connsiteX409" fmla="*/ 4175433 w 9601201"/>
              <a:gd name="connsiteY409" fmla="*/ 4194204 h 4194895"/>
              <a:gd name="connsiteX410" fmla="*/ 8368884 w 9601201"/>
              <a:gd name="connsiteY410" fmla="*/ 0 h 4194895"/>
              <a:gd name="connsiteX411" fmla="*/ 8408271 w 9601201"/>
              <a:gd name="connsiteY411" fmla="*/ 0 h 4194895"/>
              <a:gd name="connsiteX412" fmla="*/ 4219742 w 9601201"/>
              <a:gd name="connsiteY412" fmla="*/ 4189281 h 4194895"/>
              <a:gd name="connsiteX413" fmla="*/ 4224665 w 9601201"/>
              <a:gd name="connsiteY413" fmla="*/ 4194204 h 4194895"/>
              <a:gd name="connsiteX414" fmla="*/ 8418116 w 9601201"/>
              <a:gd name="connsiteY414" fmla="*/ 0 h 4194895"/>
              <a:gd name="connsiteX415" fmla="*/ 8457502 w 9601201"/>
              <a:gd name="connsiteY415" fmla="*/ 0 h 4194895"/>
              <a:gd name="connsiteX416" fmla="*/ 4268974 w 9601201"/>
              <a:gd name="connsiteY416" fmla="*/ 4189281 h 4194895"/>
              <a:gd name="connsiteX417" fmla="*/ 4273898 w 9601201"/>
              <a:gd name="connsiteY417" fmla="*/ 4194204 h 4194895"/>
              <a:gd name="connsiteX418" fmla="*/ 8467348 w 9601201"/>
              <a:gd name="connsiteY418" fmla="*/ 0 h 4194895"/>
              <a:gd name="connsiteX419" fmla="*/ 8506735 w 9601201"/>
              <a:gd name="connsiteY419" fmla="*/ 0 h 4194895"/>
              <a:gd name="connsiteX420" fmla="*/ 4318206 w 9601201"/>
              <a:gd name="connsiteY420" fmla="*/ 4189281 h 4194895"/>
              <a:gd name="connsiteX421" fmla="*/ 4323130 w 9601201"/>
              <a:gd name="connsiteY421" fmla="*/ 4194204 h 4194895"/>
              <a:gd name="connsiteX422" fmla="*/ 8516580 w 9601201"/>
              <a:gd name="connsiteY422" fmla="*/ 0 h 4194895"/>
              <a:gd name="connsiteX423" fmla="*/ 8541614 w 9601201"/>
              <a:gd name="connsiteY423" fmla="*/ 0 h 4194895"/>
              <a:gd name="connsiteX424" fmla="*/ 8555967 w 9601201"/>
              <a:gd name="connsiteY424" fmla="*/ 0 h 4194895"/>
              <a:gd name="connsiteX425" fmla="*/ 4367439 w 9601201"/>
              <a:gd name="connsiteY425" fmla="*/ 4189281 h 4194895"/>
              <a:gd name="connsiteX426" fmla="*/ 4372361 w 9601201"/>
              <a:gd name="connsiteY426" fmla="*/ 4194204 h 4194895"/>
              <a:gd name="connsiteX427" fmla="*/ 8565811 w 9601201"/>
              <a:gd name="connsiteY427" fmla="*/ 0 h 4194895"/>
              <a:gd name="connsiteX428" fmla="*/ 8605198 w 9601201"/>
              <a:gd name="connsiteY428" fmla="*/ 0 h 4194895"/>
              <a:gd name="connsiteX429" fmla="*/ 4416671 w 9601201"/>
              <a:gd name="connsiteY429" fmla="*/ 4189281 h 4194895"/>
              <a:gd name="connsiteX430" fmla="*/ 4421593 w 9601201"/>
              <a:gd name="connsiteY430" fmla="*/ 4194204 h 4194895"/>
              <a:gd name="connsiteX431" fmla="*/ 8615042 w 9601201"/>
              <a:gd name="connsiteY431" fmla="*/ 0 h 4194895"/>
              <a:gd name="connsiteX432" fmla="*/ 8654430 w 9601201"/>
              <a:gd name="connsiteY432" fmla="*/ 0 h 4194895"/>
              <a:gd name="connsiteX433" fmla="*/ 4465901 w 9601201"/>
              <a:gd name="connsiteY433" fmla="*/ 4189281 h 4194895"/>
              <a:gd name="connsiteX434" fmla="*/ 4470825 w 9601201"/>
              <a:gd name="connsiteY434" fmla="*/ 4194204 h 4194895"/>
              <a:gd name="connsiteX435" fmla="*/ 8664274 w 9601201"/>
              <a:gd name="connsiteY435" fmla="*/ 0 h 4194895"/>
              <a:gd name="connsiteX436" fmla="*/ 8703662 w 9601201"/>
              <a:gd name="connsiteY436" fmla="*/ 0 h 4194895"/>
              <a:gd name="connsiteX437" fmla="*/ 4515133 w 9601201"/>
              <a:gd name="connsiteY437" fmla="*/ 4189281 h 4194895"/>
              <a:gd name="connsiteX438" fmla="*/ 4520057 w 9601201"/>
              <a:gd name="connsiteY438" fmla="*/ 4194204 h 4194895"/>
              <a:gd name="connsiteX439" fmla="*/ 8713507 w 9601201"/>
              <a:gd name="connsiteY439" fmla="*/ 0 h 4194895"/>
              <a:gd name="connsiteX440" fmla="*/ 8752894 w 9601201"/>
              <a:gd name="connsiteY440" fmla="*/ 0 h 4194895"/>
              <a:gd name="connsiteX441" fmla="*/ 4564365 w 9601201"/>
              <a:gd name="connsiteY441" fmla="*/ 4189281 h 4194895"/>
              <a:gd name="connsiteX442" fmla="*/ 4569290 w 9601201"/>
              <a:gd name="connsiteY442" fmla="*/ 4194204 h 4194895"/>
              <a:gd name="connsiteX443" fmla="*/ 8762739 w 9601201"/>
              <a:gd name="connsiteY443" fmla="*/ 0 h 4194895"/>
              <a:gd name="connsiteX444" fmla="*/ 8802126 w 9601201"/>
              <a:gd name="connsiteY444" fmla="*/ 0 h 4194895"/>
              <a:gd name="connsiteX445" fmla="*/ 4613597 w 9601201"/>
              <a:gd name="connsiteY445" fmla="*/ 4189281 h 4194895"/>
              <a:gd name="connsiteX446" fmla="*/ 4618521 w 9601201"/>
              <a:gd name="connsiteY446" fmla="*/ 4194204 h 4194895"/>
              <a:gd name="connsiteX447" fmla="*/ 8811971 w 9601201"/>
              <a:gd name="connsiteY447" fmla="*/ 0 h 4194895"/>
              <a:gd name="connsiteX448" fmla="*/ 8830566 w 9601201"/>
              <a:gd name="connsiteY448" fmla="*/ 0 h 4194895"/>
              <a:gd name="connsiteX449" fmla="*/ 8839157 w 9601201"/>
              <a:gd name="connsiteY449" fmla="*/ 0 h 4194895"/>
              <a:gd name="connsiteX450" fmla="*/ 8839157 w 9601201"/>
              <a:gd name="connsiteY450" fmla="*/ 2 h 4194895"/>
              <a:gd name="connsiteX451" fmla="*/ 8851357 w 9601201"/>
              <a:gd name="connsiteY451" fmla="*/ 2 h 4194895"/>
              <a:gd name="connsiteX452" fmla="*/ 4662830 w 9601201"/>
              <a:gd name="connsiteY452" fmla="*/ 4189281 h 4194895"/>
              <a:gd name="connsiteX453" fmla="*/ 4667752 w 9601201"/>
              <a:gd name="connsiteY453" fmla="*/ 4194204 h 4194895"/>
              <a:gd name="connsiteX454" fmla="*/ 8861201 w 9601201"/>
              <a:gd name="connsiteY454" fmla="*/ 2 h 4194895"/>
              <a:gd name="connsiteX455" fmla="*/ 8900588 w 9601201"/>
              <a:gd name="connsiteY455" fmla="*/ 2 h 4194895"/>
              <a:gd name="connsiteX456" fmla="*/ 4712062 w 9601201"/>
              <a:gd name="connsiteY456" fmla="*/ 4189281 h 4194895"/>
              <a:gd name="connsiteX457" fmla="*/ 4716984 w 9601201"/>
              <a:gd name="connsiteY457" fmla="*/ 4194204 h 4194895"/>
              <a:gd name="connsiteX458" fmla="*/ 8910432 w 9601201"/>
              <a:gd name="connsiteY458" fmla="*/ 2 h 4194895"/>
              <a:gd name="connsiteX459" fmla="*/ 8949820 w 9601201"/>
              <a:gd name="connsiteY459" fmla="*/ 2 h 4194895"/>
              <a:gd name="connsiteX460" fmla="*/ 4761293 w 9601201"/>
              <a:gd name="connsiteY460" fmla="*/ 4189281 h 4194895"/>
              <a:gd name="connsiteX461" fmla="*/ 4766216 w 9601201"/>
              <a:gd name="connsiteY461" fmla="*/ 4194204 h 4194895"/>
              <a:gd name="connsiteX462" fmla="*/ 8959664 w 9601201"/>
              <a:gd name="connsiteY462" fmla="*/ 2 h 4194895"/>
              <a:gd name="connsiteX463" fmla="*/ 8999051 w 9601201"/>
              <a:gd name="connsiteY463" fmla="*/ 2 h 4194895"/>
              <a:gd name="connsiteX464" fmla="*/ 4810524 w 9601201"/>
              <a:gd name="connsiteY464" fmla="*/ 4189281 h 4194895"/>
              <a:gd name="connsiteX465" fmla="*/ 4815448 w 9601201"/>
              <a:gd name="connsiteY465" fmla="*/ 4194204 h 4194895"/>
              <a:gd name="connsiteX466" fmla="*/ 9008896 w 9601201"/>
              <a:gd name="connsiteY466" fmla="*/ 2 h 4194895"/>
              <a:gd name="connsiteX467" fmla="*/ 9048283 w 9601201"/>
              <a:gd name="connsiteY467" fmla="*/ 2 h 4194895"/>
              <a:gd name="connsiteX468" fmla="*/ 4859756 w 9601201"/>
              <a:gd name="connsiteY468" fmla="*/ 4189281 h 4194895"/>
              <a:gd name="connsiteX469" fmla="*/ 4864680 w 9601201"/>
              <a:gd name="connsiteY469" fmla="*/ 4194204 h 4194895"/>
              <a:gd name="connsiteX470" fmla="*/ 9058129 w 9601201"/>
              <a:gd name="connsiteY470" fmla="*/ 2 h 4194895"/>
              <a:gd name="connsiteX471" fmla="*/ 9097515 w 9601201"/>
              <a:gd name="connsiteY471" fmla="*/ 2 h 4194895"/>
              <a:gd name="connsiteX472" fmla="*/ 4908988 w 9601201"/>
              <a:gd name="connsiteY472" fmla="*/ 4189281 h 4194895"/>
              <a:gd name="connsiteX473" fmla="*/ 4913913 w 9601201"/>
              <a:gd name="connsiteY473" fmla="*/ 4194204 h 4194895"/>
              <a:gd name="connsiteX474" fmla="*/ 9107361 w 9601201"/>
              <a:gd name="connsiteY474" fmla="*/ 2 h 4194895"/>
              <a:gd name="connsiteX475" fmla="*/ 9146747 w 9601201"/>
              <a:gd name="connsiteY475" fmla="*/ 2 h 4194895"/>
              <a:gd name="connsiteX476" fmla="*/ 4958220 w 9601201"/>
              <a:gd name="connsiteY476" fmla="*/ 4189281 h 4194895"/>
              <a:gd name="connsiteX477" fmla="*/ 4963143 w 9601201"/>
              <a:gd name="connsiteY477" fmla="*/ 4194204 h 4194895"/>
              <a:gd name="connsiteX478" fmla="*/ 9156592 w 9601201"/>
              <a:gd name="connsiteY478" fmla="*/ 2 h 4194895"/>
              <a:gd name="connsiteX479" fmla="*/ 9195979 w 9601201"/>
              <a:gd name="connsiteY479" fmla="*/ 2 h 4194895"/>
              <a:gd name="connsiteX480" fmla="*/ 5007453 w 9601201"/>
              <a:gd name="connsiteY480" fmla="*/ 4189281 h 4194895"/>
              <a:gd name="connsiteX481" fmla="*/ 5012375 w 9601201"/>
              <a:gd name="connsiteY481" fmla="*/ 4194204 h 4194895"/>
              <a:gd name="connsiteX482" fmla="*/ 9205823 w 9601201"/>
              <a:gd name="connsiteY482" fmla="*/ 2 h 4194895"/>
              <a:gd name="connsiteX483" fmla="*/ 9245211 w 9601201"/>
              <a:gd name="connsiteY483" fmla="*/ 2 h 4194895"/>
              <a:gd name="connsiteX484" fmla="*/ 5056684 w 9601201"/>
              <a:gd name="connsiteY484" fmla="*/ 4189281 h 4194895"/>
              <a:gd name="connsiteX485" fmla="*/ 5061607 w 9601201"/>
              <a:gd name="connsiteY485" fmla="*/ 4194204 h 4194895"/>
              <a:gd name="connsiteX486" fmla="*/ 9255055 w 9601201"/>
              <a:gd name="connsiteY486" fmla="*/ 2 h 4194895"/>
              <a:gd name="connsiteX487" fmla="*/ 9294443 w 9601201"/>
              <a:gd name="connsiteY487" fmla="*/ 2 h 4194895"/>
              <a:gd name="connsiteX488" fmla="*/ 5105916 w 9601201"/>
              <a:gd name="connsiteY488" fmla="*/ 4189281 h 4194895"/>
              <a:gd name="connsiteX489" fmla="*/ 5110839 w 9601201"/>
              <a:gd name="connsiteY489" fmla="*/ 4194204 h 4194895"/>
              <a:gd name="connsiteX490" fmla="*/ 9304287 w 9601201"/>
              <a:gd name="connsiteY490" fmla="*/ 2 h 4194895"/>
              <a:gd name="connsiteX491" fmla="*/ 9343675 w 9601201"/>
              <a:gd name="connsiteY491" fmla="*/ 2 h 4194895"/>
              <a:gd name="connsiteX492" fmla="*/ 5155148 w 9601201"/>
              <a:gd name="connsiteY492" fmla="*/ 4189281 h 4194895"/>
              <a:gd name="connsiteX493" fmla="*/ 5160071 w 9601201"/>
              <a:gd name="connsiteY493" fmla="*/ 4194204 h 4194895"/>
              <a:gd name="connsiteX494" fmla="*/ 9353519 w 9601201"/>
              <a:gd name="connsiteY494" fmla="*/ 2 h 4194895"/>
              <a:gd name="connsiteX495" fmla="*/ 9392906 w 9601201"/>
              <a:gd name="connsiteY495" fmla="*/ 2 h 4194895"/>
              <a:gd name="connsiteX496" fmla="*/ 5204380 w 9601201"/>
              <a:gd name="connsiteY496" fmla="*/ 4189281 h 4194895"/>
              <a:gd name="connsiteX497" fmla="*/ 5209304 w 9601201"/>
              <a:gd name="connsiteY497" fmla="*/ 4194204 h 4194895"/>
              <a:gd name="connsiteX498" fmla="*/ 9402752 w 9601201"/>
              <a:gd name="connsiteY498" fmla="*/ 2 h 4194895"/>
              <a:gd name="connsiteX499" fmla="*/ 9442139 w 9601201"/>
              <a:gd name="connsiteY499" fmla="*/ 2 h 4194895"/>
              <a:gd name="connsiteX500" fmla="*/ 5253611 w 9601201"/>
              <a:gd name="connsiteY500" fmla="*/ 4189281 h 4194895"/>
              <a:gd name="connsiteX501" fmla="*/ 5258536 w 9601201"/>
              <a:gd name="connsiteY501" fmla="*/ 4194204 h 4194895"/>
              <a:gd name="connsiteX502" fmla="*/ 9451983 w 9601201"/>
              <a:gd name="connsiteY502" fmla="*/ 2 h 4194895"/>
              <a:gd name="connsiteX503" fmla="*/ 9491371 w 9601201"/>
              <a:gd name="connsiteY503" fmla="*/ 2 h 4194895"/>
              <a:gd name="connsiteX504" fmla="*/ 5302844 w 9601201"/>
              <a:gd name="connsiteY504" fmla="*/ 4189281 h 4194895"/>
              <a:gd name="connsiteX505" fmla="*/ 5307766 w 9601201"/>
              <a:gd name="connsiteY505" fmla="*/ 4194204 h 4194895"/>
              <a:gd name="connsiteX506" fmla="*/ 9501215 w 9601201"/>
              <a:gd name="connsiteY506" fmla="*/ 2 h 4194895"/>
              <a:gd name="connsiteX507" fmla="*/ 9540603 w 9601201"/>
              <a:gd name="connsiteY507" fmla="*/ 2 h 4194895"/>
              <a:gd name="connsiteX508" fmla="*/ 5352076 w 9601201"/>
              <a:gd name="connsiteY508" fmla="*/ 4189281 h 4194895"/>
              <a:gd name="connsiteX509" fmla="*/ 5356998 w 9601201"/>
              <a:gd name="connsiteY509" fmla="*/ 4194204 h 4194895"/>
              <a:gd name="connsiteX510" fmla="*/ 9550447 w 9601201"/>
              <a:gd name="connsiteY510" fmla="*/ 2 h 4194895"/>
              <a:gd name="connsiteX511" fmla="*/ 9589834 w 9601201"/>
              <a:gd name="connsiteY511" fmla="*/ 2 h 4194895"/>
              <a:gd name="connsiteX512" fmla="*/ 5401307 w 9601201"/>
              <a:gd name="connsiteY512" fmla="*/ 4189281 h 4194895"/>
              <a:gd name="connsiteX513" fmla="*/ 5406230 w 9601201"/>
              <a:gd name="connsiteY513" fmla="*/ 4194204 h 4194895"/>
              <a:gd name="connsiteX514" fmla="*/ 9599678 w 9601201"/>
              <a:gd name="connsiteY514" fmla="*/ 2 h 4194895"/>
              <a:gd name="connsiteX515" fmla="*/ 9601199 w 9601201"/>
              <a:gd name="connsiteY515" fmla="*/ 2 h 4194895"/>
              <a:gd name="connsiteX516" fmla="*/ 9601199 w 9601201"/>
              <a:gd name="connsiteY516" fmla="*/ 1 h 4194895"/>
              <a:gd name="connsiteX517" fmla="*/ 9601200 w 9601201"/>
              <a:gd name="connsiteY517" fmla="*/ 1 h 4194895"/>
              <a:gd name="connsiteX518" fmla="*/ 9601200 w 9601201"/>
              <a:gd name="connsiteY518" fmla="*/ 37875 h 4194895"/>
              <a:gd name="connsiteX519" fmla="*/ 5450539 w 9601201"/>
              <a:gd name="connsiteY519" fmla="*/ 4189281 h 4194895"/>
              <a:gd name="connsiteX520" fmla="*/ 5455462 w 9601201"/>
              <a:gd name="connsiteY520" fmla="*/ 4194204 h 4194895"/>
              <a:gd name="connsiteX521" fmla="*/ 9601200 w 9601201"/>
              <a:gd name="connsiteY521" fmla="*/ 47721 h 4194895"/>
              <a:gd name="connsiteX522" fmla="*/ 9601200 w 9601201"/>
              <a:gd name="connsiteY522" fmla="*/ 87116 h 4194895"/>
              <a:gd name="connsiteX523" fmla="*/ 5499771 w 9601201"/>
              <a:gd name="connsiteY523" fmla="*/ 4189281 h 4194895"/>
              <a:gd name="connsiteX524" fmla="*/ 5504695 w 9601201"/>
              <a:gd name="connsiteY524" fmla="*/ 4194204 h 4194895"/>
              <a:gd name="connsiteX525" fmla="*/ 9601200 w 9601201"/>
              <a:gd name="connsiteY525" fmla="*/ 96962 h 4194895"/>
              <a:gd name="connsiteX526" fmla="*/ 9601200 w 9601201"/>
              <a:gd name="connsiteY526" fmla="*/ 136356 h 4194895"/>
              <a:gd name="connsiteX527" fmla="*/ 5549003 w 9601201"/>
              <a:gd name="connsiteY527" fmla="*/ 4189281 h 4194895"/>
              <a:gd name="connsiteX528" fmla="*/ 5553927 w 9601201"/>
              <a:gd name="connsiteY528" fmla="*/ 4194204 h 4194895"/>
              <a:gd name="connsiteX529" fmla="*/ 9601200 w 9601201"/>
              <a:gd name="connsiteY529" fmla="*/ 146203 h 4194895"/>
              <a:gd name="connsiteX530" fmla="*/ 9601200 w 9601201"/>
              <a:gd name="connsiteY530" fmla="*/ 185598 h 4194895"/>
              <a:gd name="connsiteX531" fmla="*/ 5598236 w 9601201"/>
              <a:gd name="connsiteY531" fmla="*/ 4189281 h 4194895"/>
              <a:gd name="connsiteX532" fmla="*/ 5603158 w 9601201"/>
              <a:gd name="connsiteY532" fmla="*/ 4194204 h 4194895"/>
              <a:gd name="connsiteX533" fmla="*/ 9601200 w 9601201"/>
              <a:gd name="connsiteY533" fmla="*/ 195444 h 4194895"/>
              <a:gd name="connsiteX534" fmla="*/ 9601200 w 9601201"/>
              <a:gd name="connsiteY534" fmla="*/ 234838 h 4194895"/>
              <a:gd name="connsiteX535" fmla="*/ 5647468 w 9601201"/>
              <a:gd name="connsiteY535" fmla="*/ 4189281 h 4194895"/>
              <a:gd name="connsiteX536" fmla="*/ 5652389 w 9601201"/>
              <a:gd name="connsiteY536" fmla="*/ 4194204 h 4194895"/>
              <a:gd name="connsiteX537" fmla="*/ 9601200 w 9601201"/>
              <a:gd name="connsiteY537" fmla="*/ 244684 h 4194895"/>
              <a:gd name="connsiteX538" fmla="*/ 9601200 w 9601201"/>
              <a:gd name="connsiteY538" fmla="*/ 284078 h 4194895"/>
              <a:gd name="connsiteX539" fmla="*/ 5696699 w 9601201"/>
              <a:gd name="connsiteY539" fmla="*/ 4189281 h 4194895"/>
              <a:gd name="connsiteX540" fmla="*/ 5701621 w 9601201"/>
              <a:gd name="connsiteY540" fmla="*/ 4194204 h 4194895"/>
              <a:gd name="connsiteX541" fmla="*/ 9601200 w 9601201"/>
              <a:gd name="connsiteY541" fmla="*/ 293924 h 4194895"/>
              <a:gd name="connsiteX542" fmla="*/ 9601200 w 9601201"/>
              <a:gd name="connsiteY542" fmla="*/ 333319 h 4194895"/>
              <a:gd name="connsiteX543" fmla="*/ 5745930 w 9601201"/>
              <a:gd name="connsiteY543" fmla="*/ 4189281 h 4194895"/>
              <a:gd name="connsiteX544" fmla="*/ 5750854 w 9601201"/>
              <a:gd name="connsiteY544" fmla="*/ 4194204 h 4194895"/>
              <a:gd name="connsiteX545" fmla="*/ 9601200 w 9601201"/>
              <a:gd name="connsiteY545" fmla="*/ 343165 h 4194895"/>
              <a:gd name="connsiteX546" fmla="*/ 9601200 w 9601201"/>
              <a:gd name="connsiteY546" fmla="*/ 382560 h 4194895"/>
              <a:gd name="connsiteX547" fmla="*/ 5795162 w 9601201"/>
              <a:gd name="connsiteY547" fmla="*/ 4189281 h 4194895"/>
              <a:gd name="connsiteX548" fmla="*/ 5800085 w 9601201"/>
              <a:gd name="connsiteY548" fmla="*/ 4194204 h 4194895"/>
              <a:gd name="connsiteX549" fmla="*/ 9601200 w 9601201"/>
              <a:gd name="connsiteY549" fmla="*/ 392406 h 4194895"/>
              <a:gd name="connsiteX550" fmla="*/ 9601200 w 9601201"/>
              <a:gd name="connsiteY550" fmla="*/ 431800 h 4194895"/>
              <a:gd name="connsiteX551" fmla="*/ 5844393 w 9601201"/>
              <a:gd name="connsiteY551" fmla="*/ 4189281 h 4194895"/>
              <a:gd name="connsiteX552" fmla="*/ 5849318 w 9601201"/>
              <a:gd name="connsiteY552" fmla="*/ 4194204 h 4194895"/>
              <a:gd name="connsiteX553" fmla="*/ 9601200 w 9601201"/>
              <a:gd name="connsiteY553" fmla="*/ 441648 h 4194895"/>
              <a:gd name="connsiteX554" fmla="*/ 9601200 w 9601201"/>
              <a:gd name="connsiteY554" fmla="*/ 481041 h 4194895"/>
              <a:gd name="connsiteX555" fmla="*/ 5893625 w 9601201"/>
              <a:gd name="connsiteY555" fmla="*/ 4189281 h 4194895"/>
              <a:gd name="connsiteX556" fmla="*/ 5898549 w 9601201"/>
              <a:gd name="connsiteY556" fmla="*/ 4194204 h 4194895"/>
              <a:gd name="connsiteX557" fmla="*/ 9601200 w 9601201"/>
              <a:gd name="connsiteY557" fmla="*/ 490888 h 4194895"/>
              <a:gd name="connsiteX558" fmla="*/ 9601200 w 9601201"/>
              <a:gd name="connsiteY558" fmla="*/ 530283 h 4194895"/>
              <a:gd name="connsiteX559" fmla="*/ 5942859 w 9601201"/>
              <a:gd name="connsiteY559" fmla="*/ 4189281 h 4194895"/>
              <a:gd name="connsiteX560" fmla="*/ 5947781 w 9601201"/>
              <a:gd name="connsiteY560" fmla="*/ 4194204 h 4194895"/>
              <a:gd name="connsiteX561" fmla="*/ 9601200 w 9601201"/>
              <a:gd name="connsiteY561" fmla="*/ 540129 h 4194895"/>
              <a:gd name="connsiteX562" fmla="*/ 9601200 w 9601201"/>
              <a:gd name="connsiteY562" fmla="*/ 579523 h 4194895"/>
              <a:gd name="connsiteX563" fmla="*/ 5992089 w 9601201"/>
              <a:gd name="connsiteY563" fmla="*/ 4189281 h 4194895"/>
              <a:gd name="connsiteX564" fmla="*/ 5997013 w 9601201"/>
              <a:gd name="connsiteY564" fmla="*/ 4194204 h 4194895"/>
              <a:gd name="connsiteX565" fmla="*/ 9601200 w 9601201"/>
              <a:gd name="connsiteY565" fmla="*/ 589370 h 4194895"/>
              <a:gd name="connsiteX566" fmla="*/ 9601200 w 9601201"/>
              <a:gd name="connsiteY566" fmla="*/ 628764 h 4194895"/>
              <a:gd name="connsiteX567" fmla="*/ 6041321 w 9601201"/>
              <a:gd name="connsiteY567" fmla="*/ 4189281 h 4194895"/>
              <a:gd name="connsiteX568" fmla="*/ 6046244 w 9601201"/>
              <a:gd name="connsiteY568" fmla="*/ 4194204 h 4194895"/>
              <a:gd name="connsiteX569" fmla="*/ 9601200 w 9601201"/>
              <a:gd name="connsiteY569" fmla="*/ 638609 h 4194895"/>
              <a:gd name="connsiteX570" fmla="*/ 9601200 w 9601201"/>
              <a:gd name="connsiteY570" fmla="*/ 678004 h 4194895"/>
              <a:gd name="connsiteX571" fmla="*/ 6090553 w 9601201"/>
              <a:gd name="connsiteY571" fmla="*/ 4189281 h 4194895"/>
              <a:gd name="connsiteX572" fmla="*/ 6095476 w 9601201"/>
              <a:gd name="connsiteY572" fmla="*/ 4194204 h 4194895"/>
              <a:gd name="connsiteX573" fmla="*/ 9601200 w 9601201"/>
              <a:gd name="connsiteY573" fmla="*/ 687850 h 4194895"/>
              <a:gd name="connsiteX574" fmla="*/ 9601200 w 9601201"/>
              <a:gd name="connsiteY574" fmla="*/ 689695 h 4194895"/>
              <a:gd name="connsiteX575" fmla="*/ 9601201 w 9601201"/>
              <a:gd name="connsiteY575" fmla="*/ 689695 h 4194895"/>
              <a:gd name="connsiteX576" fmla="*/ 9601201 w 9601201"/>
              <a:gd name="connsiteY576" fmla="*/ 727244 h 4194895"/>
              <a:gd name="connsiteX577" fmla="*/ 6139785 w 9601201"/>
              <a:gd name="connsiteY577" fmla="*/ 4189281 h 4194895"/>
              <a:gd name="connsiteX578" fmla="*/ 6144709 w 9601201"/>
              <a:gd name="connsiteY578" fmla="*/ 4194204 h 4194895"/>
              <a:gd name="connsiteX579" fmla="*/ 9601201 w 9601201"/>
              <a:gd name="connsiteY579" fmla="*/ 737091 h 4194895"/>
              <a:gd name="connsiteX580" fmla="*/ 9601201 w 9601201"/>
              <a:gd name="connsiteY580" fmla="*/ 776484 h 4194895"/>
              <a:gd name="connsiteX581" fmla="*/ 6189017 w 9601201"/>
              <a:gd name="connsiteY581" fmla="*/ 4189281 h 4194895"/>
              <a:gd name="connsiteX582" fmla="*/ 6193941 w 9601201"/>
              <a:gd name="connsiteY582" fmla="*/ 4194204 h 4194895"/>
              <a:gd name="connsiteX583" fmla="*/ 9601201 w 9601201"/>
              <a:gd name="connsiteY583" fmla="*/ 786331 h 4194895"/>
              <a:gd name="connsiteX584" fmla="*/ 9601201 w 9601201"/>
              <a:gd name="connsiteY584" fmla="*/ 825726 h 4194895"/>
              <a:gd name="connsiteX585" fmla="*/ 6238250 w 9601201"/>
              <a:gd name="connsiteY585" fmla="*/ 4189281 h 4194895"/>
              <a:gd name="connsiteX586" fmla="*/ 6243172 w 9601201"/>
              <a:gd name="connsiteY586" fmla="*/ 4194204 h 4194895"/>
              <a:gd name="connsiteX587" fmla="*/ 9601201 w 9601201"/>
              <a:gd name="connsiteY587" fmla="*/ 835572 h 4194895"/>
              <a:gd name="connsiteX588" fmla="*/ 9601201 w 9601201"/>
              <a:gd name="connsiteY588" fmla="*/ 875603 h 4194895"/>
              <a:gd name="connsiteX589" fmla="*/ 6288713 w 9601201"/>
              <a:gd name="connsiteY589" fmla="*/ 4189281 h 4194895"/>
              <a:gd name="connsiteX590" fmla="*/ 6293635 w 9601201"/>
              <a:gd name="connsiteY590" fmla="*/ 4194204 h 4194895"/>
              <a:gd name="connsiteX591" fmla="*/ 9601201 w 9601201"/>
              <a:gd name="connsiteY591" fmla="*/ 885450 h 4194895"/>
              <a:gd name="connsiteX592" fmla="*/ 9601201 w 9601201"/>
              <a:gd name="connsiteY592" fmla="*/ 924852 h 4194895"/>
              <a:gd name="connsiteX593" fmla="*/ 6337944 w 9601201"/>
              <a:gd name="connsiteY593" fmla="*/ 4189281 h 4194895"/>
              <a:gd name="connsiteX594" fmla="*/ 6342867 w 9601201"/>
              <a:gd name="connsiteY594" fmla="*/ 4194204 h 4194895"/>
              <a:gd name="connsiteX595" fmla="*/ 9601201 w 9601201"/>
              <a:gd name="connsiteY595" fmla="*/ 934699 h 4194895"/>
              <a:gd name="connsiteX596" fmla="*/ 9601201 w 9601201"/>
              <a:gd name="connsiteY596" fmla="*/ 974102 h 4194895"/>
              <a:gd name="connsiteX597" fmla="*/ 6387176 w 9601201"/>
              <a:gd name="connsiteY597" fmla="*/ 4189281 h 4194895"/>
              <a:gd name="connsiteX598" fmla="*/ 6392099 w 9601201"/>
              <a:gd name="connsiteY598" fmla="*/ 4194204 h 4194895"/>
              <a:gd name="connsiteX599" fmla="*/ 9601201 w 9601201"/>
              <a:gd name="connsiteY599" fmla="*/ 983949 h 4194895"/>
              <a:gd name="connsiteX600" fmla="*/ 9601201 w 9601201"/>
              <a:gd name="connsiteY600" fmla="*/ 1023350 h 4194895"/>
              <a:gd name="connsiteX601" fmla="*/ 6436407 w 9601201"/>
              <a:gd name="connsiteY601" fmla="*/ 4189281 h 4194895"/>
              <a:gd name="connsiteX602" fmla="*/ 6441331 w 9601201"/>
              <a:gd name="connsiteY602" fmla="*/ 4194204 h 4194895"/>
              <a:gd name="connsiteX603" fmla="*/ 9601201 w 9601201"/>
              <a:gd name="connsiteY603" fmla="*/ 1033198 h 4194895"/>
              <a:gd name="connsiteX604" fmla="*/ 9601201 w 9601201"/>
              <a:gd name="connsiteY604" fmla="*/ 1072600 h 4194895"/>
              <a:gd name="connsiteX605" fmla="*/ 6485639 w 9601201"/>
              <a:gd name="connsiteY605" fmla="*/ 4189281 h 4194895"/>
              <a:gd name="connsiteX606" fmla="*/ 6490564 w 9601201"/>
              <a:gd name="connsiteY606" fmla="*/ 4194204 h 4194895"/>
              <a:gd name="connsiteX607" fmla="*/ 9601201 w 9601201"/>
              <a:gd name="connsiteY607" fmla="*/ 1082448 h 4194895"/>
              <a:gd name="connsiteX608" fmla="*/ 9601201 w 9601201"/>
              <a:gd name="connsiteY608" fmla="*/ 1121850 h 4194895"/>
              <a:gd name="connsiteX609" fmla="*/ 6534871 w 9601201"/>
              <a:gd name="connsiteY609" fmla="*/ 4189281 h 4194895"/>
              <a:gd name="connsiteX610" fmla="*/ 6539795 w 9601201"/>
              <a:gd name="connsiteY610" fmla="*/ 4194204 h 4194895"/>
              <a:gd name="connsiteX611" fmla="*/ 9601201 w 9601201"/>
              <a:gd name="connsiteY611" fmla="*/ 1131698 h 4194895"/>
              <a:gd name="connsiteX612" fmla="*/ 9601201 w 9601201"/>
              <a:gd name="connsiteY612" fmla="*/ 1171101 h 4194895"/>
              <a:gd name="connsiteX613" fmla="*/ 6584105 w 9601201"/>
              <a:gd name="connsiteY613" fmla="*/ 4189281 h 4194895"/>
              <a:gd name="connsiteX614" fmla="*/ 6589026 w 9601201"/>
              <a:gd name="connsiteY614" fmla="*/ 4194204 h 4194895"/>
              <a:gd name="connsiteX615" fmla="*/ 9601201 w 9601201"/>
              <a:gd name="connsiteY615" fmla="*/ 1180947 h 4194895"/>
              <a:gd name="connsiteX616" fmla="*/ 9601201 w 9601201"/>
              <a:gd name="connsiteY616" fmla="*/ 1220349 h 4194895"/>
              <a:gd name="connsiteX617" fmla="*/ 6633335 w 9601201"/>
              <a:gd name="connsiteY617" fmla="*/ 4189281 h 4194895"/>
              <a:gd name="connsiteX618" fmla="*/ 6638258 w 9601201"/>
              <a:gd name="connsiteY618" fmla="*/ 4194204 h 4194895"/>
              <a:gd name="connsiteX619" fmla="*/ 9601201 w 9601201"/>
              <a:gd name="connsiteY619" fmla="*/ 1230197 h 4194895"/>
              <a:gd name="connsiteX620" fmla="*/ 9601201 w 9601201"/>
              <a:gd name="connsiteY620" fmla="*/ 1269599 h 4194895"/>
              <a:gd name="connsiteX621" fmla="*/ 6682567 w 9601201"/>
              <a:gd name="connsiteY621" fmla="*/ 4189281 h 4194895"/>
              <a:gd name="connsiteX622" fmla="*/ 6687491 w 9601201"/>
              <a:gd name="connsiteY622" fmla="*/ 4194204 h 4194895"/>
              <a:gd name="connsiteX623" fmla="*/ 9601201 w 9601201"/>
              <a:gd name="connsiteY623" fmla="*/ 1279447 h 4194895"/>
              <a:gd name="connsiteX624" fmla="*/ 9601201 w 9601201"/>
              <a:gd name="connsiteY624" fmla="*/ 1318849 h 4194895"/>
              <a:gd name="connsiteX625" fmla="*/ 6731800 w 9601201"/>
              <a:gd name="connsiteY625" fmla="*/ 4189281 h 4194895"/>
              <a:gd name="connsiteX626" fmla="*/ 6736723 w 9601201"/>
              <a:gd name="connsiteY626" fmla="*/ 4194204 h 4194895"/>
              <a:gd name="connsiteX627" fmla="*/ 9601201 w 9601201"/>
              <a:gd name="connsiteY627" fmla="*/ 1328696 h 4194895"/>
              <a:gd name="connsiteX628" fmla="*/ 9601201 w 9601201"/>
              <a:gd name="connsiteY628" fmla="*/ 1368099 h 4194895"/>
              <a:gd name="connsiteX629" fmla="*/ 6781032 w 9601201"/>
              <a:gd name="connsiteY629" fmla="*/ 4189281 h 4194895"/>
              <a:gd name="connsiteX630" fmla="*/ 6785955 w 9601201"/>
              <a:gd name="connsiteY630" fmla="*/ 4194204 h 4194895"/>
              <a:gd name="connsiteX631" fmla="*/ 9601201 w 9601201"/>
              <a:gd name="connsiteY631" fmla="*/ 1377946 h 4194895"/>
              <a:gd name="connsiteX632" fmla="*/ 9601201 w 9601201"/>
              <a:gd name="connsiteY632" fmla="*/ 1417348 h 4194895"/>
              <a:gd name="connsiteX633" fmla="*/ 6830264 w 9601201"/>
              <a:gd name="connsiteY633" fmla="*/ 4189281 h 4194895"/>
              <a:gd name="connsiteX634" fmla="*/ 6835187 w 9601201"/>
              <a:gd name="connsiteY634" fmla="*/ 4194204 h 4194895"/>
              <a:gd name="connsiteX635" fmla="*/ 9601201 w 9601201"/>
              <a:gd name="connsiteY635" fmla="*/ 1427196 h 4194895"/>
              <a:gd name="connsiteX636" fmla="*/ 9601201 w 9601201"/>
              <a:gd name="connsiteY636" fmla="*/ 1466598 h 4194895"/>
              <a:gd name="connsiteX637" fmla="*/ 6879496 w 9601201"/>
              <a:gd name="connsiteY637" fmla="*/ 4189281 h 4194895"/>
              <a:gd name="connsiteX638" fmla="*/ 6884417 w 9601201"/>
              <a:gd name="connsiteY638" fmla="*/ 4194204 h 4194895"/>
              <a:gd name="connsiteX639" fmla="*/ 9601201 w 9601201"/>
              <a:gd name="connsiteY639" fmla="*/ 1476444 h 4194895"/>
              <a:gd name="connsiteX640" fmla="*/ 9601201 w 9601201"/>
              <a:gd name="connsiteY640" fmla="*/ 1515847 h 4194895"/>
              <a:gd name="connsiteX641" fmla="*/ 6928727 w 9601201"/>
              <a:gd name="connsiteY641" fmla="*/ 4189281 h 4194895"/>
              <a:gd name="connsiteX642" fmla="*/ 6933649 w 9601201"/>
              <a:gd name="connsiteY642" fmla="*/ 4194204 h 4194895"/>
              <a:gd name="connsiteX643" fmla="*/ 9601201 w 9601201"/>
              <a:gd name="connsiteY643" fmla="*/ 1525694 h 4194895"/>
              <a:gd name="connsiteX644" fmla="*/ 9601201 w 9601201"/>
              <a:gd name="connsiteY644" fmla="*/ 1565096 h 4194895"/>
              <a:gd name="connsiteX645" fmla="*/ 6977958 w 9601201"/>
              <a:gd name="connsiteY645" fmla="*/ 4189281 h 4194895"/>
              <a:gd name="connsiteX646" fmla="*/ 6982883 w 9601201"/>
              <a:gd name="connsiteY646" fmla="*/ 4194204 h 4194895"/>
              <a:gd name="connsiteX647" fmla="*/ 9601201 w 9601201"/>
              <a:gd name="connsiteY647" fmla="*/ 1574945 h 4194895"/>
              <a:gd name="connsiteX648" fmla="*/ 9601201 w 9601201"/>
              <a:gd name="connsiteY648" fmla="*/ 1614346 h 4194895"/>
              <a:gd name="connsiteX649" fmla="*/ 7027190 w 9601201"/>
              <a:gd name="connsiteY649" fmla="*/ 4189281 h 4194895"/>
              <a:gd name="connsiteX650" fmla="*/ 7032115 w 9601201"/>
              <a:gd name="connsiteY650" fmla="*/ 4194204 h 4194895"/>
              <a:gd name="connsiteX651" fmla="*/ 9601201 w 9601201"/>
              <a:gd name="connsiteY651" fmla="*/ 1624194 h 4194895"/>
              <a:gd name="connsiteX652" fmla="*/ 9601201 w 9601201"/>
              <a:gd name="connsiteY652" fmla="*/ 1663596 h 4194895"/>
              <a:gd name="connsiteX653" fmla="*/ 7076423 w 9601201"/>
              <a:gd name="connsiteY653" fmla="*/ 4189281 h 4194895"/>
              <a:gd name="connsiteX654" fmla="*/ 7081346 w 9601201"/>
              <a:gd name="connsiteY654" fmla="*/ 4194204 h 4194895"/>
              <a:gd name="connsiteX655" fmla="*/ 9601201 w 9601201"/>
              <a:gd name="connsiteY655" fmla="*/ 1673443 h 4194895"/>
              <a:gd name="connsiteX656" fmla="*/ 9601201 w 9601201"/>
              <a:gd name="connsiteY656" fmla="*/ 1712846 h 4194895"/>
              <a:gd name="connsiteX657" fmla="*/ 7125655 w 9601201"/>
              <a:gd name="connsiteY657" fmla="*/ 4189281 h 4194895"/>
              <a:gd name="connsiteX658" fmla="*/ 7130578 w 9601201"/>
              <a:gd name="connsiteY658" fmla="*/ 4194204 h 4194895"/>
              <a:gd name="connsiteX659" fmla="*/ 9601201 w 9601201"/>
              <a:gd name="connsiteY659" fmla="*/ 1722693 h 4194895"/>
              <a:gd name="connsiteX660" fmla="*/ 9601201 w 9601201"/>
              <a:gd name="connsiteY660" fmla="*/ 1762096 h 4194895"/>
              <a:gd name="connsiteX661" fmla="*/ 7174887 w 9601201"/>
              <a:gd name="connsiteY661" fmla="*/ 4189281 h 4194895"/>
              <a:gd name="connsiteX662" fmla="*/ 7179809 w 9601201"/>
              <a:gd name="connsiteY662" fmla="*/ 4194204 h 4194895"/>
              <a:gd name="connsiteX663" fmla="*/ 9601201 w 9601201"/>
              <a:gd name="connsiteY663" fmla="*/ 1771942 h 4194895"/>
              <a:gd name="connsiteX664" fmla="*/ 9601201 w 9601201"/>
              <a:gd name="connsiteY664" fmla="*/ 1811345 h 4194895"/>
              <a:gd name="connsiteX665" fmla="*/ 7224119 w 9601201"/>
              <a:gd name="connsiteY665" fmla="*/ 4189281 h 4194895"/>
              <a:gd name="connsiteX666" fmla="*/ 7229041 w 9601201"/>
              <a:gd name="connsiteY666" fmla="*/ 4194204 h 4194895"/>
              <a:gd name="connsiteX667" fmla="*/ 9601201 w 9601201"/>
              <a:gd name="connsiteY667" fmla="*/ 1821192 h 4194895"/>
              <a:gd name="connsiteX668" fmla="*/ 9601201 w 9601201"/>
              <a:gd name="connsiteY668" fmla="*/ 1860593 h 4194895"/>
              <a:gd name="connsiteX669" fmla="*/ 7273349 w 9601201"/>
              <a:gd name="connsiteY669" fmla="*/ 4189281 h 4194895"/>
              <a:gd name="connsiteX670" fmla="*/ 7278274 w 9601201"/>
              <a:gd name="connsiteY670" fmla="*/ 4194204 h 4194895"/>
              <a:gd name="connsiteX671" fmla="*/ 9601201 w 9601201"/>
              <a:gd name="connsiteY671" fmla="*/ 1870442 h 4194895"/>
              <a:gd name="connsiteX672" fmla="*/ 9601201 w 9601201"/>
              <a:gd name="connsiteY672" fmla="*/ 1909843 h 4194895"/>
              <a:gd name="connsiteX673" fmla="*/ 7322581 w 9601201"/>
              <a:gd name="connsiteY673" fmla="*/ 4189281 h 4194895"/>
              <a:gd name="connsiteX674" fmla="*/ 7327506 w 9601201"/>
              <a:gd name="connsiteY674" fmla="*/ 4194204 h 4194895"/>
              <a:gd name="connsiteX675" fmla="*/ 9601201 w 9601201"/>
              <a:gd name="connsiteY675" fmla="*/ 1919692 h 4194895"/>
              <a:gd name="connsiteX676" fmla="*/ 9601201 w 9601201"/>
              <a:gd name="connsiteY676" fmla="*/ 1959093 h 4194895"/>
              <a:gd name="connsiteX677" fmla="*/ 7371813 w 9601201"/>
              <a:gd name="connsiteY677" fmla="*/ 4189281 h 4194895"/>
              <a:gd name="connsiteX678" fmla="*/ 7376737 w 9601201"/>
              <a:gd name="connsiteY678" fmla="*/ 4194204 h 4194895"/>
              <a:gd name="connsiteX679" fmla="*/ 9601201 w 9601201"/>
              <a:gd name="connsiteY679" fmla="*/ 1968940 h 4194895"/>
              <a:gd name="connsiteX680" fmla="*/ 9601201 w 9601201"/>
              <a:gd name="connsiteY680" fmla="*/ 2008343 h 4194895"/>
              <a:gd name="connsiteX681" fmla="*/ 7421045 w 9601201"/>
              <a:gd name="connsiteY681" fmla="*/ 4189281 h 4194895"/>
              <a:gd name="connsiteX682" fmla="*/ 7425969 w 9601201"/>
              <a:gd name="connsiteY682" fmla="*/ 4194204 h 4194895"/>
              <a:gd name="connsiteX683" fmla="*/ 9601201 w 9601201"/>
              <a:gd name="connsiteY683" fmla="*/ 2018190 h 4194895"/>
              <a:gd name="connsiteX684" fmla="*/ 9601201 w 9601201"/>
              <a:gd name="connsiteY684" fmla="*/ 2057592 h 4194895"/>
              <a:gd name="connsiteX685" fmla="*/ 7470277 w 9601201"/>
              <a:gd name="connsiteY685" fmla="*/ 4189281 h 4194895"/>
              <a:gd name="connsiteX686" fmla="*/ 7475200 w 9601201"/>
              <a:gd name="connsiteY686" fmla="*/ 4194204 h 4194895"/>
              <a:gd name="connsiteX687" fmla="*/ 9601201 w 9601201"/>
              <a:gd name="connsiteY687" fmla="*/ 2067439 h 4194895"/>
              <a:gd name="connsiteX688" fmla="*/ 9601201 w 9601201"/>
              <a:gd name="connsiteY688" fmla="*/ 2106841 h 4194895"/>
              <a:gd name="connsiteX689" fmla="*/ 7519507 w 9601201"/>
              <a:gd name="connsiteY689" fmla="*/ 4189281 h 4194895"/>
              <a:gd name="connsiteX690" fmla="*/ 7524432 w 9601201"/>
              <a:gd name="connsiteY690" fmla="*/ 4194204 h 4194895"/>
              <a:gd name="connsiteX691" fmla="*/ 9601201 w 9601201"/>
              <a:gd name="connsiteY691" fmla="*/ 2116689 h 4194895"/>
              <a:gd name="connsiteX692" fmla="*/ 9601201 w 9601201"/>
              <a:gd name="connsiteY692" fmla="*/ 2156090 h 4194895"/>
              <a:gd name="connsiteX693" fmla="*/ 7568739 w 9601201"/>
              <a:gd name="connsiteY693" fmla="*/ 4189281 h 4194895"/>
              <a:gd name="connsiteX694" fmla="*/ 7573665 w 9601201"/>
              <a:gd name="connsiteY694" fmla="*/ 4194204 h 4194895"/>
              <a:gd name="connsiteX695" fmla="*/ 9601201 w 9601201"/>
              <a:gd name="connsiteY695" fmla="*/ 2165939 h 4194895"/>
              <a:gd name="connsiteX696" fmla="*/ 9601201 w 9601201"/>
              <a:gd name="connsiteY696" fmla="*/ 2205341 h 4194895"/>
              <a:gd name="connsiteX697" fmla="*/ 7617973 w 9601201"/>
              <a:gd name="connsiteY697" fmla="*/ 4189281 h 4194895"/>
              <a:gd name="connsiteX698" fmla="*/ 7622897 w 9601201"/>
              <a:gd name="connsiteY698" fmla="*/ 4194204 h 4194895"/>
              <a:gd name="connsiteX699" fmla="*/ 9601201 w 9601201"/>
              <a:gd name="connsiteY699" fmla="*/ 2215189 h 4194895"/>
              <a:gd name="connsiteX700" fmla="*/ 9601201 w 9601201"/>
              <a:gd name="connsiteY700" fmla="*/ 2254590 h 4194895"/>
              <a:gd name="connsiteX701" fmla="*/ 7667204 w 9601201"/>
              <a:gd name="connsiteY701" fmla="*/ 4189281 h 4194895"/>
              <a:gd name="connsiteX702" fmla="*/ 7672129 w 9601201"/>
              <a:gd name="connsiteY702" fmla="*/ 4194204 h 4194895"/>
              <a:gd name="connsiteX703" fmla="*/ 9601201 w 9601201"/>
              <a:gd name="connsiteY703" fmla="*/ 2264439 h 4194895"/>
              <a:gd name="connsiteX704" fmla="*/ 9601201 w 9601201"/>
              <a:gd name="connsiteY704" fmla="*/ 2303840 h 4194895"/>
              <a:gd name="connsiteX705" fmla="*/ 7716436 w 9601201"/>
              <a:gd name="connsiteY705" fmla="*/ 4189281 h 4194895"/>
              <a:gd name="connsiteX706" fmla="*/ 7721361 w 9601201"/>
              <a:gd name="connsiteY706" fmla="*/ 4194204 h 4194895"/>
              <a:gd name="connsiteX707" fmla="*/ 9601201 w 9601201"/>
              <a:gd name="connsiteY707" fmla="*/ 2313688 h 4194895"/>
              <a:gd name="connsiteX708" fmla="*/ 9601201 w 9601201"/>
              <a:gd name="connsiteY708" fmla="*/ 2353089 h 4194895"/>
              <a:gd name="connsiteX709" fmla="*/ 7765668 w 9601201"/>
              <a:gd name="connsiteY709" fmla="*/ 4189281 h 4194895"/>
              <a:gd name="connsiteX710" fmla="*/ 7770593 w 9601201"/>
              <a:gd name="connsiteY710" fmla="*/ 4194204 h 4194895"/>
              <a:gd name="connsiteX711" fmla="*/ 9601201 w 9601201"/>
              <a:gd name="connsiteY711" fmla="*/ 2362938 h 4194895"/>
              <a:gd name="connsiteX712" fmla="*/ 9601201 w 9601201"/>
              <a:gd name="connsiteY712" fmla="*/ 2402338 h 4194895"/>
              <a:gd name="connsiteX713" fmla="*/ 7814899 w 9601201"/>
              <a:gd name="connsiteY713" fmla="*/ 4189281 h 4194895"/>
              <a:gd name="connsiteX714" fmla="*/ 7819823 w 9601201"/>
              <a:gd name="connsiteY714" fmla="*/ 4194204 h 4194895"/>
              <a:gd name="connsiteX715" fmla="*/ 9601201 w 9601201"/>
              <a:gd name="connsiteY715" fmla="*/ 2412186 h 4194895"/>
              <a:gd name="connsiteX716" fmla="*/ 9601201 w 9601201"/>
              <a:gd name="connsiteY716" fmla="*/ 2451588 h 4194895"/>
              <a:gd name="connsiteX717" fmla="*/ 7864131 w 9601201"/>
              <a:gd name="connsiteY717" fmla="*/ 4189281 h 4194895"/>
              <a:gd name="connsiteX718" fmla="*/ 7869055 w 9601201"/>
              <a:gd name="connsiteY718" fmla="*/ 4194204 h 4194895"/>
              <a:gd name="connsiteX719" fmla="*/ 9601201 w 9601201"/>
              <a:gd name="connsiteY719" fmla="*/ 2461436 h 4194895"/>
              <a:gd name="connsiteX720" fmla="*/ 9601201 w 9601201"/>
              <a:gd name="connsiteY720" fmla="*/ 2500838 h 4194895"/>
              <a:gd name="connsiteX721" fmla="*/ 7913363 w 9601201"/>
              <a:gd name="connsiteY721" fmla="*/ 4189281 h 4194895"/>
              <a:gd name="connsiteX722" fmla="*/ 7918288 w 9601201"/>
              <a:gd name="connsiteY722" fmla="*/ 4194204 h 4194895"/>
              <a:gd name="connsiteX723" fmla="*/ 9601201 w 9601201"/>
              <a:gd name="connsiteY723" fmla="*/ 2510687 h 4194895"/>
              <a:gd name="connsiteX724" fmla="*/ 9601201 w 9601201"/>
              <a:gd name="connsiteY724" fmla="*/ 2550087 h 4194895"/>
              <a:gd name="connsiteX725" fmla="*/ 7962595 w 9601201"/>
              <a:gd name="connsiteY725" fmla="*/ 4189281 h 4194895"/>
              <a:gd name="connsiteX726" fmla="*/ 7967520 w 9601201"/>
              <a:gd name="connsiteY726" fmla="*/ 4194204 h 4194895"/>
              <a:gd name="connsiteX727" fmla="*/ 9601201 w 9601201"/>
              <a:gd name="connsiteY727" fmla="*/ 2559936 h 4194895"/>
              <a:gd name="connsiteX728" fmla="*/ 9601201 w 9601201"/>
              <a:gd name="connsiteY728" fmla="*/ 2599336 h 4194895"/>
              <a:gd name="connsiteX729" fmla="*/ 8011827 w 9601201"/>
              <a:gd name="connsiteY729" fmla="*/ 4189281 h 4194895"/>
              <a:gd name="connsiteX730" fmla="*/ 8016752 w 9601201"/>
              <a:gd name="connsiteY730" fmla="*/ 4194204 h 4194895"/>
              <a:gd name="connsiteX731" fmla="*/ 9601201 w 9601201"/>
              <a:gd name="connsiteY731" fmla="*/ 2609186 h 4194895"/>
              <a:gd name="connsiteX732" fmla="*/ 9601201 w 9601201"/>
              <a:gd name="connsiteY732" fmla="*/ 2648586 h 4194895"/>
              <a:gd name="connsiteX733" fmla="*/ 8061059 w 9601201"/>
              <a:gd name="connsiteY733" fmla="*/ 4189281 h 4194895"/>
              <a:gd name="connsiteX734" fmla="*/ 8065984 w 9601201"/>
              <a:gd name="connsiteY734" fmla="*/ 4194204 h 4194895"/>
              <a:gd name="connsiteX735" fmla="*/ 9601201 w 9601201"/>
              <a:gd name="connsiteY735" fmla="*/ 2658436 h 4194895"/>
              <a:gd name="connsiteX736" fmla="*/ 9601201 w 9601201"/>
              <a:gd name="connsiteY736" fmla="*/ 2697835 h 4194895"/>
              <a:gd name="connsiteX737" fmla="*/ 8110290 w 9601201"/>
              <a:gd name="connsiteY737" fmla="*/ 4189281 h 4194895"/>
              <a:gd name="connsiteX738" fmla="*/ 8115215 w 9601201"/>
              <a:gd name="connsiteY738" fmla="*/ 4194204 h 4194895"/>
              <a:gd name="connsiteX739" fmla="*/ 9601201 w 9601201"/>
              <a:gd name="connsiteY739" fmla="*/ 2707684 h 4194895"/>
              <a:gd name="connsiteX740" fmla="*/ 9601201 w 9601201"/>
              <a:gd name="connsiteY740" fmla="*/ 2747084 h 4194895"/>
              <a:gd name="connsiteX741" fmla="*/ 8159521 w 9601201"/>
              <a:gd name="connsiteY741" fmla="*/ 4189281 h 4194895"/>
              <a:gd name="connsiteX742" fmla="*/ 8164446 w 9601201"/>
              <a:gd name="connsiteY742" fmla="*/ 4194204 h 4194895"/>
              <a:gd name="connsiteX743" fmla="*/ 9601201 w 9601201"/>
              <a:gd name="connsiteY743" fmla="*/ 2756934 h 4194895"/>
              <a:gd name="connsiteX744" fmla="*/ 9601201 w 9601201"/>
              <a:gd name="connsiteY744" fmla="*/ 2796334 h 4194895"/>
              <a:gd name="connsiteX745" fmla="*/ 8208753 w 9601201"/>
              <a:gd name="connsiteY745" fmla="*/ 4189281 h 4194895"/>
              <a:gd name="connsiteX746" fmla="*/ 8213679 w 9601201"/>
              <a:gd name="connsiteY746" fmla="*/ 4194204 h 4194895"/>
              <a:gd name="connsiteX747" fmla="*/ 9601201 w 9601201"/>
              <a:gd name="connsiteY747" fmla="*/ 2806184 h 4194895"/>
              <a:gd name="connsiteX748" fmla="*/ 9601201 w 9601201"/>
              <a:gd name="connsiteY748" fmla="*/ 2845585 h 4194895"/>
              <a:gd name="connsiteX749" fmla="*/ 8257987 w 9601201"/>
              <a:gd name="connsiteY749" fmla="*/ 4189281 h 4194895"/>
              <a:gd name="connsiteX750" fmla="*/ 8262911 w 9601201"/>
              <a:gd name="connsiteY750" fmla="*/ 4194204 h 4194895"/>
              <a:gd name="connsiteX751" fmla="*/ 9601201 w 9601201"/>
              <a:gd name="connsiteY751" fmla="*/ 2855434 h 4194895"/>
              <a:gd name="connsiteX752" fmla="*/ 9601201 w 9601201"/>
              <a:gd name="connsiteY752" fmla="*/ 2894835 h 4194895"/>
              <a:gd name="connsiteX753" fmla="*/ 8307219 w 9601201"/>
              <a:gd name="connsiteY753" fmla="*/ 4189281 h 4194895"/>
              <a:gd name="connsiteX754" fmla="*/ 8312143 w 9601201"/>
              <a:gd name="connsiteY754" fmla="*/ 4194204 h 4194895"/>
              <a:gd name="connsiteX755" fmla="*/ 9601201 w 9601201"/>
              <a:gd name="connsiteY755" fmla="*/ 2904683 h 4194895"/>
              <a:gd name="connsiteX756" fmla="*/ 9601201 w 9601201"/>
              <a:gd name="connsiteY756" fmla="*/ 2944084 h 4194895"/>
              <a:gd name="connsiteX757" fmla="*/ 8356451 w 9601201"/>
              <a:gd name="connsiteY757" fmla="*/ 4189281 h 4194895"/>
              <a:gd name="connsiteX758" fmla="*/ 8361375 w 9601201"/>
              <a:gd name="connsiteY758" fmla="*/ 4194204 h 4194895"/>
              <a:gd name="connsiteX759" fmla="*/ 9601201 w 9601201"/>
              <a:gd name="connsiteY759" fmla="*/ 2953933 h 4194895"/>
              <a:gd name="connsiteX760" fmla="*/ 9601201 w 9601201"/>
              <a:gd name="connsiteY760" fmla="*/ 2993334 h 4194895"/>
              <a:gd name="connsiteX761" fmla="*/ 8405683 w 9601201"/>
              <a:gd name="connsiteY761" fmla="*/ 4189281 h 4194895"/>
              <a:gd name="connsiteX762" fmla="*/ 8410607 w 9601201"/>
              <a:gd name="connsiteY762" fmla="*/ 4194204 h 4194895"/>
              <a:gd name="connsiteX763" fmla="*/ 9601201 w 9601201"/>
              <a:gd name="connsiteY763" fmla="*/ 3003182 h 4194895"/>
              <a:gd name="connsiteX764" fmla="*/ 9601201 w 9601201"/>
              <a:gd name="connsiteY764" fmla="*/ 3042582 h 4194895"/>
              <a:gd name="connsiteX765" fmla="*/ 8454913 w 9601201"/>
              <a:gd name="connsiteY765" fmla="*/ 4189281 h 4194895"/>
              <a:gd name="connsiteX766" fmla="*/ 8459837 w 9601201"/>
              <a:gd name="connsiteY766" fmla="*/ 4194204 h 4194895"/>
              <a:gd name="connsiteX767" fmla="*/ 9601201 w 9601201"/>
              <a:gd name="connsiteY767" fmla="*/ 3052431 h 4194895"/>
              <a:gd name="connsiteX768" fmla="*/ 9601201 w 9601201"/>
              <a:gd name="connsiteY768" fmla="*/ 3091832 h 4194895"/>
              <a:gd name="connsiteX769" fmla="*/ 8504145 w 9601201"/>
              <a:gd name="connsiteY769" fmla="*/ 4189281 h 4194895"/>
              <a:gd name="connsiteX770" fmla="*/ 8509069 w 9601201"/>
              <a:gd name="connsiteY770" fmla="*/ 4194204 h 4194895"/>
              <a:gd name="connsiteX771" fmla="*/ 9601201 w 9601201"/>
              <a:gd name="connsiteY771" fmla="*/ 3101680 h 4194895"/>
              <a:gd name="connsiteX772" fmla="*/ 9601201 w 9601201"/>
              <a:gd name="connsiteY772" fmla="*/ 3141082 h 4194895"/>
              <a:gd name="connsiteX773" fmla="*/ 8553378 w 9601201"/>
              <a:gd name="connsiteY773" fmla="*/ 4189281 h 4194895"/>
              <a:gd name="connsiteX774" fmla="*/ 8558303 w 9601201"/>
              <a:gd name="connsiteY774" fmla="*/ 4194204 h 4194895"/>
              <a:gd name="connsiteX775" fmla="*/ 9601201 w 9601201"/>
              <a:gd name="connsiteY775" fmla="*/ 3150932 h 4194895"/>
              <a:gd name="connsiteX776" fmla="*/ 9601201 w 9601201"/>
              <a:gd name="connsiteY776" fmla="*/ 3190332 h 4194895"/>
              <a:gd name="connsiteX777" fmla="*/ 8602610 w 9601201"/>
              <a:gd name="connsiteY777" fmla="*/ 4189281 h 4194895"/>
              <a:gd name="connsiteX778" fmla="*/ 8607535 w 9601201"/>
              <a:gd name="connsiteY778" fmla="*/ 4194204 h 4194895"/>
              <a:gd name="connsiteX779" fmla="*/ 9601201 w 9601201"/>
              <a:gd name="connsiteY779" fmla="*/ 3200181 h 4194895"/>
              <a:gd name="connsiteX780" fmla="*/ 9601201 w 9601201"/>
              <a:gd name="connsiteY780" fmla="*/ 3239581 h 4194895"/>
              <a:gd name="connsiteX781" fmla="*/ 8651841 w 9601201"/>
              <a:gd name="connsiteY781" fmla="*/ 4189281 h 4194895"/>
              <a:gd name="connsiteX782" fmla="*/ 8656766 w 9601201"/>
              <a:gd name="connsiteY782" fmla="*/ 4194204 h 4194895"/>
              <a:gd name="connsiteX783" fmla="*/ 9601201 w 9601201"/>
              <a:gd name="connsiteY783" fmla="*/ 3249430 h 4194895"/>
              <a:gd name="connsiteX784" fmla="*/ 9601201 w 9601201"/>
              <a:gd name="connsiteY784" fmla="*/ 3288831 h 4194895"/>
              <a:gd name="connsiteX785" fmla="*/ 8701073 w 9601201"/>
              <a:gd name="connsiteY785" fmla="*/ 4189281 h 4194895"/>
              <a:gd name="connsiteX786" fmla="*/ 8705998 w 9601201"/>
              <a:gd name="connsiteY786" fmla="*/ 4194204 h 4194895"/>
              <a:gd name="connsiteX787" fmla="*/ 9601201 w 9601201"/>
              <a:gd name="connsiteY787" fmla="*/ 3298680 h 4194895"/>
              <a:gd name="connsiteX788" fmla="*/ 9601201 w 9601201"/>
              <a:gd name="connsiteY788" fmla="*/ 3338079 h 4194895"/>
              <a:gd name="connsiteX789" fmla="*/ 8750304 w 9601201"/>
              <a:gd name="connsiteY789" fmla="*/ 4189281 h 4194895"/>
              <a:gd name="connsiteX790" fmla="*/ 8755229 w 9601201"/>
              <a:gd name="connsiteY790" fmla="*/ 4194204 h 4194895"/>
              <a:gd name="connsiteX791" fmla="*/ 9601201 w 9601201"/>
              <a:gd name="connsiteY791" fmla="*/ 3347929 h 4194895"/>
              <a:gd name="connsiteX792" fmla="*/ 9601201 w 9601201"/>
              <a:gd name="connsiteY792" fmla="*/ 3387329 h 4194895"/>
              <a:gd name="connsiteX793" fmla="*/ 8799536 w 9601201"/>
              <a:gd name="connsiteY793" fmla="*/ 4189281 h 4194895"/>
              <a:gd name="connsiteX794" fmla="*/ 8804461 w 9601201"/>
              <a:gd name="connsiteY794" fmla="*/ 4194204 h 4194895"/>
              <a:gd name="connsiteX795" fmla="*/ 9601201 w 9601201"/>
              <a:gd name="connsiteY795" fmla="*/ 3397178 h 4194895"/>
              <a:gd name="connsiteX796" fmla="*/ 9601201 w 9601201"/>
              <a:gd name="connsiteY796" fmla="*/ 3436580 h 4194895"/>
              <a:gd name="connsiteX797" fmla="*/ 8848769 w 9601201"/>
              <a:gd name="connsiteY797" fmla="*/ 4189281 h 4194895"/>
              <a:gd name="connsiteX798" fmla="*/ 8853693 w 9601201"/>
              <a:gd name="connsiteY798" fmla="*/ 4194204 h 4194895"/>
              <a:gd name="connsiteX799" fmla="*/ 9601201 w 9601201"/>
              <a:gd name="connsiteY799" fmla="*/ 3446428 h 4194895"/>
              <a:gd name="connsiteX800" fmla="*/ 9601201 w 9601201"/>
              <a:gd name="connsiteY800" fmla="*/ 3485829 h 4194895"/>
              <a:gd name="connsiteX801" fmla="*/ 8898001 w 9601201"/>
              <a:gd name="connsiteY801" fmla="*/ 4189281 h 4194895"/>
              <a:gd name="connsiteX802" fmla="*/ 8902925 w 9601201"/>
              <a:gd name="connsiteY802" fmla="*/ 4194204 h 4194895"/>
              <a:gd name="connsiteX803" fmla="*/ 9601201 w 9601201"/>
              <a:gd name="connsiteY803" fmla="*/ 3495678 h 4194895"/>
              <a:gd name="connsiteX804" fmla="*/ 9601201 w 9601201"/>
              <a:gd name="connsiteY804" fmla="*/ 3524970 h 4194895"/>
              <a:gd name="connsiteX805" fmla="*/ 9601200 w 9601201"/>
              <a:gd name="connsiteY805" fmla="*/ 3524970 h 4194895"/>
              <a:gd name="connsiteX806" fmla="*/ 9601200 w 9601201"/>
              <a:gd name="connsiteY806" fmla="*/ 3535080 h 4194895"/>
              <a:gd name="connsiteX807" fmla="*/ 8947233 w 9601201"/>
              <a:gd name="connsiteY807" fmla="*/ 4189281 h 4194895"/>
              <a:gd name="connsiteX808" fmla="*/ 8952157 w 9601201"/>
              <a:gd name="connsiteY808" fmla="*/ 4194204 h 4194895"/>
              <a:gd name="connsiteX809" fmla="*/ 9601200 w 9601201"/>
              <a:gd name="connsiteY809" fmla="*/ 3544929 h 4194895"/>
              <a:gd name="connsiteX810" fmla="*/ 9601200 w 9601201"/>
              <a:gd name="connsiteY810" fmla="*/ 3584330 h 4194895"/>
              <a:gd name="connsiteX811" fmla="*/ 8996465 w 9601201"/>
              <a:gd name="connsiteY811" fmla="*/ 4189281 h 4194895"/>
              <a:gd name="connsiteX812" fmla="*/ 9001389 w 9601201"/>
              <a:gd name="connsiteY812" fmla="*/ 4194204 h 4194895"/>
              <a:gd name="connsiteX813" fmla="*/ 9601200 w 9601201"/>
              <a:gd name="connsiteY813" fmla="*/ 3594178 h 4194895"/>
              <a:gd name="connsiteX814" fmla="*/ 9601200 w 9601201"/>
              <a:gd name="connsiteY814" fmla="*/ 3633579 h 4194895"/>
              <a:gd name="connsiteX815" fmla="*/ 9045697 w 9601201"/>
              <a:gd name="connsiteY815" fmla="*/ 4189281 h 4194895"/>
              <a:gd name="connsiteX816" fmla="*/ 9050620 w 9601201"/>
              <a:gd name="connsiteY816" fmla="*/ 4194204 h 4194895"/>
              <a:gd name="connsiteX817" fmla="*/ 9601200 w 9601201"/>
              <a:gd name="connsiteY817" fmla="*/ 3643427 h 4194895"/>
              <a:gd name="connsiteX818" fmla="*/ 9601200 w 9601201"/>
              <a:gd name="connsiteY818" fmla="*/ 3682827 h 4194895"/>
              <a:gd name="connsiteX819" fmla="*/ 9094927 w 9601201"/>
              <a:gd name="connsiteY819" fmla="*/ 4189281 h 4194895"/>
              <a:gd name="connsiteX820" fmla="*/ 9099852 w 9601201"/>
              <a:gd name="connsiteY820" fmla="*/ 4194204 h 4194895"/>
              <a:gd name="connsiteX821" fmla="*/ 9601200 w 9601201"/>
              <a:gd name="connsiteY821" fmla="*/ 3692677 h 4194895"/>
              <a:gd name="connsiteX822" fmla="*/ 9601200 w 9601201"/>
              <a:gd name="connsiteY822" fmla="*/ 3732077 h 4194895"/>
              <a:gd name="connsiteX823" fmla="*/ 9144159 w 9601201"/>
              <a:gd name="connsiteY823" fmla="*/ 4189281 h 4194895"/>
              <a:gd name="connsiteX824" fmla="*/ 9149085 w 9601201"/>
              <a:gd name="connsiteY824" fmla="*/ 4194204 h 4194895"/>
              <a:gd name="connsiteX825" fmla="*/ 9601200 w 9601201"/>
              <a:gd name="connsiteY825" fmla="*/ 3741927 h 4194895"/>
              <a:gd name="connsiteX826" fmla="*/ 9601200 w 9601201"/>
              <a:gd name="connsiteY826" fmla="*/ 3781328 h 4194895"/>
              <a:gd name="connsiteX827" fmla="*/ 9193393 w 9601201"/>
              <a:gd name="connsiteY827" fmla="*/ 4189281 h 4194895"/>
              <a:gd name="connsiteX828" fmla="*/ 9198317 w 9601201"/>
              <a:gd name="connsiteY828" fmla="*/ 4194204 h 4194895"/>
              <a:gd name="connsiteX829" fmla="*/ 9601200 w 9601201"/>
              <a:gd name="connsiteY829" fmla="*/ 3791177 h 4194895"/>
              <a:gd name="connsiteX830" fmla="*/ 9601200 w 9601201"/>
              <a:gd name="connsiteY830" fmla="*/ 3830577 h 4194895"/>
              <a:gd name="connsiteX831" fmla="*/ 9242624 w 9601201"/>
              <a:gd name="connsiteY831" fmla="*/ 4189281 h 4194895"/>
              <a:gd name="connsiteX832" fmla="*/ 9247549 w 9601201"/>
              <a:gd name="connsiteY832" fmla="*/ 4194204 h 4194895"/>
              <a:gd name="connsiteX833" fmla="*/ 9601200 w 9601201"/>
              <a:gd name="connsiteY833" fmla="*/ 3840427 h 4194895"/>
              <a:gd name="connsiteX834" fmla="*/ 9601200 w 9601201"/>
              <a:gd name="connsiteY834" fmla="*/ 3879882 h 4194895"/>
              <a:gd name="connsiteX835" fmla="*/ 9291856 w 9601201"/>
              <a:gd name="connsiteY835" fmla="*/ 4189281 h 4194895"/>
              <a:gd name="connsiteX836" fmla="*/ 9296781 w 9601201"/>
              <a:gd name="connsiteY836" fmla="*/ 4194204 h 4194895"/>
              <a:gd name="connsiteX837" fmla="*/ 9601200 w 9601201"/>
              <a:gd name="connsiteY837" fmla="*/ 3889731 h 4194895"/>
              <a:gd name="connsiteX838" fmla="*/ 9601200 w 9601201"/>
              <a:gd name="connsiteY838" fmla="*/ 3929123 h 4194895"/>
              <a:gd name="connsiteX839" fmla="*/ 9341088 w 9601201"/>
              <a:gd name="connsiteY839" fmla="*/ 4189281 h 4194895"/>
              <a:gd name="connsiteX840" fmla="*/ 9346013 w 9601201"/>
              <a:gd name="connsiteY840" fmla="*/ 4194204 h 4194895"/>
              <a:gd name="connsiteX841" fmla="*/ 9601200 w 9601201"/>
              <a:gd name="connsiteY841" fmla="*/ 3938972 h 4194895"/>
              <a:gd name="connsiteX842" fmla="*/ 9601200 w 9601201"/>
              <a:gd name="connsiteY842" fmla="*/ 3978363 h 4194895"/>
              <a:gd name="connsiteX843" fmla="*/ 9390319 w 9601201"/>
              <a:gd name="connsiteY843" fmla="*/ 4189281 h 4194895"/>
              <a:gd name="connsiteX844" fmla="*/ 9395243 w 9601201"/>
              <a:gd name="connsiteY844" fmla="*/ 4194204 h 4194895"/>
              <a:gd name="connsiteX845" fmla="*/ 9601200 w 9601201"/>
              <a:gd name="connsiteY845" fmla="*/ 3988211 h 4194895"/>
              <a:gd name="connsiteX846" fmla="*/ 9601200 w 9601201"/>
              <a:gd name="connsiteY846" fmla="*/ 4027603 h 4194895"/>
              <a:gd name="connsiteX847" fmla="*/ 9439551 w 9601201"/>
              <a:gd name="connsiteY847" fmla="*/ 4189281 h 4194895"/>
              <a:gd name="connsiteX848" fmla="*/ 9444475 w 9601201"/>
              <a:gd name="connsiteY848" fmla="*/ 4194204 h 4194895"/>
              <a:gd name="connsiteX849" fmla="*/ 9601200 w 9601201"/>
              <a:gd name="connsiteY849" fmla="*/ 4037451 h 4194895"/>
              <a:gd name="connsiteX850" fmla="*/ 9601200 w 9601201"/>
              <a:gd name="connsiteY850" fmla="*/ 4076844 h 4194895"/>
              <a:gd name="connsiteX851" fmla="*/ 9488783 w 9601201"/>
              <a:gd name="connsiteY851" fmla="*/ 4189281 h 4194895"/>
              <a:gd name="connsiteX852" fmla="*/ 9493708 w 9601201"/>
              <a:gd name="connsiteY852" fmla="*/ 4194204 h 4194895"/>
              <a:gd name="connsiteX853" fmla="*/ 9601200 w 9601201"/>
              <a:gd name="connsiteY853" fmla="*/ 4086693 h 4194895"/>
              <a:gd name="connsiteX854" fmla="*/ 9601200 w 9601201"/>
              <a:gd name="connsiteY854" fmla="*/ 4126085 h 4194895"/>
              <a:gd name="connsiteX855" fmla="*/ 9538015 w 9601201"/>
              <a:gd name="connsiteY855" fmla="*/ 4189281 h 4194895"/>
              <a:gd name="connsiteX856" fmla="*/ 9542940 w 9601201"/>
              <a:gd name="connsiteY856" fmla="*/ 4194204 h 4194895"/>
              <a:gd name="connsiteX857" fmla="*/ 9601200 w 9601201"/>
              <a:gd name="connsiteY857" fmla="*/ 4135934 h 4194895"/>
              <a:gd name="connsiteX858" fmla="*/ 9601200 w 9601201"/>
              <a:gd name="connsiteY858" fmla="*/ 4175326 h 4194895"/>
              <a:gd name="connsiteX859" fmla="*/ 9587247 w 9601201"/>
              <a:gd name="connsiteY859" fmla="*/ 4189281 h 4194895"/>
              <a:gd name="connsiteX860" fmla="*/ 9592172 w 9601201"/>
              <a:gd name="connsiteY860" fmla="*/ 4194204 h 4194895"/>
              <a:gd name="connsiteX861" fmla="*/ 9601200 w 9601201"/>
              <a:gd name="connsiteY861" fmla="*/ 4185175 h 4194895"/>
              <a:gd name="connsiteX862" fmla="*/ 9601200 w 9601201"/>
              <a:gd name="connsiteY862" fmla="*/ 4194895 h 4194895"/>
              <a:gd name="connsiteX863" fmla="*/ 7083425 w 9601201"/>
              <a:gd name="connsiteY863" fmla="*/ 4194895 h 4194895"/>
              <a:gd name="connsiteX864" fmla="*/ 4291693 w 9601201"/>
              <a:gd name="connsiteY864" fmla="*/ 4194895 h 4194895"/>
              <a:gd name="connsiteX865" fmla="*/ 4291693 w 9601201"/>
              <a:gd name="connsiteY865" fmla="*/ 4194894 h 4194895"/>
              <a:gd name="connsiteX866" fmla="*/ 0 w 9601201"/>
              <a:gd name="connsiteY866" fmla="*/ 4194894 h 4194895"/>
              <a:gd name="connsiteX867" fmla="*/ 0 w 9601201"/>
              <a:gd name="connsiteY867" fmla="*/ 1 h 4194895"/>
              <a:gd name="connsiteX868" fmla="*/ 3505201 w 9601201"/>
              <a:gd name="connsiteY868" fmla="*/ 1 h 419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Lst>
            <a:rect l="l" t="t" r="r" b="b"/>
            <a:pathLst>
              <a:path w="9601201" h="4194895">
                <a:moveTo>
                  <a:pt x="3505201" y="0"/>
                </a:moveTo>
                <a:lnTo>
                  <a:pt x="3532606" y="0"/>
                </a:lnTo>
                <a:lnTo>
                  <a:pt x="3505200" y="27406"/>
                </a:lnTo>
                <a:lnTo>
                  <a:pt x="3505200" y="37252"/>
                </a:lnTo>
                <a:lnTo>
                  <a:pt x="3542452" y="0"/>
                </a:lnTo>
                <a:lnTo>
                  <a:pt x="3581838" y="0"/>
                </a:lnTo>
                <a:lnTo>
                  <a:pt x="3505200" y="76638"/>
                </a:lnTo>
                <a:lnTo>
                  <a:pt x="3505200" y="86484"/>
                </a:lnTo>
                <a:lnTo>
                  <a:pt x="3591684" y="0"/>
                </a:lnTo>
                <a:lnTo>
                  <a:pt x="3631070" y="0"/>
                </a:lnTo>
                <a:lnTo>
                  <a:pt x="3505200" y="125870"/>
                </a:lnTo>
                <a:lnTo>
                  <a:pt x="3505200" y="135717"/>
                </a:lnTo>
                <a:lnTo>
                  <a:pt x="3640917" y="0"/>
                </a:lnTo>
                <a:lnTo>
                  <a:pt x="3680302" y="0"/>
                </a:lnTo>
                <a:lnTo>
                  <a:pt x="3505200" y="175102"/>
                </a:lnTo>
                <a:lnTo>
                  <a:pt x="3505200" y="184949"/>
                </a:lnTo>
                <a:lnTo>
                  <a:pt x="3690149" y="0"/>
                </a:lnTo>
                <a:lnTo>
                  <a:pt x="3729535" y="0"/>
                </a:lnTo>
                <a:lnTo>
                  <a:pt x="3505200" y="224335"/>
                </a:lnTo>
                <a:lnTo>
                  <a:pt x="3505200" y="234180"/>
                </a:lnTo>
                <a:lnTo>
                  <a:pt x="3739380" y="0"/>
                </a:lnTo>
                <a:lnTo>
                  <a:pt x="3778767" y="0"/>
                </a:lnTo>
                <a:lnTo>
                  <a:pt x="3505200" y="273567"/>
                </a:lnTo>
                <a:lnTo>
                  <a:pt x="3505200" y="283411"/>
                </a:lnTo>
                <a:lnTo>
                  <a:pt x="3788611" y="0"/>
                </a:lnTo>
                <a:lnTo>
                  <a:pt x="3827997" y="0"/>
                </a:lnTo>
                <a:lnTo>
                  <a:pt x="3505200" y="322797"/>
                </a:lnTo>
                <a:lnTo>
                  <a:pt x="3505200" y="332644"/>
                </a:lnTo>
                <a:lnTo>
                  <a:pt x="3837844" y="0"/>
                </a:lnTo>
                <a:lnTo>
                  <a:pt x="3877229" y="0"/>
                </a:lnTo>
                <a:lnTo>
                  <a:pt x="3505200" y="372029"/>
                </a:lnTo>
                <a:lnTo>
                  <a:pt x="3505200" y="381876"/>
                </a:lnTo>
                <a:lnTo>
                  <a:pt x="3887076" y="0"/>
                </a:lnTo>
                <a:lnTo>
                  <a:pt x="3926461" y="0"/>
                </a:lnTo>
                <a:lnTo>
                  <a:pt x="3505200" y="421261"/>
                </a:lnTo>
                <a:lnTo>
                  <a:pt x="3505200" y="431107"/>
                </a:lnTo>
                <a:lnTo>
                  <a:pt x="3936307" y="0"/>
                </a:lnTo>
                <a:lnTo>
                  <a:pt x="3975694" y="0"/>
                </a:lnTo>
                <a:lnTo>
                  <a:pt x="3505200" y="470494"/>
                </a:lnTo>
                <a:lnTo>
                  <a:pt x="3505200" y="480340"/>
                </a:lnTo>
                <a:lnTo>
                  <a:pt x="3985540" y="0"/>
                </a:lnTo>
                <a:lnTo>
                  <a:pt x="4024926" y="0"/>
                </a:lnTo>
                <a:lnTo>
                  <a:pt x="3505200" y="519726"/>
                </a:lnTo>
                <a:lnTo>
                  <a:pt x="3505200" y="529571"/>
                </a:lnTo>
                <a:lnTo>
                  <a:pt x="4034771" y="0"/>
                </a:lnTo>
                <a:lnTo>
                  <a:pt x="4074158" y="0"/>
                </a:lnTo>
                <a:lnTo>
                  <a:pt x="3505200" y="568958"/>
                </a:lnTo>
                <a:lnTo>
                  <a:pt x="3505200" y="578803"/>
                </a:lnTo>
                <a:lnTo>
                  <a:pt x="4084003" y="0"/>
                </a:lnTo>
                <a:lnTo>
                  <a:pt x="4123388" y="0"/>
                </a:lnTo>
                <a:lnTo>
                  <a:pt x="3505200" y="618188"/>
                </a:lnTo>
                <a:lnTo>
                  <a:pt x="3505200" y="628036"/>
                </a:lnTo>
                <a:lnTo>
                  <a:pt x="4133236" y="0"/>
                </a:lnTo>
                <a:lnTo>
                  <a:pt x="4172620" y="0"/>
                </a:lnTo>
                <a:lnTo>
                  <a:pt x="3505200" y="667420"/>
                </a:lnTo>
                <a:lnTo>
                  <a:pt x="3505200" y="677268"/>
                </a:lnTo>
                <a:lnTo>
                  <a:pt x="4182468" y="0"/>
                </a:lnTo>
                <a:lnTo>
                  <a:pt x="4221853" y="0"/>
                </a:lnTo>
                <a:lnTo>
                  <a:pt x="3505200" y="716653"/>
                </a:lnTo>
                <a:lnTo>
                  <a:pt x="3505200" y="726500"/>
                </a:lnTo>
                <a:lnTo>
                  <a:pt x="4231700" y="0"/>
                </a:lnTo>
                <a:lnTo>
                  <a:pt x="4271085" y="0"/>
                </a:lnTo>
                <a:lnTo>
                  <a:pt x="3505200" y="765885"/>
                </a:lnTo>
                <a:lnTo>
                  <a:pt x="3505200" y="775731"/>
                </a:lnTo>
                <a:lnTo>
                  <a:pt x="4280931" y="0"/>
                </a:lnTo>
                <a:lnTo>
                  <a:pt x="4320317" y="0"/>
                </a:lnTo>
                <a:lnTo>
                  <a:pt x="3505200" y="815117"/>
                </a:lnTo>
                <a:lnTo>
                  <a:pt x="3505200" y="824964"/>
                </a:lnTo>
                <a:lnTo>
                  <a:pt x="4330164" y="0"/>
                </a:lnTo>
                <a:lnTo>
                  <a:pt x="4369549" y="0"/>
                </a:lnTo>
                <a:lnTo>
                  <a:pt x="3505200" y="864349"/>
                </a:lnTo>
                <a:lnTo>
                  <a:pt x="3505200" y="874194"/>
                </a:lnTo>
                <a:lnTo>
                  <a:pt x="4379394" y="0"/>
                </a:lnTo>
                <a:lnTo>
                  <a:pt x="4418781" y="0"/>
                </a:lnTo>
                <a:lnTo>
                  <a:pt x="3505200" y="913581"/>
                </a:lnTo>
                <a:lnTo>
                  <a:pt x="3505200" y="923426"/>
                </a:lnTo>
                <a:lnTo>
                  <a:pt x="4428626" y="0"/>
                </a:lnTo>
                <a:lnTo>
                  <a:pt x="4468012" y="0"/>
                </a:lnTo>
                <a:lnTo>
                  <a:pt x="3505200" y="962812"/>
                </a:lnTo>
                <a:lnTo>
                  <a:pt x="3505200" y="972659"/>
                </a:lnTo>
                <a:lnTo>
                  <a:pt x="4477859" y="0"/>
                </a:lnTo>
                <a:lnTo>
                  <a:pt x="4517245" y="0"/>
                </a:lnTo>
                <a:lnTo>
                  <a:pt x="3505200" y="1012045"/>
                </a:lnTo>
                <a:lnTo>
                  <a:pt x="3505200" y="1021891"/>
                </a:lnTo>
                <a:lnTo>
                  <a:pt x="4527091" y="0"/>
                </a:lnTo>
                <a:lnTo>
                  <a:pt x="4566477" y="0"/>
                </a:lnTo>
                <a:lnTo>
                  <a:pt x="3505200" y="1061277"/>
                </a:lnTo>
                <a:lnTo>
                  <a:pt x="3505200" y="1071123"/>
                </a:lnTo>
                <a:lnTo>
                  <a:pt x="4576323" y="0"/>
                </a:lnTo>
                <a:lnTo>
                  <a:pt x="4615708" y="0"/>
                </a:lnTo>
                <a:lnTo>
                  <a:pt x="3505200" y="1110508"/>
                </a:lnTo>
                <a:lnTo>
                  <a:pt x="3505200" y="1120355"/>
                </a:lnTo>
                <a:lnTo>
                  <a:pt x="4625555" y="0"/>
                </a:lnTo>
                <a:lnTo>
                  <a:pt x="4664940" y="0"/>
                </a:lnTo>
                <a:lnTo>
                  <a:pt x="3505200" y="1159740"/>
                </a:lnTo>
                <a:lnTo>
                  <a:pt x="3505200" y="1169586"/>
                </a:lnTo>
                <a:lnTo>
                  <a:pt x="4674786" y="0"/>
                </a:lnTo>
                <a:lnTo>
                  <a:pt x="4714172" y="0"/>
                </a:lnTo>
                <a:lnTo>
                  <a:pt x="3505200" y="1208972"/>
                </a:lnTo>
                <a:lnTo>
                  <a:pt x="3505200" y="1218818"/>
                </a:lnTo>
                <a:lnTo>
                  <a:pt x="4724018" y="0"/>
                </a:lnTo>
                <a:lnTo>
                  <a:pt x="4763404" y="0"/>
                </a:lnTo>
                <a:lnTo>
                  <a:pt x="3505200" y="1258204"/>
                </a:lnTo>
                <a:lnTo>
                  <a:pt x="3505200" y="1268050"/>
                </a:lnTo>
                <a:lnTo>
                  <a:pt x="4773250" y="0"/>
                </a:lnTo>
                <a:lnTo>
                  <a:pt x="4812636" y="0"/>
                </a:lnTo>
                <a:lnTo>
                  <a:pt x="3505200" y="1307436"/>
                </a:lnTo>
                <a:lnTo>
                  <a:pt x="3505200" y="1317282"/>
                </a:lnTo>
                <a:lnTo>
                  <a:pt x="4822482" y="0"/>
                </a:lnTo>
                <a:lnTo>
                  <a:pt x="4861868" y="0"/>
                </a:lnTo>
                <a:lnTo>
                  <a:pt x="3505200" y="1356668"/>
                </a:lnTo>
                <a:lnTo>
                  <a:pt x="3505200" y="1366514"/>
                </a:lnTo>
                <a:lnTo>
                  <a:pt x="4871714" y="0"/>
                </a:lnTo>
                <a:lnTo>
                  <a:pt x="4911099" y="0"/>
                </a:lnTo>
                <a:lnTo>
                  <a:pt x="3505200" y="1405899"/>
                </a:lnTo>
                <a:lnTo>
                  <a:pt x="3505200" y="1415746"/>
                </a:lnTo>
                <a:lnTo>
                  <a:pt x="4920946" y="0"/>
                </a:lnTo>
                <a:lnTo>
                  <a:pt x="4960331" y="0"/>
                </a:lnTo>
                <a:lnTo>
                  <a:pt x="3505200" y="1455131"/>
                </a:lnTo>
                <a:lnTo>
                  <a:pt x="3505200" y="1464978"/>
                </a:lnTo>
                <a:lnTo>
                  <a:pt x="4970177" y="0"/>
                </a:lnTo>
                <a:lnTo>
                  <a:pt x="5009563" y="0"/>
                </a:lnTo>
                <a:lnTo>
                  <a:pt x="3505200" y="1504363"/>
                </a:lnTo>
                <a:lnTo>
                  <a:pt x="3505200" y="1514210"/>
                </a:lnTo>
                <a:lnTo>
                  <a:pt x="5019410" y="0"/>
                </a:lnTo>
                <a:lnTo>
                  <a:pt x="5058794" y="0"/>
                </a:lnTo>
                <a:lnTo>
                  <a:pt x="3505200" y="1553595"/>
                </a:lnTo>
                <a:lnTo>
                  <a:pt x="3505200" y="1563442"/>
                </a:lnTo>
                <a:lnTo>
                  <a:pt x="5068642" y="0"/>
                </a:lnTo>
                <a:lnTo>
                  <a:pt x="5108026" y="0"/>
                </a:lnTo>
                <a:lnTo>
                  <a:pt x="3505200" y="1602827"/>
                </a:lnTo>
                <a:lnTo>
                  <a:pt x="3505200" y="1612673"/>
                </a:lnTo>
                <a:lnTo>
                  <a:pt x="5117873" y="0"/>
                </a:lnTo>
                <a:lnTo>
                  <a:pt x="5157259" y="0"/>
                </a:lnTo>
                <a:lnTo>
                  <a:pt x="3505200" y="1652059"/>
                </a:lnTo>
                <a:lnTo>
                  <a:pt x="3505200" y="1661905"/>
                </a:lnTo>
                <a:lnTo>
                  <a:pt x="5167105" y="0"/>
                </a:lnTo>
                <a:lnTo>
                  <a:pt x="5206491" y="0"/>
                </a:lnTo>
                <a:lnTo>
                  <a:pt x="3505200" y="1701291"/>
                </a:lnTo>
                <a:lnTo>
                  <a:pt x="3505200" y="1711137"/>
                </a:lnTo>
                <a:lnTo>
                  <a:pt x="5216337" y="0"/>
                </a:lnTo>
                <a:lnTo>
                  <a:pt x="5255723" y="0"/>
                </a:lnTo>
                <a:lnTo>
                  <a:pt x="3505200" y="1750523"/>
                </a:lnTo>
                <a:lnTo>
                  <a:pt x="3505200" y="1760369"/>
                </a:lnTo>
                <a:lnTo>
                  <a:pt x="5265569" y="0"/>
                </a:lnTo>
                <a:lnTo>
                  <a:pt x="5304955" y="0"/>
                </a:lnTo>
                <a:lnTo>
                  <a:pt x="3505200" y="1799755"/>
                </a:lnTo>
                <a:lnTo>
                  <a:pt x="3505200" y="1809601"/>
                </a:lnTo>
                <a:lnTo>
                  <a:pt x="5314800" y="0"/>
                </a:lnTo>
                <a:lnTo>
                  <a:pt x="5354186" y="0"/>
                </a:lnTo>
                <a:lnTo>
                  <a:pt x="3505200" y="1848986"/>
                </a:lnTo>
                <a:lnTo>
                  <a:pt x="3505200" y="1858833"/>
                </a:lnTo>
                <a:lnTo>
                  <a:pt x="5364032" y="0"/>
                </a:lnTo>
                <a:lnTo>
                  <a:pt x="5403418" y="0"/>
                </a:lnTo>
                <a:lnTo>
                  <a:pt x="3505200" y="1898218"/>
                </a:lnTo>
                <a:lnTo>
                  <a:pt x="3505200" y="1908065"/>
                </a:lnTo>
                <a:lnTo>
                  <a:pt x="5413265" y="0"/>
                </a:lnTo>
                <a:lnTo>
                  <a:pt x="5452650" y="0"/>
                </a:lnTo>
                <a:lnTo>
                  <a:pt x="3505200" y="1947450"/>
                </a:lnTo>
                <a:lnTo>
                  <a:pt x="3505200" y="1957297"/>
                </a:lnTo>
                <a:lnTo>
                  <a:pt x="5462497" y="0"/>
                </a:lnTo>
                <a:lnTo>
                  <a:pt x="5501882" y="0"/>
                </a:lnTo>
                <a:lnTo>
                  <a:pt x="3505200" y="1996682"/>
                </a:lnTo>
                <a:lnTo>
                  <a:pt x="3505200" y="2006528"/>
                </a:lnTo>
                <a:lnTo>
                  <a:pt x="5511728" y="0"/>
                </a:lnTo>
                <a:lnTo>
                  <a:pt x="5551114" y="0"/>
                </a:lnTo>
                <a:lnTo>
                  <a:pt x="3505200" y="2045914"/>
                </a:lnTo>
                <a:lnTo>
                  <a:pt x="3505200" y="2055760"/>
                </a:lnTo>
                <a:lnTo>
                  <a:pt x="5560960" y="0"/>
                </a:lnTo>
                <a:lnTo>
                  <a:pt x="5600346" y="0"/>
                </a:lnTo>
                <a:lnTo>
                  <a:pt x="3505200" y="2095146"/>
                </a:lnTo>
                <a:lnTo>
                  <a:pt x="3505200" y="2104992"/>
                </a:lnTo>
                <a:lnTo>
                  <a:pt x="5610191" y="0"/>
                </a:lnTo>
                <a:lnTo>
                  <a:pt x="5649578" y="0"/>
                </a:lnTo>
                <a:lnTo>
                  <a:pt x="3505200" y="2144378"/>
                </a:lnTo>
                <a:lnTo>
                  <a:pt x="3505200" y="2154224"/>
                </a:lnTo>
                <a:lnTo>
                  <a:pt x="5659423" y="0"/>
                </a:lnTo>
                <a:lnTo>
                  <a:pt x="5698809" y="0"/>
                </a:lnTo>
                <a:lnTo>
                  <a:pt x="3505200" y="2193610"/>
                </a:lnTo>
                <a:lnTo>
                  <a:pt x="3505200" y="2203456"/>
                </a:lnTo>
                <a:lnTo>
                  <a:pt x="5708656" y="0"/>
                </a:lnTo>
                <a:lnTo>
                  <a:pt x="5719764" y="0"/>
                </a:lnTo>
                <a:lnTo>
                  <a:pt x="5748040" y="0"/>
                </a:lnTo>
                <a:lnTo>
                  <a:pt x="3505200" y="2242841"/>
                </a:lnTo>
                <a:lnTo>
                  <a:pt x="3505200" y="2252688"/>
                </a:lnTo>
                <a:lnTo>
                  <a:pt x="5757888" y="0"/>
                </a:lnTo>
                <a:lnTo>
                  <a:pt x="5797273" y="0"/>
                </a:lnTo>
                <a:lnTo>
                  <a:pt x="3505200" y="2292073"/>
                </a:lnTo>
                <a:lnTo>
                  <a:pt x="3505200" y="2301920"/>
                </a:lnTo>
                <a:lnTo>
                  <a:pt x="5807119" y="0"/>
                </a:lnTo>
                <a:lnTo>
                  <a:pt x="5846505" y="0"/>
                </a:lnTo>
                <a:lnTo>
                  <a:pt x="3505200" y="2341305"/>
                </a:lnTo>
                <a:lnTo>
                  <a:pt x="3505200" y="2351152"/>
                </a:lnTo>
                <a:lnTo>
                  <a:pt x="5856351" y="0"/>
                </a:lnTo>
                <a:lnTo>
                  <a:pt x="5874887" y="0"/>
                </a:lnTo>
                <a:lnTo>
                  <a:pt x="5895737" y="0"/>
                </a:lnTo>
                <a:lnTo>
                  <a:pt x="3505200" y="2390537"/>
                </a:lnTo>
                <a:lnTo>
                  <a:pt x="3505200" y="2400383"/>
                </a:lnTo>
                <a:lnTo>
                  <a:pt x="5905583" y="0"/>
                </a:lnTo>
                <a:lnTo>
                  <a:pt x="5944969" y="0"/>
                </a:lnTo>
                <a:lnTo>
                  <a:pt x="3505200" y="2439769"/>
                </a:lnTo>
                <a:lnTo>
                  <a:pt x="3505200" y="2449615"/>
                </a:lnTo>
                <a:lnTo>
                  <a:pt x="5954815" y="0"/>
                </a:lnTo>
                <a:lnTo>
                  <a:pt x="5994201" y="0"/>
                </a:lnTo>
                <a:lnTo>
                  <a:pt x="3505200" y="2489001"/>
                </a:lnTo>
                <a:lnTo>
                  <a:pt x="3505200" y="2498847"/>
                </a:lnTo>
                <a:lnTo>
                  <a:pt x="6004046" y="0"/>
                </a:lnTo>
                <a:lnTo>
                  <a:pt x="6043432" y="0"/>
                </a:lnTo>
                <a:lnTo>
                  <a:pt x="3505200" y="2538233"/>
                </a:lnTo>
                <a:lnTo>
                  <a:pt x="3505200" y="2548079"/>
                </a:lnTo>
                <a:lnTo>
                  <a:pt x="6053278" y="0"/>
                </a:lnTo>
                <a:lnTo>
                  <a:pt x="6070389" y="0"/>
                </a:lnTo>
                <a:lnTo>
                  <a:pt x="6092664" y="0"/>
                </a:lnTo>
                <a:lnTo>
                  <a:pt x="3505200" y="2587465"/>
                </a:lnTo>
                <a:lnTo>
                  <a:pt x="3505200" y="2597311"/>
                </a:lnTo>
                <a:lnTo>
                  <a:pt x="6102510" y="0"/>
                </a:lnTo>
                <a:lnTo>
                  <a:pt x="6141896" y="0"/>
                </a:lnTo>
                <a:lnTo>
                  <a:pt x="3505200" y="2636696"/>
                </a:lnTo>
                <a:lnTo>
                  <a:pt x="3505200" y="2646543"/>
                </a:lnTo>
                <a:lnTo>
                  <a:pt x="6151742" y="0"/>
                </a:lnTo>
                <a:lnTo>
                  <a:pt x="6178809" y="0"/>
                </a:lnTo>
                <a:lnTo>
                  <a:pt x="6191128" y="0"/>
                </a:lnTo>
                <a:lnTo>
                  <a:pt x="3505200" y="2685928"/>
                </a:lnTo>
                <a:lnTo>
                  <a:pt x="3505200" y="2695775"/>
                </a:lnTo>
                <a:lnTo>
                  <a:pt x="6200974" y="0"/>
                </a:lnTo>
                <a:lnTo>
                  <a:pt x="6240359" y="0"/>
                </a:lnTo>
                <a:lnTo>
                  <a:pt x="3505200" y="2735160"/>
                </a:lnTo>
                <a:lnTo>
                  <a:pt x="3505200" y="2745007"/>
                </a:lnTo>
                <a:lnTo>
                  <a:pt x="6250205" y="0"/>
                </a:lnTo>
                <a:lnTo>
                  <a:pt x="6290547" y="0"/>
                </a:lnTo>
                <a:lnTo>
                  <a:pt x="3505200" y="2786348"/>
                </a:lnTo>
                <a:lnTo>
                  <a:pt x="3505200" y="2796197"/>
                </a:lnTo>
                <a:lnTo>
                  <a:pt x="6300392" y="0"/>
                </a:lnTo>
                <a:lnTo>
                  <a:pt x="6339779" y="0"/>
                </a:lnTo>
                <a:lnTo>
                  <a:pt x="3505200" y="2835598"/>
                </a:lnTo>
                <a:lnTo>
                  <a:pt x="3505200" y="2845446"/>
                </a:lnTo>
                <a:lnTo>
                  <a:pt x="6349624" y="0"/>
                </a:lnTo>
                <a:lnTo>
                  <a:pt x="6373169" y="0"/>
                </a:lnTo>
                <a:lnTo>
                  <a:pt x="6389011" y="0"/>
                </a:lnTo>
                <a:lnTo>
                  <a:pt x="3505200" y="2884848"/>
                </a:lnTo>
                <a:lnTo>
                  <a:pt x="3505200" y="2894696"/>
                </a:lnTo>
                <a:lnTo>
                  <a:pt x="6398857" y="0"/>
                </a:lnTo>
                <a:lnTo>
                  <a:pt x="6438243" y="0"/>
                </a:lnTo>
                <a:lnTo>
                  <a:pt x="3505200" y="2934097"/>
                </a:lnTo>
                <a:lnTo>
                  <a:pt x="3505200" y="2943946"/>
                </a:lnTo>
                <a:lnTo>
                  <a:pt x="6448089" y="0"/>
                </a:lnTo>
                <a:lnTo>
                  <a:pt x="6487476" y="0"/>
                </a:lnTo>
                <a:lnTo>
                  <a:pt x="3505200" y="2983347"/>
                </a:lnTo>
                <a:lnTo>
                  <a:pt x="3505200" y="2993195"/>
                </a:lnTo>
                <a:lnTo>
                  <a:pt x="6497320" y="0"/>
                </a:lnTo>
                <a:lnTo>
                  <a:pt x="6519680" y="0"/>
                </a:lnTo>
                <a:lnTo>
                  <a:pt x="6536708" y="0"/>
                </a:lnTo>
                <a:lnTo>
                  <a:pt x="3505200" y="3032597"/>
                </a:lnTo>
                <a:lnTo>
                  <a:pt x="3505200" y="3042445"/>
                </a:lnTo>
                <a:lnTo>
                  <a:pt x="6546552" y="0"/>
                </a:lnTo>
                <a:lnTo>
                  <a:pt x="6585939" y="0"/>
                </a:lnTo>
                <a:lnTo>
                  <a:pt x="3505200" y="3081846"/>
                </a:lnTo>
                <a:lnTo>
                  <a:pt x="3505200" y="3091695"/>
                </a:lnTo>
                <a:lnTo>
                  <a:pt x="6595784" y="0"/>
                </a:lnTo>
                <a:lnTo>
                  <a:pt x="6635171" y="0"/>
                </a:lnTo>
                <a:lnTo>
                  <a:pt x="3505200" y="3131096"/>
                </a:lnTo>
                <a:lnTo>
                  <a:pt x="3505200" y="3140945"/>
                </a:lnTo>
                <a:lnTo>
                  <a:pt x="6645016" y="0"/>
                </a:lnTo>
                <a:lnTo>
                  <a:pt x="6684403" y="0"/>
                </a:lnTo>
                <a:lnTo>
                  <a:pt x="3505200" y="3180346"/>
                </a:lnTo>
                <a:lnTo>
                  <a:pt x="3505200" y="3190193"/>
                </a:lnTo>
                <a:lnTo>
                  <a:pt x="6694248" y="0"/>
                </a:lnTo>
                <a:lnTo>
                  <a:pt x="6715544" y="0"/>
                </a:lnTo>
                <a:lnTo>
                  <a:pt x="6733635" y="0"/>
                </a:lnTo>
                <a:lnTo>
                  <a:pt x="3505200" y="3229595"/>
                </a:lnTo>
                <a:lnTo>
                  <a:pt x="3505200" y="3239443"/>
                </a:lnTo>
                <a:lnTo>
                  <a:pt x="6743479" y="0"/>
                </a:lnTo>
                <a:lnTo>
                  <a:pt x="6782867" y="0"/>
                </a:lnTo>
                <a:lnTo>
                  <a:pt x="3505200" y="3278844"/>
                </a:lnTo>
                <a:lnTo>
                  <a:pt x="3505200" y="3288693"/>
                </a:lnTo>
                <a:lnTo>
                  <a:pt x="6792711" y="0"/>
                </a:lnTo>
                <a:lnTo>
                  <a:pt x="6832099" y="0"/>
                </a:lnTo>
                <a:lnTo>
                  <a:pt x="3505200" y="3328094"/>
                </a:lnTo>
                <a:lnTo>
                  <a:pt x="3505200" y="3337942"/>
                </a:lnTo>
                <a:lnTo>
                  <a:pt x="6841943" y="0"/>
                </a:lnTo>
                <a:lnTo>
                  <a:pt x="6861140" y="0"/>
                </a:lnTo>
                <a:lnTo>
                  <a:pt x="6881330" y="0"/>
                </a:lnTo>
                <a:lnTo>
                  <a:pt x="3505200" y="3377343"/>
                </a:lnTo>
                <a:lnTo>
                  <a:pt x="3505200" y="3387192"/>
                </a:lnTo>
                <a:lnTo>
                  <a:pt x="6891175" y="0"/>
                </a:lnTo>
                <a:lnTo>
                  <a:pt x="6930563" y="0"/>
                </a:lnTo>
                <a:lnTo>
                  <a:pt x="3505200" y="3426593"/>
                </a:lnTo>
                <a:lnTo>
                  <a:pt x="3505200" y="3436442"/>
                </a:lnTo>
                <a:lnTo>
                  <a:pt x="6940407" y="0"/>
                </a:lnTo>
                <a:lnTo>
                  <a:pt x="6979794" y="0"/>
                </a:lnTo>
                <a:lnTo>
                  <a:pt x="3505200" y="3475843"/>
                </a:lnTo>
                <a:lnTo>
                  <a:pt x="3505200" y="3485690"/>
                </a:lnTo>
                <a:lnTo>
                  <a:pt x="6989639" y="0"/>
                </a:lnTo>
                <a:lnTo>
                  <a:pt x="7029026" y="0"/>
                </a:lnTo>
                <a:lnTo>
                  <a:pt x="3505200" y="3525093"/>
                </a:lnTo>
                <a:lnTo>
                  <a:pt x="3505200" y="3534940"/>
                </a:lnTo>
                <a:lnTo>
                  <a:pt x="7038871" y="0"/>
                </a:lnTo>
                <a:lnTo>
                  <a:pt x="7056647" y="0"/>
                </a:lnTo>
                <a:lnTo>
                  <a:pt x="7078257" y="0"/>
                </a:lnTo>
                <a:lnTo>
                  <a:pt x="3505200" y="3574341"/>
                </a:lnTo>
                <a:lnTo>
                  <a:pt x="3505200" y="3584190"/>
                </a:lnTo>
                <a:lnTo>
                  <a:pt x="7088103" y="0"/>
                </a:lnTo>
                <a:lnTo>
                  <a:pt x="7127490" y="0"/>
                </a:lnTo>
                <a:lnTo>
                  <a:pt x="3505200" y="3623591"/>
                </a:lnTo>
                <a:lnTo>
                  <a:pt x="3505200" y="3633439"/>
                </a:lnTo>
                <a:lnTo>
                  <a:pt x="7137334" y="0"/>
                </a:lnTo>
                <a:lnTo>
                  <a:pt x="7165097" y="0"/>
                </a:lnTo>
                <a:lnTo>
                  <a:pt x="7176721" y="0"/>
                </a:lnTo>
                <a:lnTo>
                  <a:pt x="3505200" y="3672840"/>
                </a:lnTo>
                <a:lnTo>
                  <a:pt x="3505200" y="3682689"/>
                </a:lnTo>
                <a:lnTo>
                  <a:pt x="7186566" y="0"/>
                </a:lnTo>
                <a:lnTo>
                  <a:pt x="7225953" y="0"/>
                </a:lnTo>
                <a:lnTo>
                  <a:pt x="3505200" y="3722090"/>
                </a:lnTo>
                <a:lnTo>
                  <a:pt x="3505200" y="3731939"/>
                </a:lnTo>
                <a:lnTo>
                  <a:pt x="7235798" y="0"/>
                </a:lnTo>
                <a:lnTo>
                  <a:pt x="7275186" y="0"/>
                </a:lnTo>
                <a:lnTo>
                  <a:pt x="3505200" y="3771340"/>
                </a:lnTo>
                <a:lnTo>
                  <a:pt x="3505200" y="3781188"/>
                </a:lnTo>
                <a:lnTo>
                  <a:pt x="7285030" y="0"/>
                </a:lnTo>
                <a:lnTo>
                  <a:pt x="7324417" y="0"/>
                </a:lnTo>
                <a:lnTo>
                  <a:pt x="3505200" y="3820590"/>
                </a:lnTo>
                <a:lnTo>
                  <a:pt x="3505200" y="3830438"/>
                </a:lnTo>
                <a:lnTo>
                  <a:pt x="7334262" y="0"/>
                </a:lnTo>
                <a:lnTo>
                  <a:pt x="7359457" y="0"/>
                </a:lnTo>
                <a:lnTo>
                  <a:pt x="7373649" y="0"/>
                </a:lnTo>
                <a:lnTo>
                  <a:pt x="3505200" y="3869839"/>
                </a:lnTo>
                <a:lnTo>
                  <a:pt x="3505200" y="3879688"/>
                </a:lnTo>
                <a:lnTo>
                  <a:pt x="7383494" y="0"/>
                </a:lnTo>
                <a:lnTo>
                  <a:pt x="7422881" y="0"/>
                </a:lnTo>
                <a:lnTo>
                  <a:pt x="3505200" y="3919089"/>
                </a:lnTo>
                <a:lnTo>
                  <a:pt x="3505200" y="3928936"/>
                </a:lnTo>
                <a:lnTo>
                  <a:pt x="7432726" y="0"/>
                </a:lnTo>
                <a:lnTo>
                  <a:pt x="7471762" y="0"/>
                </a:lnTo>
                <a:lnTo>
                  <a:pt x="7472112" y="0"/>
                </a:lnTo>
                <a:lnTo>
                  <a:pt x="3505200" y="3968338"/>
                </a:lnTo>
                <a:lnTo>
                  <a:pt x="3505200" y="3978186"/>
                </a:lnTo>
                <a:lnTo>
                  <a:pt x="7481957" y="0"/>
                </a:lnTo>
                <a:lnTo>
                  <a:pt x="7521344" y="0"/>
                </a:lnTo>
                <a:lnTo>
                  <a:pt x="3505200" y="4017587"/>
                </a:lnTo>
                <a:lnTo>
                  <a:pt x="3505200" y="4027436"/>
                </a:lnTo>
                <a:lnTo>
                  <a:pt x="7531190" y="0"/>
                </a:lnTo>
                <a:lnTo>
                  <a:pt x="7570576" y="0"/>
                </a:lnTo>
                <a:lnTo>
                  <a:pt x="3505200" y="4066837"/>
                </a:lnTo>
                <a:lnTo>
                  <a:pt x="3505200" y="4076687"/>
                </a:lnTo>
                <a:lnTo>
                  <a:pt x="7580422" y="0"/>
                </a:lnTo>
                <a:lnTo>
                  <a:pt x="7619809" y="0"/>
                </a:lnTo>
                <a:lnTo>
                  <a:pt x="3505200" y="4116087"/>
                </a:lnTo>
                <a:lnTo>
                  <a:pt x="3505200" y="4125935"/>
                </a:lnTo>
                <a:lnTo>
                  <a:pt x="7629653" y="0"/>
                </a:lnTo>
                <a:lnTo>
                  <a:pt x="7669041" y="0"/>
                </a:lnTo>
                <a:lnTo>
                  <a:pt x="3505200" y="4165338"/>
                </a:lnTo>
                <a:lnTo>
                  <a:pt x="3505200" y="4175185"/>
                </a:lnTo>
                <a:lnTo>
                  <a:pt x="7678885" y="0"/>
                </a:lnTo>
                <a:lnTo>
                  <a:pt x="7718272" y="0"/>
                </a:lnTo>
                <a:lnTo>
                  <a:pt x="3530496" y="4189281"/>
                </a:lnTo>
                <a:lnTo>
                  <a:pt x="3535419" y="4194204"/>
                </a:lnTo>
                <a:lnTo>
                  <a:pt x="7728117" y="0"/>
                </a:lnTo>
                <a:lnTo>
                  <a:pt x="7767505" y="0"/>
                </a:lnTo>
                <a:lnTo>
                  <a:pt x="3579728" y="4189281"/>
                </a:lnTo>
                <a:lnTo>
                  <a:pt x="3584651" y="4194204"/>
                </a:lnTo>
                <a:lnTo>
                  <a:pt x="7777348" y="0"/>
                </a:lnTo>
                <a:lnTo>
                  <a:pt x="7816736" y="0"/>
                </a:lnTo>
                <a:lnTo>
                  <a:pt x="3628960" y="4189281"/>
                </a:lnTo>
                <a:lnTo>
                  <a:pt x="3633883" y="4194204"/>
                </a:lnTo>
                <a:lnTo>
                  <a:pt x="7826580" y="0"/>
                </a:lnTo>
                <a:lnTo>
                  <a:pt x="7865967" y="0"/>
                </a:lnTo>
                <a:lnTo>
                  <a:pt x="3678191" y="4189281"/>
                </a:lnTo>
                <a:lnTo>
                  <a:pt x="3683115" y="4194204"/>
                </a:lnTo>
                <a:lnTo>
                  <a:pt x="7875812" y="0"/>
                </a:lnTo>
                <a:lnTo>
                  <a:pt x="7915200" y="0"/>
                </a:lnTo>
                <a:lnTo>
                  <a:pt x="3727423" y="4189281"/>
                </a:lnTo>
                <a:lnTo>
                  <a:pt x="3732347" y="4194204"/>
                </a:lnTo>
                <a:lnTo>
                  <a:pt x="7925044" y="0"/>
                </a:lnTo>
                <a:lnTo>
                  <a:pt x="7964431" y="0"/>
                </a:lnTo>
                <a:lnTo>
                  <a:pt x="3776655" y="4189281"/>
                </a:lnTo>
                <a:lnTo>
                  <a:pt x="3781578" y="4194204"/>
                </a:lnTo>
                <a:lnTo>
                  <a:pt x="7974276" y="0"/>
                </a:lnTo>
                <a:lnTo>
                  <a:pt x="8013663" y="0"/>
                </a:lnTo>
                <a:lnTo>
                  <a:pt x="3825887" y="4189281"/>
                </a:lnTo>
                <a:lnTo>
                  <a:pt x="3830810" y="4194204"/>
                </a:lnTo>
                <a:lnTo>
                  <a:pt x="8023508" y="0"/>
                </a:lnTo>
                <a:lnTo>
                  <a:pt x="8062895" y="0"/>
                </a:lnTo>
                <a:lnTo>
                  <a:pt x="3875119" y="4189281"/>
                </a:lnTo>
                <a:lnTo>
                  <a:pt x="3880042" y="4194204"/>
                </a:lnTo>
                <a:lnTo>
                  <a:pt x="8072740" y="0"/>
                </a:lnTo>
                <a:lnTo>
                  <a:pt x="8105031" y="0"/>
                </a:lnTo>
                <a:lnTo>
                  <a:pt x="8112127" y="0"/>
                </a:lnTo>
                <a:lnTo>
                  <a:pt x="3924351" y="4189281"/>
                </a:lnTo>
                <a:lnTo>
                  <a:pt x="3929274" y="4194204"/>
                </a:lnTo>
                <a:lnTo>
                  <a:pt x="8121971" y="0"/>
                </a:lnTo>
                <a:lnTo>
                  <a:pt x="8161359" y="0"/>
                </a:lnTo>
                <a:lnTo>
                  <a:pt x="3973583" y="4189281"/>
                </a:lnTo>
                <a:lnTo>
                  <a:pt x="3978507" y="4194204"/>
                </a:lnTo>
                <a:lnTo>
                  <a:pt x="8171204" y="0"/>
                </a:lnTo>
                <a:lnTo>
                  <a:pt x="8188457" y="0"/>
                </a:lnTo>
                <a:lnTo>
                  <a:pt x="8210591" y="0"/>
                </a:lnTo>
                <a:lnTo>
                  <a:pt x="4022815" y="4189281"/>
                </a:lnTo>
                <a:lnTo>
                  <a:pt x="4027738" y="4194204"/>
                </a:lnTo>
                <a:lnTo>
                  <a:pt x="8220436" y="0"/>
                </a:lnTo>
                <a:lnTo>
                  <a:pt x="8260576" y="0"/>
                </a:lnTo>
                <a:lnTo>
                  <a:pt x="4072048" y="4189281"/>
                </a:lnTo>
                <a:lnTo>
                  <a:pt x="4076970" y="4194204"/>
                </a:lnTo>
                <a:lnTo>
                  <a:pt x="8270420" y="0"/>
                </a:lnTo>
                <a:lnTo>
                  <a:pt x="8309808" y="0"/>
                </a:lnTo>
                <a:lnTo>
                  <a:pt x="4121278" y="4189281"/>
                </a:lnTo>
                <a:lnTo>
                  <a:pt x="4126201" y="4194204"/>
                </a:lnTo>
                <a:lnTo>
                  <a:pt x="8319652" y="0"/>
                </a:lnTo>
                <a:lnTo>
                  <a:pt x="8359040" y="0"/>
                </a:lnTo>
                <a:lnTo>
                  <a:pt x="4170510" y="4189281"/>
                </a:lnTo>
                <a:lnTo>
                  <a:pt x="4175433" y="4194204"/>
                </a:lnTo>
                <a:lnTo>
                  <a:pt x="8368884" y="0"/>
                </a:lnTo>
                <a:lnTo>
                  <a:pt x="8408271" y="0"/>
                </a:lnTo>
                <a:lnTo>
                  <a:pt x="4219742" y="4189281"/>
                </a:lnTo>
                <a:lnTo>
                  <a:pt x="4224665" y="4194204"/>
                </a:lnTo>
                <a:lnTo>
                  <a:pt x="8418116" y="0"/>
                </a:lnTo>
                <a:lnTo>
                  <a:pt x="8457502" y="0"/>
                </a:lnTo>
                <a:lnTo>
                  <a:pt x="4268974" y="4189281"/>
                </a:lnTo>
                <a:lnTo>
                  <a:pt x="4273898" y="4194204"/>
                </a:lnTo>
                <a:lnTo>
                  <a:pt x="8467348" y="0"/>
                </a:lnTo>
                <a:lnTo>
                  <a:pt x="8506735" y="0"/>
                </a:lnTo>
                <a:lnTo>
                  <a:pt x="4318206" y="4189281"/>
                </a:lnTo>
                <a:lnTo>
                  <a:pt x="4323130" y="4194204"/>
                </a:lnTo>
                <a:lnTo>
                  <a:pt x="8516580" y="0"/>
                </a:lnTo>
                <a:lnTo>
                  <a:pt x="8541614" y="0"/>
                </a:lnTo>
                <a:lnTo>
                  <a:pt x="8555967" y="0"/>
                </a:lnTo>
                <a:lnTo>
                  <a:pt x="4367439" y="4189281"/>
                </a:lnTo>
                <a:lnTo>
                  <a:pt x="4372361" y="4194204"/>
                </a:lnTo>
                <a:lnTo>
                  <a:pt x="8565811" y="0"/>
                </a:lnTo>
                <a:lnTo>
                  <a:pt x="8605198" y="0"/>
                </a:lnTo>
                <a:lnTo>
                  <a:pt x="4416671" y="4189281"/>
                </a:lnTo>
                <a:lnTo>
                  <a:pt x="4421593" y="4194204"/>
                </a:lnTo>
                <a:lnTo>
                  <a:pt x="8615042" y="0"/>
                </a:lnTo>
                <a:lnTo>
                  <a:pt x="8654430" y="0"/>
                </a:lnTo>
                <a:lnTo>
                  <a:pt x="4465901" y="4189281"/>
                </a:lnTo>
                <a:lnTo>
                  <a:pt x="4470825" y="4194204"/>
                </a:lnTo>
                <a:lnTo>
                  <a:pt x="8664274" y="0"/>
                </a:lnTo>
                <a:lnTo>
                  <a:pt x="8703662" y="0"/>
                </a:lnTo>
                <a:lnTo>
                  <a:pt x="4515133" y="4189281"/>
                </a:lnTo>
                <a:lnTo>
                  <a:pt x="4520057" y="4194204"/>
                </a:lnTo>
                <a:lnTo>
                  <a:pt x="8713507" y="0"/>
                </a:lnTo>
                <a:lnTo>
                  <a:pt x="8752894" y="0"/>
                </a:lnTo>
                <a:lnTo>
                  <a:pt x="4564365" y="4189281"/>
                </a:lnTo>
                <a:lnTo>
                  <a:pt x="4569290" y="4194204"/>
                </a:lnTo>
                <a:lnTo>
                  <a:pt x="8762739" y="0"/>
                </a:lnTo>
                <a:lnTo>
                  <a:pt x="8802126" y="0"/>
                </a:lnTo>
                <a:lnTo>
                  <a:pt x="4613597" y="4189281"/>
                </a:lnTo>
                <a:lnTo>
                  <a:pt x="4618521" y="4194204"/>
                </a:lnTo>
                <a:lnTo>
                  <a:pt x="8811971" y="0"/>
                </a:lnTo>
                <a:lnTo>
                  <a:pt x="8830566" y="0"/>
                </a:lnTo>
                <a:lnTo>
                  <a:pt x="8839157" y="0"/>
                </a:lnTo>
                <a:lnTo>
                  <a:pt x="8839157" y="2"/>
                </a:lnTo>
                <a:lnTo>
                  <a:pt x="8851357" y="2"/>
                </a:lnTo>
                <a:lnTo>
                  <a:pt x="4662830" y="4189281"/>
                </a:lnTo>
                <a:lnTo>
                  <a:pt x="4667752" y="4194204"/>
                </a:lnTo>
                <a:lnTo>
                  <a:pt x="8861201" y="2"/>
                </a:lnTo>
                <a:lnTo>
                  <a:pt x="8900588" y="2"/>
                </a:lnTo>
                <a:lnTo>
                  <a:pt x="4712062" y="4189281"/>
                </a:lnTo>
                <a:lnTo>
                  <a:pt x="4716984" y="4194204"/>
                </a:lnTo>
                <a:lnTo>
                  <a:pt x="8910432" y="2"/>
                </a:lnTo>
                <a:lnTo>
                  <a:pt x="8949820" y="2"/>
                </a:lnTo>
                <a:lnTo>
                  <a:pt x="4761293" y="4189281"/>
                </a:lnTo>
                <a:lnTo>
                  <a:pt x="4766216" y="4194204"/>
                </a:lnTo>
                <a:lnTo>
                  <a:pt x="8959664" y="2"/>
                </a:lnTo>
                <a:lnTo>
                  <a:pt x="8999051" y="2"/>
                </a:lnTo>
                <a:lnTo>
                  <a:pt x="4810524" y="4189281"/>
                </a:lnTo>
                <a:lnTo>
                  <a:pt x="4815448" y="4194204"/>
                </a:lnTo>
                <a:lnTo>
                  <a:pt x="9008896" y="2"/>
                </a:lnTo>
                <a:lnTo>
                  <a:pt x="9048283" y="2"/>
                </a:lnTo>
                <a:lnTo>
                  <a:pt x="4859756" y="4189281"/>
                </a:lnTo>
                <a:lnTo>
                  <a:pt x="4864680" y="4194204"/>
                </a:lnTo>
                <a:lnTo>
                  <a:pt x="9058129" y="2"/>
                </a:lnTo>
                <a:lnTo>
                  <a:pt x="9097515" y="2"/>
                </a:lnTo>
                <a:lnTo>
                  <a:pt x="4908988" y="4189281"/>
                </a:lnTo>
                <a:lnTo>
                  <a:pt x="4913913" y="4194204"/>
                </a:lnTo>
                <a:lnTo>
                  <a:pt x="9107361" y="2"/>
                </a:lnTo>
                <a:lnTo>
                  <a:pt x="9146747" y="2"/>
                </a:lnTo>
                <a:lnTo>
                  <a:pt x="4958220" y="4189281"/>
                </a:lnTo>
                <a:lnTo>
                  <a:pt x="4963143" y="4194204"/>
                </a:lnTo>
                <a:lnTo>
                  <a:pt x="9156592" y="2"/>
                </a:lnTo>
                <a:lnTo>
                  <a:pt x="9195979" y="2"/>
                </a:lnTo>
                <a:lnTo>
                  <a:pt x="5007453" y="4189281"/>
                </a:lnTo>
                <a:lnTo>
                  <a:pt x="5012375" y="4194204"/>
                </a:lnTo>
                <a:lnTo>
                  <a:pt x="9205823" y="2"/>
                </a:lnTo>
                <a:lnTo>
                  <a:pt x="9245211" y="2"/>
                </a:lnTo>
                <a:lnTo>
                  <a:pt x="5056684" y="4189281"/>
                </a:lnTo>
                <a:lnTo>
                  <a:pt x="5061607" y="4194204"/>
                </a:lnTo>
                <a:lnTo>
                  <a:pt x="9255055" y="2"/>
                </a:lnTo>
                <a:lnTo>
                  <a:pt x="9294443" y="2"/>
                </a:lnTo>
                <a:lnTo>
                  <a:pt x="5105916" y="4189281"/>
                </a:lnTo>
                <a:lnTo>
                  <a:pt x="5110839" y="4194204"/>
                </a:lnTo>
                <a:lnTo>
                  <a:pt x="9304287" y="2"/>
                </a:lnTo>
                <a:lnTo>
                  <a:pt x="9343675" y="2"/>
                </a:lnTo>
                <a:lnTo>
                  <a:pt x="5155148" y="4189281"/>
                </a:lnTo>
                <a:lnTo>
                  <a:pt x="5160071" y="4194204"/>
                </a:lnTo>
                <a:lnTo>
                  <a:pt x="9353519" y="2"/>
                </a:lnTo>
                <a:lnTo>
                  <a:pt x="9392906" y="2"/>
                </a:lnTo>
                <a:lnTo>
                  <a:pt x="5204380" y="4189281"/>
                </a:lnTo>
                <a:lnTo>
                  <a:pt x="5209304" y="4194204"/>
                </a:lnTo>
                <a:lnTo>
                  <a:pt x="9402752" y="2"/>
                </a:lnTo>
                <a:lnTo>
                  <a:pt x="9442139" y="2"/>
                </a:lnTo>
                <a:lnTo>
                  <a:pt x="5253611" y="4189281"/>
                </a:lnTo>
                <a:lnTo>
                  <a:pt x="5258536" y="4194204"/>
                </a:lnTo>
                <a:lnTo>
                  <a:pt x="9451983" y="2"/>
                </a:lnTo>
                <a:lnTo>
                  <a:pt x="9491371" y="2"/>
                </a:lnTo>
                <a:lnTo>
                  <a:pt x="5302844" y="4189281"/>
                </a:lnTo>
                <a:lnTo>
                  <a:pt x="5307766" y="4194204"/>
                </a:lnTo>
                <a:lnTo>
                  <a:pt x="9501215" y="2"/>
                </a:lnTo>
                <a:lnTo>
                  <a:pt x="9540603" y="2"/>
                </a:lnTo>
                <a:lnTo>
                  <a:pt x="5352076" y="4189281"/>
                </a:lnTo>
                <a:lnTo>
                  <a:pt x="5356998" y="4194204"/>
                </a:lnTo>
                <a:lnTo>
                  <a:pt x="9550447" y="2"/>
                </a:lnTo>
                <a:lnTo>
                  <a:pt x="9589834" y="2"/>
                </a:lnTo>
                <a:lnTo>
                  <a:pt x="5401307" y="4189281"/>
                </a:lnTo>
                <a:lnTo>
                  <a:pt x="5406230" y="4194204"/>
                </a:lnTo>
                <a:lnTo>
                  <a:pt x="9599678" y="2"/>
                </a:lnTo>
                <a:lnTo>
                  <a:pt x="9601199" y="2"/>
                </a:lnTo>
                <a:lnTo>
                  <a:pt x="9601199" y="1"/>
                </a:lnTo>
                <a:lnTo>
                  <a:pt x="9601200" y="1"/>
                </a:lnTo>
                <a:lnTo>
                  <a:pt x="9601200" y="37875"/>
                </a:lnTo>
                <a:lnTo>
                  <a:pt x="5450539" y="4189281"/>
                </a:lnTo>
                <a:lnTo>
                  <a:pt x="5455462" y="4194204"/>
                </a:lnTo>
                <a:lnTo>
                  <a:pt x="9601200" y="47721"/>
                </a:lnTo>
                <a:lnTo>
                  <a:pt x="9601200" y="87116"/>
                </a:lnTo>
                <a:lnTo>
                  <a:pt x="5499771" y="4189281"/>
                </a:lnTo>
                <a:lnTo>
                  <a:pt x="5504695" y="4194204"/>
                </a:lnTo>
                <a:lnTo>
                  <a:pt x="9601200" y="96962"/>
                </a:lnTo>
                <a:lnTo>
                  <a:pt x="9601200" y="136356"/>
                </a:lnTo>
                <a:lnTo>
                  <a:pt x="5549003" y="4189281"/>
                </a:lnTo>
                <a:lnTo>
                  <a:pt x="5553927" y="4194204"/>
                </a:lnTo>
                <a:lnTo>
                  <a:pt x="9601200" y="146203"/>
                </a:lnTo>
                <a:lnTo>
                  <a:pt x="9601200" y="185598"/>
                </a:lnTo>
                <a:lnTo>
                  <a:pt x="5598236" y="4189281"/>
                </a:lnTo>
                <a:lnTo>
                  <a:pt x="5603158" y="4194204"/>
                </a:lnTo>
                <a:lnTo>
                  <a:pt x="9601200" y="195444"/>
                </a:lnTo>
                <a:lnTo>
                  <a:pt x="9601200" y="234838"/>
                </a:lnTo>
                <a:lnTo>
                  <a:pt x="5647468" y="4189281"/>
                </a:lnTo>
                <a:lnTo>
                  <a:pt x="5652389" y="4194204"/>
                </a:lnTo>
                <a:lnTo>
                  <a:pt x="9601200" y="244684"/>
                </a:lnTo>
                <a:lnTo>
                  <a:pt x="9601200" y="284078"/>
                </a:lnTo>
                <a:lnTo>
                  <a:pt x="5696699" y="4189281"/>
                </a:lnTo>
                <a:lnTo>
                  <a:pt x="5701621" y="4194204"/>
                </a:lnTo>
                <a:lnTo>
                  <a:pt x="9601200" y="293924"/>
                </a:lnTo>
                <a:lnTo>
                  <a:pt x="9601200" y="333319"/>
                </a:lnTo>
                <a:lnTo>
                  <a:pt x="5745930" y="4189281"/>
                </a:lnTo>
                <a:lnTo>
                  <a:pt x="5750854" y="4194204"/>
                </a:lnTo>
                <a:lnTo>
                  <a:pt x="9601200" y="343165"/>
                </a:lnTo>
                <a:lnTo>
                  <a:pt x="9601200" y="382560"/>
                </a:lnTo>
                <a:lnTo>
                  <a:pt x="5795162" y="4189281"/>
                </a:lnTo>
                <a:lnTo>
                  <a:pt x="5800085" y="4194204"/>
                </a:lnTo>
                <a:lnTo>
                  <a:pt x="9601200" y="392406"/>
                </a:lnTo>
                <a:lnTo>
                  <a:pt x="9601200" y="431800"/>
                </a:lnTo>
                <a:lnTo>
                  <a:pt x="5844393" y="4189281"/>
                </a:lnTo>
                <a:lnTo>
                  <a:pt x="5849318" y="4194204"/>
                </a:lnTo>
                <a:lnTo>
                  <a:pt x="9601200" y="441648"/>
                </a:lnTo>
                <a:lnTo>
                  <a:pt x="9601200" y="481041"/>
                </a:lnTo>
                <a:lnTo>
                  <a:pt x="5893625" y="4189281"/>
                </a:lnTo>
                <a:lnTo>
                  <a:pt x="5898549" y="4194204"/>
                </a:lnTo>
                <a:lnTo>
                  <a:pt x="9601200" y="490888"/>
                </a:lnTo>
                <a:lnTo>
                  <a:pt x="9601200" y="530283"/>
                </a:lnTo>
                <a:lnTo>
                  <a:pt x="5942859" y="4189281"/>
                </a:lnTo>
                <a:lnTo>
                  <a:pt x="5947781" y="4194204"/>
                </a:lnTo>
                <a:lnTo>
                  <a:pt x="9601200" y="540129"/>
                </a:lnTo>
                <a:lnTo>
                  <a:pt x="9601200" y="579523"/>
                </a:lnTo>
                <a:lnTo>
                  <a:pt x="5992089" y="4189281"/>
                </a:lnTo>
                <a:lnTo>
                  <a:pt x="5997013" y="4194204"/>
                </a:lnTo>
                <a:lnTo>
                  <a:pt x="9601200" y="589370"/>
                </a:lnTo>
                <a:lnTo>
                  <a:pt x="9601200" y="628764"/>
                </a:lnTo>
                <a:lnTo>
                  <a:pt x="6041321" y="4189281"/>
                </a:lnTo>
                <a:lnTo>
                  <a:pt x="6046244" y="4194204"/>
                </a:lnTo>
                <a:lnTo>
                  <a:pt x="9601200" y="638609"/>
                </a:lnTo>
                <a:lnTo>
                  <a:pt x="9601200" y="678004"/>
                </a:lnTo>
                <a:lnTo>
                  <a:pt x="6090553" y="4189281"/>
                </a:lnTo>
                <a:lnTo>
                  <a:pt x="6095476" y="4194204"/>
                </a:lnTo>
                <a:lnTo>
                  <a:pt x="9601200" y="687850"/>
                </a:lnTo>
                <a:lnTo>
                  <a:pt x="9601200" y="689695"/>
                </a:lnTo>
                <a:lnTo>
                  <a:pt x="9601201" y="689695"/>
                </a:lnTo>
                <a:lnTo>
                  <a:pt x="9601201" y="727244"/>
                </a:lnTo>
                <a:lnTo>
                  <a:pt x="6139785" y="4189281"/>
                </a:lnTo>
                <a:lnTo>
                  <a:pt x="6144709" y="4194204"/>
                </a:lnTo>
                <a:lnTo>
                  <a:pt x="9601201" y="737091"/>
                </a:lnTo>
                <a:lnTo>
                  <a:pt x="9601201" y="776484"/>
                </a:lnTo>
                <a:lnTo>
                  <a:pt x="6189017" y="4189281"/>
                </a:lnTo>
                <a:lnTo>
                  <a:pt x="6193941" y="4194204"/>
                </a:lnTo>
                <a:lnTo>
                  <a:pt x="9601201" y="786331"/>
                </a:lnTo>
                <a:lnTo>
                  <a:pt x="9601201" y="825726"/>
                </a:lnTo>
                <a:lnTo>
                  <a:pt x="6238250" y="4189281"/>
                </a:lnTo>
                <a:lnTo>
                  <a:pt x="6243172" y="4194204"/>
                </a:lnTo>
                <a:lnTo>
                  <a:pt x="9601201" y="835572"/>
                </a:lnTo>
                <a:lnTo>
                  <a:pt x="9601201" y="875603"/>
                </a:lnTo>
                <a:lnTo>
                  <a:pt x="6288713" y="4189281"/>
                </a:lnTo>
                <a:lnTo>
                  <a:pt x="6293635" y="4194204"/>
                </a:lnTo>
                <a:lnTo>
                  <a:pt x="9601201" y="885450"/>
                </a:lnTo>
                <a:lnTo>
                  <a:pt x="9601201" y="924852"/>
                </a:lnTo>
                <a:lnTo>
                  <a:pt x="6337944" y="4189281"/>
                </a:lnTo>
                <a:lnTo>
                  <a:pt x="6342867" y="4194204"/>
                </a:lnTo>
                <a:lnTo>
                  <a:pt x="9601201" y="934699"/>
                </a:lnTo>
                <a:lnTo>
                  <a:pt x="9601201" y="974102"/>
                </a:lnTo>
                <a:lnTo>
                  <a:pt x="6387176" y="4189281"/>
                </a:lnTo>
                <a:lnTo>
                  <a:pt x="6392099" y="4194204"/>
                </a:lnTo>
                <a:lnTo>
                  <a:pt x="9601201" y="983949"/>
                </a:lnTo>
                <a:lnTo>
                  <a:pt x="9601201" y="1023350"/>
                </a:lnTo>
                <a:lnTo>
                  <a:pt x="6436407" y="4189281"/>
                </a:lnTo>
                <a:lnTo>
                  <a:pt x="6441331" y="4194204"/>
                </a:lnTo>
                <a:lnTo>
                  <a:pt x="9601201" y="1033198"/>
                </a:lnTo>
                <a:lnTo>
                  <a:pt x="9601201" y="1072600"/>
                </a:lnTo>
                <a:lnTo>
                  <a:pt x="6485639" y="4189281"/>
                </a:lnTo>
                <a:lnTo>
                  <a:pt x="6490564" y="4194204"/>
                </a:lnTo>
                <a:lnTo>
                  <a:pt x="9601201" y="1082448"/>
                </a:lnTo>
                <a:lnTo>
                  <a:pt x="9601201" y="1121850"/>
                </a:lnTo>
                <a:lnTo>
                  <a:pt x="6534871" y="4189281"/>
                </a:lnTo>
                <a:lnTo>
                  <a:pt x="6539795" y="4194204"/>
                </a:lnTo>
                <a:lnTo>
                  <a:pt x="9601201" y="1131698"/>
                </a:lnTo>
                <a:lnTo>
                  <a:pt x="9601201" y="1171101"/>
                </a:lnTo>
                <a:lnTo>
                  <a:pt x="6584105" y="4189281"/>
                </a:lnTo>
                <a:lnTo>
                  <a:pt x="6589026" y="4194204"/>
                </a:lnTo>
                <a:lnTo>
                  <a:pt x="9601201" y="1180947"/>
                </a:lnTo>
                <a:lnTo>
                  <a:pt x="9601201" y="1220349"/>
                </a:lnTo>
                <a:lnTo>
                  <a:pt x="6633335" y="4189281"/>
                </a:lnTo>
                <a:lnTo>
                  <a:pt x="6638258" y="4194204"/>
                </a:lnTo>
                <a:lnTo>
                  <a:pt x="9601201" y="1230197"/>
                </a:lnTo>
                <a:lnTo>
                  <a:pt x="9601201" y="1269599"/>
                </a:lnTo>
                <a:lnTo>
                  <a:pt x="6682567" y="4189281"/>
                </a:lnTo>
                <a:lnTo>
                  <a:pt x="6687491" y="4194204"/>
                </a:lnTo>
                <a:lnTo>
                  <a:pt x="9601201" y="1279447"/>
                </a:lnTo>
                <a:lnTo>
                  <a:pt x="9601201" y="1318849"/>
                </a:lnTo>
                <a:lnTo>
                  <a:pt x="6731800" y="4189281"/>
                </a:lnTo>
                <a:lnTo>
                  <a:pt x="6736723" y="4194204"/>
                </a:lnTo>
                <a:lnTo>
                  <a:pt x="9601201" y="1328696"/>
                </a:lnTo>
                <a:lnTo>
                  <a:pt x="9601201" y="1368099"/>
                </a:lnTo>
                <a:lnTo>
                  <a:pt x="6781032" y="4189281"/>
                </a:lnTo>
                <a:lnTo>
                  <a:pt x="6785955" y="4194204"/>
                </a:lnTo>
                <a:lnTo>
                  <a:pt x="9601201" y="1377946"/>
                </a:lnTo>
                <a:lnTo>
                  <a:pt x="9601201" y="1417348"/>
                </a:lnTo>
                <a:lnTo>
                  <a:pt x="6830264" y="4189281"/>
                </a:lnTo>
                <a:lnTo>
                  <a:pt x="6835187" y="4194204"/>
                </a:lnTo>
                <a:lnTo>
                  <a:pt x="9601201" y="1427196"/>
                </a:lnTo>
                <a:lnTo>
                  <a:pt x="9601201" y="1466598"/>
                </a:lnTo>
                <a:lnTo>
                  <a:pt x="6879496" y="4189281"/>
                </a:lnTo>
                <a:lnTo>
                  <a:pt x="6884417" y="4194204"/>
                </a:lnTo>
                <a:lnTo>
                  <a:pt x="9601201" y="1476444"/>
                </a:lnTo>
                <a:lnTo>
                  <a:pt x="9601201" y="1515847"/>
                </a:lnTo>
                <a:lnTo>
                  <a:pt x="6928727" y="4189281"/>
                </a:lnTo>
                <a:lnTo>
                  <a:pt x="6933649" y="4194204"/>
                </a:lnTo>
                <a:lnTo>
                  <a:pt x="9601201" y="1525694"/>
                </a:lnTo>
                <a:lnTo>
                  <a:pt x="9601201" y="1565096"/>
                </a:lnTo>
                <a:lnTo>
                  <a:pt x="6977958" y="4189281"/>
                </a:lnTo>
                <a:lnTo>
                  <a:pt x="6982883" y="4194204"/>
                </a:lnTo>
                <a:lnTo>
                  <a:pt x="9601201" y="1574945"/>
                </a:lnTo>
                <a:lnTo>
                  <a:pt x="9601201" y="1614346"/>
                </a:lnTo>
                <a:lnTo>
                  <a:pt x="7027190" y="4189281"/>
                </a:lnTo>
                <a:lnTo>
                  <a:pt x="7032115" y="4194204"/>
                </a:lnTo>
                <a:lnTo>
                  <a:pt x="9601201" y="1624194"/>
                </a:lnTo>
                <a:lnTo>
                  <a:pt x="9601201" y="1663596"/>
                </a:lnTo>
                <a:lnTo>
                  <a:pt x="7076423" y="4189281"/>
                </a:lnTo>
                <a:lnTo>
                  <a:pt x="7081346" y="4194204"/>
                </a:lnTo>
                <a:lnTo>
                  <a:pt x="9601201" y="1673443"/>
                </a:lnTo>
                <a:lnTo>
                  <a:pt x="9601201" y="1712846"/>
                </a:lnTo>
                <a:lnTo>
                  <a:pt x="7125655" y="4189281"/>
                </a:lnTo>
                <a:lnTo>
                  <a:pt x="7130578" y="4194204"/>
                </a:lnTo>
                <a:lnTo>
                  <a:pt x="9601201" y="1722693"/>
                </a:lnTo>
                <a:lnTo>
                  <a:pt x="9601201" y="1762096"/>
                </a:lnTo>
                <a:lnTo>
                  <a:pt x="7174887" y="4189281"/>
                </a:lnTo>
                <a:lnTo>
                  <a:pt x="7179809" y="4194204"/>
                </a:lnTo>
                <a:lnTo>
                  <a:pt x="9601201" y="1771942"/>
                </a:lnTo>
                <a:lnTo>
                  <a:pt x="9601201" y="1811345"/>
                </a:lnTo>
                <a:lnTo>
                  <a:pt x="7224119" y="4189281"/>
                </a:lnTo>
                <a:lnTo>
                  <a:pt x="7229041" y="4194204"/>
                </a:lnTo>
                <a:lnTo>
                  <a:pt x="9601201" y="1821192"/>
                </a:lnTo>
                <a:lnTo>
                  <a:pt x="9601201" y="1860593"/>
                </a:lnTo>
                <a:lnTo>
                  <a:pt x="7273349" y="4189281"/>
                </a:lnTo>
                <a:lnTo>
                  <a:pt x="7278274" y="4194204"/>
                </a:lnTo>
                <a:lnTo>
                  <a:pt x="9601201" y="1870442"/>
                </a:lnTo>
                <a:lnTo>
                  <a:pt x="9601201" y="1909843"/>
                </a:lnTo>
                <a:lnTo>
                  <a:pt x="7322581" y="4189281"/>
                </a:lnTo>
                <a:lnTo>
                  <a:pt x="7327506" y="4194204"/>
                </a:lnTo>
                <a:lnTo>
                  <a:pt x="9601201" y="1919692"/>
                </a:lnTo>
                <a:lnTo>
                  <a:pt x="9601201" y="1959093"/>
                </a:lnTo>
                <a:lnTo>
                  <a:pt x="7371813" y="4189281"/>
                </a:lnTo>
                <a:lnTo>
                  <a:pt x="7376737" y="4194204"/>
                </a:lnTo>
                <a:lnTo>
                  <a:pt x="9601201" y="1968940"/>
                </a:lnTo>
                <a:lnTo>
                  <a:pt x="9601201" y="2008343"/>
                </a:lnTo>
                <a:lnTo>
                  <a:pt x="7421045" y="4189281"/>
                </a:lnTo>
                <a:lnTo>
                  <a:pt x="7425969" y="4194204"/>
                </a:lnTo>
                <a:lnTo>
                  <a:pt x="9601201" y="2018190"/>
                </a:lnTo>
                <a:lnTo>
                  <a:pt x="9601201" y="2057592"/>
                </a:lnTo>
                <a:lnTo>
                  <a:pt x="7470277" y="4189281"/>
                </a:lnTo>
                <a:lnTo>
                  <a:pt x="7475200" y="4194204"/>
                </a:lnTo>
                <a:lnTo>
                  <a:pt x="9601201" y="2067439"/>
                </a:lnTo>
                <a:lnTo>
                  <a:pt x="9601201" y="2106841"/>
                </a:lnTo>
                <a:lnTo>
                  <a:pt x="7519507" y="4189281"/>
                </a:lnTo>
                <a:lnTo>
                  <a:pt x="7524432" y="4194204"/>
                </a:lnTo>
                <a:lnTo>
                  <a:pt x="9601201" y="2116689"/>
                </a:lnTo>
                <a:lnTo>
                  <a:pt x="9601201" y="2156090"/>
                </a:lnTo>
                <a:lnTo>
                  <a:pt x="7568739" y="4189281"/>
                </a:lnTo>
                <a:lnTo>
                  <a:pt x="7573665" y="4194204"/>
                </a:lnTo>
                <a:lnTo>
                  <a:pt x="9601201" y="2165939"/>
                </a:lnTo>
                <a:lnTo>
                  <a:pt x="9601201" y="2205341"/>
                </a:lnTo>
                <a:lnTo>
                  <a:pt x="7617973" y="4189281"/>
                </a:lnTo>
                <a:lnTo>
                  <a:pt x="7622897" y="4194204"/>
                </a:lnTo>
                <a:lnTo>
                  <a:pt x="9601201" y="2215189"/>
                </a:lnTo>
                <a:lnTo>
                  <a:pt x="9601201" y="2254590"/>
                </a:lnTo>
                <a:lnTo>
                  <a:pt x="7667204" y="4189281"/>
                </a:lnTo>
                <a:lnTo>
                  <a:pt x="7672129" y="4194204"/>
                </a:lnTo>
                <a:lnTo>
                  <a:pt x="9601201" y="2264439"/>
                </a:lnTo>
                <a:lnTo>
                  <a:pt x="9601201" y="2303840"/>
                </a:lnTo>
                <a:lnTo>
                  <a:pt x="7716436" y="4189281"/>
                </a:lnTo>
                <a:lnTo>
                  <a:pt x="7721361" y="4194204"/>
                </a:lnTo>
                <a:lnTo>
                  <a:pt x="9601201" y="2313688"/>
                </a:lnTo>
                <a:lnTo>
                  <a:pt x="9601201" y="2353089"/>
                </a:lnTo>
                <a:lnTo>
                  <a:pt x="7765668" y="4189281"/>
                </a:lnTo>
                <a:lnTo>
                  <a:pt x="7770593" y="4194204"/>
                </a:lnTo>
                <a:lnTo>
                  <a:pt x="9601201" y="2362938"/>
                </a:lnTo>
                <a:lnTo>
                  <a:pt x="9601201" y="2402338"/>
                </a:lnTo>
                <a:lnTo>
                  <a:pt x="7814899" y="4189281"/>
                </a:lnTo>
                <a:lnTo>
                  <a:pt x="7819823" y="4194204"/>
                </a:lnTo>
                <a:lnTo>
                  <a:pt x="9601201" y="2412186"/>
                </a:lnTo>
                <a:lnTo>
                  <a:pt x="9601201" y="2451588"/>
                </a:lnTo>
                <a:lnTo>
                  <a:pt x="7864131" y="4189281"/>
                </a:lnTo>
                <a:lnTo>
                  <a:pt x="7869055" y="4194204"/>
                </a:lnTo>
                <a:lnTo>
                  <a:pt x="9601201" y="2461436"/>
                </a:lnTo>
                <a:lnTo>
                  <a:pt x="9601201" y="2500838"/>
                </a:lnTo>
                <a:lnTo>
                  <a:pt x="7913363" y="4189281"/>
                </a:lnTo>
                <a:lnTo>
                  <a:pt x="7918288" y="4194204"/>
                </a:lnTo>
                <a:lnTo>
                  <a:pt x="9601201" y="2510687"/>
                </a:lnTo>
                <a:lnTo>
                  <a:pt x="9601201" y="2550087"/>
                </a:lnTo>
                <a:lnTo>
                  <a:pt x="7962595" y="4189281"/>
                </a:lnTo>
                <a:lnTo>
                  <a:pt x="7967520" y="4194204"/>
                </a:lnTo>
                <a:lnTo>
                  <a:pt x="9601201" y="2559936"/>
                </a:lnTo>
                <a:lnTo>
                  <a:pt x="9601201" y="2599336"/>
                </a:lnTo>
                <a:lnTo>
                  <a:pt x="8011827" y="4189281"/>
                </a:lnTo>
                <a:lnTo>
                  <a:pt x="8016752" y="4194204"/>
                </a:lnTo>
                <a:lnTo>
                  <a:pt x="9601201" y="2609186"/>
                </a:lnTo>
                <a:lnTo>
                  <a:pt x="9601201" y="2648586"/>
                </a:lnTo>
                <a:lnTo>
                  <a:pt x="8061059" y="4189281"/>
                </a:lnTo>
                <a:lnTo>
                  <a:pt x="8065984" y="4194204"/>
                </a:lnTo>
                <a:lnTo>
                  <a:pt x="9601201" y="2658436"/>
                </a:lnTo>
                <a:lnTo>
                  <a:pt x="9601201" y="2697835"/>
                </a:lnTo>
                <a:lnTo>
                  <a:pt x="8110290" y="4189281"/>
                </a:lnTo>
                <a:lnTo>
                  <a:pt x="8115215" y="4194204"/>
                </a:lnTo>
                <a:lnTo>
                  <a:pt x="9601201" y="2707684"/>
                </a:lnTo>
                <a:lnTo>
                  <a:pt x="9601201" y="2747084"/>
                </a:lnTo>
                <a:lnTo>
                  <a:pt x="8159521" y="4189281"/>
                </a:lnTo>
                <a:lnTo>
                  <a:pt x="8164446" y="4194204"/>
                </a:lnTo>
                <a:lnTo>
                  <a:pt x="9601201" y="2756934"/>
                </a:lnTo>
                <a:lnTo>
                  <a:pt x="9601201" y="2796334"/>
                </a:lnTo>
                <a:lnTo>
                  <a:pt x="8208753" y="4189281"/>
                </a:lnTo>
                <a:lnTo>
                  <a:pt x="8213679" y="4194204"/>
                </a:lnTo>
                <a:lnTo>
                  <a:pt x="9601201" y="2806184"/>
                </a:lnTo>
                <a:lnTo>
                  <a:pt x="9601201" y="2845585"/>
                </a:lnTo>
                <a:lnTo>
                  <a:pt x="8257987" y="4189281"/>
                </a:lnTo>
                <a:lnTo>
                  <a:pt x="8262911" y="4194204"/>
                </a:lnTo>
                <a:lnTo>
                  <a:pt x="9601201" y="2855434"/>
                </a:lnTo>
                <a:lnTo>
                  <a:pt x="9601201" y="2894835"/>
                </a:lnTo>
                <a:lnTo>
                  <a:pt x="8307219" y="4189281"/>
                </a:lnTo>
                <a:lnTo>
                  <a:pt x="8312143" y="4194204"/>
                </a:lnTo>
                <a:lnTo>
                  <a:pt x="9601201" y="2904683"/>
                </a:lnTo>
                <a:lnTo>
                  <a:pt x="9601201" y="2944084"/>
                </a:lnTo>
                <a:lnTo>
                  <a:pt x="8356451" y="4189281"/>
                </a:lnTo>
                <a:lnTo>
                  <a:pt x="8361375" y="4194204"/>
                </a:lnTo>
                <a:lnTo>
                  <a:pt x="9601201" y="2953933"/>
                </a:lnTo>
                <a:lnTo>
                  <a:pt x="9601201" y="2993334"/>
                </a:lnTo>
                <a:lnTo>
                  <a:pt x="8405683" y="4189281"/>
                </a:lnTo>
                <a:lnTo>
                  <a:pt x="8410607" y="4194204"/>
                </a:lnTo>
                <a:lnTo>
                  <a:pt x="9601201" y="3003182"/>
                </a:lnTo>
                <a:lnTo>
                  <a:pt x="9601201" y="3042582"/>
                </a:lnTo>
                <a:lnTo>
                  <a:pt x="8454913" y="4189281"/>
                </a:lnTo>
                <a:lnTo>
                  <a:pt x="8459837" y="4194204"/>
                </a:lnTo>
                <a:lnTo>
                  <a:pt x="9601201" y="3052431"/>
                </a:lnTo>
                <a:lnTo>
                  <a:pt x="9601201" y="3091832"/>
                </a:lnTo>
                <a:lnTo>
                  <a:pt x="8504145" y="4189281"/>
                </a:lnTo>
                <a:lnTo>
                  <a:pt x="8509069" y="4194204"/>
                </a:lnTo>
                <a:lnTo>
                  <a:pt x="9601201" y="3101680"/>
                </a:lnTo>
                <a:lnTo>
                  <a:pt x="9601201" y="3141082"/>
                </a:lnTo>
                <a:lnTo>
                  <a:pt x="8553378" y="4189281"/>
                </a:lnTo>
                <a:lnTo>
                  <a:pt x="8558303" y="4194204"/>
                </a:lnTo>
                <a:lnTo>
                  <a:pt x="9601201" y="3150932"/>
                </a:lnTo>
                <a:lnTo>
                  <a:pt x="9601201" y="3190332"/>
                </a:lnTo>
                <a:lnTo>
                  <a:pt x="8602610" y="4189281"/>
                </a:lnTo>
                <a:lnTo>
                  <a:pt x="8607535" y="4194204"/>
                </a:lnTo>
                <a:lnTo>
                  <a:pt x="9601201" y="3200181"/>
                </a:lnTo>
                <a:lnTo>
                  <a:pt x="9601201" y="3239581"/>
                </a:lnTo>
                <a:lnTo>
                  <a:pt x="8651841" y="4189281"/>
                </a:lnTo>
                <a:lnTo>
                  <a:pt x="8656766" y="4194204"/>
                </a:lnTo>
                <a:lnTo>
                  <a:pt x="9601201" y="3249430"/>
                </a:lnTo>
                <a:lnTo>
                  <a:pt x="9601201" y="3288831"/>
                </a:lnTo>
                <a:lnTo>
                  <a:pt x="8701073" y="4189281"/>
                </a:lnTo>
                <a:lnTo>
                  <a:pt x="8705998" y="4194204"/>
                </a:lnTo>
                <a:lnTo>
                  <a:pt x="9601201" y="3298680"/>
                </a:lnTo>
                <a:lnTo>
                  <a:pt x="9601201" y="3338079"/>
                </a:lnTo>
                <a:lnTo>
                  <a:pt x="8750304" y="4189281"/>
                </a:lnTo>
                <a:lnTo>
                  <a:pt x="8755229" y="4194204"/>
                </a:lnTo>
                <a:lnTo>
                  <a:pt x="9601201" y="3347929"/>
                </a:lnTo>
                <a:lnTo>
                  <a:pt x="9601201" y="3387329"/>
                </a:lnTo>
                <a:lnTo>
                  <a:pt x="8799536" y="4189281"/>
                </a:lnTo>
                <a:lnTo>
                  <a:pt x="8804461" y="4194204"/>
                </a:lnTo>
                <a:lnTo>
                  <a:pt x="9601201" y="3397178"/>
                </a:lnTo>
                <a:lnTo>
                  <a:pt x="9601201" y="3436580"/>
                </a:lnTo>
                <a:lnTo>
                  <a:pt x="8848769" y="4189281"/>
                </a:lnTo>
                <a:lnTo>
                  <a:pt x="8853693" y="4194204"/>
                </a:lnTo>
                <a:lnTo>
                  <a:pt x="9601201" y="3446428"/>
                </a:lnTo>
                <a:lnTo>
                  <a:pt x="9601201" y="3485829"/>
                </a:lnTo>
                <a:lnTo>
                  <a:pt x="8898001" y="4189281"/>
                </a:lnTo>
                <a:lnTo>
                  <a:pt x="8902925" y="4194204"/>
                </a:lnTo>
                <a:lnTo>
                  <a:pt x="9601201" y="3495678"/>
                </a:lnTo>
                <a:lnTo>
                  <a:pt x="9601201" y="3524970"/>
                </a:lnTo>
                <a:lnTo>
                  <a:pt x="9601200" y="3524970"/>
                </a:lnTo>
                <a:lnTo>
                  <a:pt x="9601200" y="3535080"/>
                </a:lnTo>
                <a:lnTo>
                  <a:pt x="8947233" y="4189281"/>
                </a:lnTo>
                <a:lnTo>
                  <a:pt x="8952157" y="4194204"/>
                </a:lnTo>
                <a:lnTo>
                  <a:pt x="9601200" y="3544929"/>
                </a:lnTo>
                <a:lnTo>
                  <a:pt x="9601200" y="3584330"/>
                </a:lnTo>
                <a:lnTo>
                  <a:pt x="8996465" y="4189281"/>
                </a:lnTo>
                <a:lnTo>
                  <a:pt x="9001389" y="4194204"/>
                </a:lnTo>
                <a:lnTo>
                  <a:pt x="9601200" y="3594178"/>
                </a:lnTo>
                <a:lnTo>
                  <a:pt x="9601200" y="3633579"/>
                </a:lnTo>
                <a:lnTo>
                  <a:pt x="9045697" y="4189281"/>
                </a:lnTo>
                <a:lnTo>
                  <a:pt x="9050620" y="4194204"/>
                </a:lnTo>
                <a:lnTo>
                  <a:pt x="9601200" y="3643427"/>
                </a:lnTo>
                <a:lnTo>
                  <a:pt x="9601200" y="3682827"/>
                </a:lnTo>
                <a:lnTo>
                  <a:pt x="9094927" y="4189281"/>
                </a:lnTo>
                <a:lnTo>
                  <a:pt x="9099852" y="4194204"/>
                </a:lnTo>
                <a:lnTo>
                  <a:pt x="9601200" y="3692677"/>
                </a:lnTo>
                <a:lnTo>
                  <a:pt x="9601200" y="3732077"/>
                </a:lnTo>
                <a:lnTo>
                  <a:pt x="9144159" y="4189281"/>
                </a:lnTo>
                <a:lnTo>
                  <a:pt x="9149085" y="4194204"/>
                </a:lnTo>
                <a:lnTo>
                  <a:pt x="9601200" y="3741927"/>
                </a:lnTo>
                <a:lnTo>
                  <a:pt x="9601200" y="3781328"/>
                </a:lnTo>
                <a:lnTo>
                  <a:pt x="9193393" y="4189281"/>
                </a:lnTo>
                <a:lnTo>
                  <a:pt x="9198317" y="4194204"/>
                </a:lnTo>
                <a:lnTo>
                  <a:pt x="9601200" y="3791177"/>
                </a:lnTo>
                <a:lnTo>
                  <a:pt x="9601200" y="3830577"/>
                </a:lnTo>
                <a:lnTo>
                  <a:pt x="9242624" y="4189281"/>
                </a:lnTo>
                <a:lnTo>
                  <a:pt x="9247549" y="4194204"/>
                </a:lnTo>
                <a:lnTo>
                  <a:pt x="9601200" y="3840427"/>
                </a:lnTo>
                <a:lnTo>
                  <a:pt x="9601200" y="3879882"/>
                </a:lnTo>
                <a:lnTo>
                  <a:pt x="9291856" y="4189281"/>
                </a:lnTo>
                <a:lnTo>
                  <a:pt x="9296781" y="4194204"/>
                </a:lnTo>
                <a:lnTo>
                  <a:pt x="9601200" y="3889731"/>
                </a:lnTo>
                <a:lnTo>
                  <a:pt x="9601200" y="3929123"/>
                </a:lnTo>
                <a:lnTo>
                  <a:pt x="9341088" y="4189281"/>
                </a:lnTo>
                <a:lnTo>
                  <a:pt x="9346013" y="4194204"/>
                </a:lnTo>
                <a:lnTo>
                  <a:pt x="9601200" y="3938972"/>
                </a:lnTo>
                <a:lnTo>
                  <a:pt x="9601200" y="3978363"/>
                </a:lnTo>
                <a:lnTo>
                  <a:pt x="9390319" y="4189281"/>
                </a:lnTo>
                <a:lnTo>
                  <a:pt x="9395243" y="4194204"/>
                </a:lnTo>
                <a:lnTo>
                  <a:pt x="9601200" y="3988211"/>
                </a:lnTo>
                <a:lnTo>
                  <a:pt x="9601200" y="4027603"/>
                </a:lnTo>
                <a:lnTo>
                  <a:pt x="9439551" y="4189281"/>
                </a:lnTo>
                <a:lnTo>
                  <a:pt x="9444475" y="4194204"/>
                </a:lnTo>
                <a:lnTo>
                  <a:pt x="9601200" y="4037451"/>
                </a:lnTo>
                <a:lnTo>
                  <a:pt x="9601200" y="4076844"/>
                </a:lnTo>
                <a:lnTo>
                  <a:pt x="9488783" y="4189281"/>
                </a:lnTo>
                <a:lnTo>
                  <a:pt x="9493708" y="4194204"/>
                </a:lnTo>
                <a:lnTo>
                  <a:pt x="9601200" y="4086693"/>
                </a:lnTo>
                <a:lnTo>
                  <a:pt x="9601200" y="4126085"/>
                </a:lnTo>
                <a:lnTo>
                  <a:pt x="9538015" y="4189281"/>
                </a:lnTo>
                <a:lnTo>
                  <a:pt x="9542940" y="4194204"/>
                </a:lnTo>
                <a:lnTo>
                  <a:pt x="9601200" y="4135934"/>
                </a:lnTo>
                <a:lnTo>
                  <a:pt x="9601200" y="4175326"/>
                </a:lnTo>
                <a:lnTo>
                  <a:pt x="9587247" y="4189281"/>
                </a:lnTo>
                <a:lnTo>
                  <a:pt x="9592172" y="4194204"/>
                </a:lnTo>
                <a:lnTo>
                  <a:pt x="9601200" y="4185175"/>
                </a:lnTo>
                <a:lnTo>
                  <a:pt x="9601200" y="4194895"/>
                </a:lnTo>
                <a:lnTo>
                  <a:pt x="7083425" y="4194895"/>
                </a:lnTo>
                <a:lnTo>
                  <a:pt x="4291693" y="4194895"/>
                </a:lnTo>
                <a:lnTo>
                  <a:pt x="4291693" y="4194894"/>
                </a:lnTo>
                <a:lnTo>
                  <a:pt x="0" y="4194894"/>
                </a:lnTo>
                <a:lnTo>
                  <a:pt x="0" y="1"/>
                </a:lnTo>
                <a:lnTo>
                  <a:pt x="3505201" y="1"/>
                </a:lnTo>
                <a:close/>
              </a:path>
            </a:pathLst>
          </a:custGeom>
          <a:solidFill>
            <a:schemeClr val="bg2"/>
          </a:solidFill>
        </p:spPr>
        <p:txBody>
          <a:bodyPr wrap="square">
            <a:noAutofit/>
          </a:bodyPr>
          <a:lstStyle/>
          <a:p>
            <a:r>
              <a:rPr lang="nl-NL"/>
              <a:t>Klik op het pictogram als u een afbeelding wilt toevoegen</a:t>
            </a:r>
          </a:p>
        </p:txBody>
      </p:sp>
      <p:grpSp>
        <p:nvGrpSpPr>
          <p:cNvPr id="146" name="Graphic 2">
            <a:extLst>
              <a:ext uri="{FF2B5EF4-FFF2-40B4-BE49-F238E27FC236}">
                <a16:creationId xmlns:a16="http://schemas.microsoft.com/office/drawing/2014/main" id="{1C799997-6F8C-6B47-BA13-41733194BE77}"/>
              </a:ext>
            </a:extLst>
          </p:cNvPr>
          <p:cNvGrpSpPr>
            <a:grpSpLocks noChangeAspect="1"/>
          </p:cNvGrpSpPr>
          <p:nvPr/>
        </p:nvGrpSpPr>
        <p:grpSpPr>
          <a:xfrm>
            <a:off x="8369358" y="1642969"/>
            <a:ext cx="2200031" cy="787216"/>
            <a:chOff x="-1597345" y="233060"/>
            <a:chExt cx="9980364" cy="3571175"/>
          </a:xfrm>
        </p:grpSpPr>
        <p:sp>
          <p:nvSpPr>
            <p:cNvPr id="147" name="Vrije vorm 146">
              <a:extLst>
                <a:ext uri="{FF2B5EF4-FFF2-40B4-BE49-F238E27FC236}">
                  <a16:creationId xmlns:a16="http://schemas.microsoft.com/office/drawing/2014/main" id="{A98B6CF4-26C4-584B-99F9-2506A4AEC18E}"/>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48" name="Vrije vorm 147">
              <a:extLst>
                <a:ext uri="{FF2B5EF4-FFF2-40B4-BE49-F238E27FC236}">
                  <a16:creationId xmlns:a16="http://schemas.microsoft.com/office/drawing/2014/main" id="{7AFA6123-DC02-BC4C-9531-84AC63C6FE54}"/>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49" name="Vrije vorm 148">
              <a:extLst>
                <a:ext uri="{FF2B5EF4-FFF2-40B4-BE49-F238E27FC236}">
                  <a16:creationId xmlns:a16="http://schemas.microsoft.com/office/drawing/2014/main" id="{BDDB6AF8-3ED0-A44A-97E9-CE29B39A6005}"/>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50" name="Graphic 2">
              <a:extLst>
                <a:ext uri="{FF2B5EF4-FFF2-40B4-BE49-F238E27FC236}">
                  <a16:creationId xmlns:a16="http://schemas.microsoft.com/office/drawing/2014/main" id="{81854DFE-5796-4C4B-A38E-5D17B9CC8E78}"/>
                </a:ext>
              </a:extLst>
            </p:cNvPr>
            <p:cNvGrpSpPr/>
            <p:nvPr/>
          </p:nvGrpSpPr>
          <p:grpSpPr>
            <a:xfrm>
              <a:off x="184698" y="233060"/>
              <a:ext cx="8198320" cy="3571175"/>
              <a:chOff x="184698" y="233060"/>
              <a:chExt cx="8198320" cy="3571175"/>
            </a:xfrm>
          </p:grpSpPr>
          <p:sp>
            <p:nvSpPr>
              <p:cNvPr id="151" name="Vrije vorm 150">
                <a:extLst>
                  <a:ext uri="{FF2B5EF4-FFF2-40B4-BE49-F238E27FC236}">
                    <a16:creationId xmlns:a16="http://schemas.microsoft.com/office/drawing/2014/main" id="{540A2E93-4046-AF4F-8662-657E1C3F359A}"/>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52" name="Vrije vorm 151">
                <a:extLst>
                  <a:ext uri="{FF2B5EF4-FFF2-40B4-BE49-F238E27FC236}">
                    <a16:creationId xmlns:a16="http://schemas.microsoft.com/office/drawing/2014/main" id="{DC2C4E1E-94DF-3342-AB22-4358D177B939}"/>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53" name="Vrije vorm 152">
                <a:extLst>
                  <a:ext uri="{FF2B5EF4-FFF2-40B4-BE49-F238E27FC236}">
                    <a16:creationId xmlns:a16="http://schemas.microsoft.com/office/drawing/2014/main" id="{BA221969-A50A-8A4E-A6AF-8D812503F67B}"/>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54" name="Vrije vorm 153">
                <a:extLst>
                  <a:ext uri="{FF2B5EF4-FFF2-40B4-BE49-F238E27FC236}">
                    <a16:creationId xmlns:a16="http://schemas.microsoft.com/office/drawing/2014/main" id="{5B7E9B94-D9A0-074D-8DFE-0B77CB6EF5F3}"/>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55" name="Vrije vorm 154">
                <a:extLst>
                  <a:ext uri="{FF2B5EF4-FFF2-40B4-BE49-F238E27FC236}">
                    <a16:creationId xmlns:a16="http://schemas.microsoft.com/office/drawing/2014/main" id="{ECB01D11-1CF3-9941-B1B3-0B8519F0CD82}"/>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56" name="Vrije vorm 155">
                <a:extLst>
                  <a:ext uri="{FF2B5EF4-FFF2-40B4-BE49-F238E27FC236}">
                    <a16:creationId xmlns:a16="http://schemas.microsoft.com/office/drawing/2014/main" id="{935AB97D-76E3-D249-AFBA-B0E37ACA19F3}"/>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57" name="Vrije vorm 156">
                <a:extLst>
                  <a:ext uri="{FF2B5EF4-FFF2-40B4-BE49-F238E27FC236}">
                    <a16:creationId xmlns:a16="http://schemas.microsoft.com/office/drawing/2014/main" id="{7A76E877-5009-C04D-A2E7-7FE4D9346A25}"/>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58" name="Vrije vorm 157">
                <a:extLst>
                  <a:ext uri="{FF2B5EF4-FFF2-40B4-BE49-F238E27FC236}">
                    <a16:creationId xmlns:a16="http://schemas.microsoft.com/office/drawing/2014/main" id="{F3381452-372B-B548-8687-549C55050542}"/>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59" name="Vrije vorm 158">
                <a:extLst>
                  <a:ext uri="{FF2B5EF4-FFF2-40B4-BE49-F238E27FC236}">
                    <a16:creationId xmlns:a16="http://schemas.microsoft.com/office/drawing/2014/main" id="{1A707921-77A5-AC4A-BEF3-4DCAC152F038}"/>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60" name="Vrije vorm 159">
                <a:extLst>
                  <a:ext uri="{FF2B5EF4-FFF2-40B4-BE49-F238E27FC236}">
                    <a16:creationId xmlns:a16="http://schemas.microsoft.com/office/drawing/2014/main" id="{9BFF6744-B75C-8643-AF01-BECB23475670}"/>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61" name="Vrije vorm 160">
                <a:extLst>
                  <a:ext uri="{FF2B5EF4-FFF2-40B4-BE49-F238E27FC236}">
                    <a16:creationId xmlns:a16="http://schemas.microsoft.com/office/drawing/2014/main" id="{DEEF8250-8FCA-AF48-BF1D-0CDA93CC1F24}"/>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62" name="Vrije vorm 161">
                <a:extLst>
                  <a:ext uri="{FF2B5EF4-FFF2-40B4-BE49-F238E27FC236}">
                    <a16:creationId xmlns:a16="http://schemas.microsoft.com/office/drawing/2014/main" id="{0E592C53-34F6-5549-A2FD-949DF270C8EE}"/>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63" name="Vrije vorm 162">
                <a:extLst>
                  <a:ext uri="{FF2B5EF4-FFF2-40B4-BE49-F238E27FC236}">
                    <a16:creationId xmlns:a16="http://schemas.microsoft.com/office/drawing/2014/main" id="{3573775E-4A40-004E-BAD8-2DAFCE60090D}"/>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43467158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genda 6">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6428BEAE-0AC5-AC40-B724-364A0AFC7A0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a:stretch/>
        </p:blipFill>
        <p:spPr>
          <a:xfrm>
            <a:off x="789811" y="-1"/>
            <a:ext cx="1973413" cy="5143500"/>
          </a:xfrm>
          <a:prstGeom prst="rect">
            <a:avLst/>
          </a:prstGeom>
        </p:spPr>
      </p:pic>
      <p:pic>
        <p:nvPicPr>
          <p:cNvPr id="26" name="Graphic 25">
            <a:extLst>
              <a:ext uri="{FF2B5EF4-FFF2-40B4-BE49-F238E27FC236}">
                <a16:creationId xmlns:a16="http://schemas.microsoft.com/office/drawing/2014/main" id="{14FF12AC-4C0D-9F48-89F0-15F1B506B59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b="82119"/>
          <a:stretch/>
        </p:blipFill>
        <p:spPr>
          <a:xfrm>
            <a:off x="789811" y="5143501"/>
            <a:ext cx="1973413" cy="919683"/>
          </a:xfrm>
          <a:prstGeom prst="rect">
            <a:avLst/>
          </a:prstGeom>
        </p:spPr>
      </p:pic>
      <p:sp>
        <p:nvSpPr>
          <p:cNvPr id="4" name="Tijdelijke aanduiding voor tekst 784">
            <a:extLst>
              <a:ext uri="{FF2B5EF4-FFF2-40B4-BE49-F238E27FC236}">
                <a16:creationId xmlns:a16="http://schemas.microsoft.com/office/drawing/2014/main" id="{E6111393-12B8-C349-BD09-C2436CC03434}"/>
              </a:ext>
            </a:extLst>
          </p:cNvPr>
          <p:cNvSpPr>
            <a:spLocks noGrp="1"/>
          </p:cNvSpPr>
          <p:nvPr>
            <p:ph type="body" sz="quarter" idx="13" hasCustomPrompt="1"/>
          </p:nvPr>
        </p:nvSpPr>
        <p:spPr>
          <a:xfrm>
            <a:off x="198002" y="5100196"/>
            <a:ext cx="176578" cy="962988"/>
          </a:xfrm>
          <a:prstGeom prst="rect">
            <a:avLst/>
          </a:prstGeom>
        </p:spPr>
        <p:txBody>
          <a:bodyPr vert="vert270" wrap="none" lIns="72000" tIns="72000" rIns="0" bIns="180000">
            <a:spAutoFit/>
          </a:bodyPr>
          <a:lstStyle>
            <a:lvl1pPr>
              <a:defRPr sz="675"/>
            </a:lvl1pPr>
          </a:lstStyle>
          <a:p>
            <a:pPr lvl="0"/>
            <a:r>
              <a:rPr lang="nl-NL"/>
              <a:t>TITEL PRESENTATIE</a:t>
            </a:r>
            <a:endParaRPr lang="en-GB"/>
          </a:p>
        </p:txBody>
      </p:sp>
      <p:sp>
        <p:nvSpPr>
          <p:cNvPr id="5" name="Tijdelijke aanduiding voor dianummer 5">
            <a:extLst>
              <a:ext uri="{FF2B5EF4-FFF2-40B4-BE49-F238E27FC236}">
                <a16:creationId xmlns:a16="http://schemas.microsoft.com/office/drawing/2014/main" id="{B167131B-9D6D-AD45-BDC4-F4E2F21152D7}"/>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2" name="Tijdelijke aanduiding voor tekst 11">
            <a:extLst>
              <a:ext uri="{FF2B5EF4-FFF2-40B4-BE49-F238E27FC236}">
                <a16:creationId xmlns:a16="http://schemas.microsoft.com/office/drawing/2014/main" id="{B4BE31EF-C396-1649-8562-095E1BC10DEC}"/>
              </a:ext>
            </a:extLst>
          </p:cNvPr>
          <p:cNvSpPr>
            <a:spLocks noGrp="1"/>
          </p:cNvSpPr>
          <p:nvPr>
            <p:ph type="body" sz="quarter" idx="10" hasCustomPrompt="1"/>
          </p:nvPr>
        </p:nvSpPr>
        <p:spPr>
          <a:xfrm>
            <a:off x="1375765" y="52227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3" name="Tijdelijke aanduiding voor tekst 11">
            <a:extLst>
              <a:ext uri="{FF2B5EF4-FFF2-40B4-BE49-F238E27FC236}">
                <a16:creationId xmlns:a16="http://schemas.microsoft.com/office/drawing/2014/main" id="{2CD6C2C1-AB8A-7F4A-89B7-02875AEC6B39}"/>
              </a:ext>
            </a:extLst>
          </p:cNvPr>
          <p:cNvSpPr>
            <a:spLocks noGrp="1"/>
          </p:cNvSpPr>
          <p:nvPr>
            <p:ph type="body" sz="quarter" idx="14" hasCustomPrompt="1"/>
          </p:nvPr>
        </p:nvSpPr>
        <p:spPr>
          <a:xfrm>
            <a:off x="1375765" y="137215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4" name="Tijdelijke aanduiding voor tekst 11">
            <a:extLst>
              <a:ext uri="{FF2B5EF4-FFF2-40B4-BE49-F238E27FC236}">
                <a16:creationId xmlns:a16="http://schemas.microsoft.com/office/drawing/2014/main" id="{5509FDD3-C5B6-E44E-AA8F-25A41897C16B}"/>
              </a:ext>
            </a:extLst>
          </p:cNvPr>
          <p:cNvSpPr>
            <a:spLocks noGrp="1"/>
          </p:cNvSpPr>
          <p:nvPr>
            <p:ph type="body" sz="quarter" idx="15" hasCustomPrompt="1"/>
          </p:nvPr>
        </p:nvSpPr>
        <p:spPr>
          <a:xfrm>
            <a:off x="1374270" y="4771672"/>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5" name="Tijdelijke aanduiding voor tekst 11">
            <a:extLst>
              <a:ext uri="{FF2B5EF4-FFF2-40B4-BE49-F238E27FC236}">
                <a16:creationId xmlns:a16="http://schemas.microsoft.com/office/drawing/2014/main" id="{37EBEBD3-F8B0-8040-B7CF-F9E1B5C6E116}"/>
              </a:ext>
            </a:extLst>
          </p:cNvPr>
          <p:cNvSpPr>
            <a:spLocks noGrp="1"/>
          </p:cNvSpPr>
          <p:nvPr>
            <p:ph type="body" sz="quarter" idx="16" hasCustomPrompt="1"/>
          </p:nvPr>
        </p:nvSpPr>
        <p:spPr>
          <a:xfrm>
            <a:off x="1374270" y="222203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6" name="Tijdelijke aanduiding voor tekst 11">
            <a:extLst>
              <a:ext uri="{FF2B5EF4-FFF2-40B4-BE49-F238E27FC236}">
                <a16:creationId xmlns:a16="http://schemas.microsoft.com/office/drawing/2014/main" id="{2D74C03C-13C5-D44A-988E-F59B56BFCADF}"/>
              </a:ext>
            </a:extLst>
          </p:cNvPr>
          <p:cNvSpPr>
            <a:spLocks noGrp="1"/>
          </p:cNvSpPr>
          <p:nvPr>
            <p:ph type="body" sz="quarter" idx="17" hasCustomPrompt="1"/>
          </p:nvPr>
        </p:nvSpPr>
        <p:spPr>
          <a:xfrm>
            <a:off x="1374270" y="307191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7" name="Tijdelijke aanduiding voor tekst 11">
            <a:extLst>
              <a:ext uri="{FF2B5EF4-FFF2-40B4-BE49-F238E27FC236}">
                <a16:creationId xmlns:a16="http://schemas.microsoft.com/office/drawing/2014/main" id="{8CB93FCF-2B7B-924C-AFC9-5EAA983DF4F3}"/>
              </a:ext>
            </a:extLst>
          </p:cNvPr>
          <p:cNvSpPr>
            <a:spLocks noGrp="1"/>
          </p:cNvSpPr>
          <p:nvPr>
            <p:ph type="body" sz="quarter" idx="18" hasCustomPrompt="1"/>
          </p:nvPr>
        </p:nvSpPr>
        <p:spPr>
          <a:xfrm>
            <a:off x="1374270" y="392179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9" name="Tijdelijke aanduiding voor tekst 18">
            <a:extLst>
              <a:ext uri="{FF2B5EF4-FFF2-40B4-BE49-F238E27FC236}">
                <a16:creationId xmlns:a16="http://schemas.microsoft.com/office/drawing/2014/main" id="{888B65C0-951F-C844-81C5-ADA592D7F383}"/>
              </a:ext>
            </a:extLst>
          </p:cNvPr>
          <p:cNvSpPr>
            <a:spLocks noGrp="1"/>
          </p:cNvSpPr>
          <p:nvPr>
            <p:ph type="body" sz="quarter" idx="19" hasCustomPrompt="1"/>
          </p:nvPr>
        </p:nvSpPr>
        <p:spPr>
          <a:xfrm>
            <a:off x="2938590" y="910486"/>
            <a:ext cx="885179" cy="369332"/>
          </a:xfrm>
          <a:prstGeom prst="rect">
            <a:avLst/>
          </a:prstGeom>
        </p:spPr>
        <p:txBody>
          <a:bodyPr wrap="none">
            <a:spAutoFit/>
          </a:bodyPr>
          <a:lstStyle>
            <a:lvl1pPr>
              <a:defRPr sz="1800">
                <a:latin typeface="+mj-lt"/>
              </a:defRPr>
            </a:lvl1pPr>
          </a:lstStyle>
          <a:p>
            <a:pPr lvl="0"/>
            <a:r>
              <a:rPr lang="nl-NL"/>
              <a:t>TOPIC</a:t>
            </a:r>
            <a:endParaRPr lang="en-GB"/>
          </a:p>
        </p:txBody>
      </p:sp>
      <p:sp>
        <p:nvSpPr>
          <p:cNvPr id="20" name="Tijdelijke aanduiding voor tekst 18">
            <a:extLst>
              <a:ext uri="{FF2B5EF4-FFF2-40B4-BE49-F238E27FC236}">
                <a16:creationId xmlns:a16="http://schemas.microsoft.com/office/drawing/2014/main" id="{1EFC0D94-1582-5E4A-A6DB-8789990E981A}"/>
              </a:ext>
            </a:extLst>
          </p:cNvPr>
          <p:cNvSpPr>
            <a:spLocks noGrp="1"/>
          </p:cNvSpPr>
          <p:nvPr>
            <p:ph type="body" sz="quarter" idx="20" hasCustomPrompt="1"/>
          </p:nvPr>
        </p:nvSpPr>
        <p:spPr>
          <a:xfrm>
            <a:off x="2938590" y="5155148"/>
            <a:ext cx="885179" cy="369332"/>
          </a:xfrm>
          <a:prstGeom prst="rect">
            <a:avLst/>
          </a:prstGeom>
        </p:spPr>
        <p:txBody>
          <a:bodyPr wrap="none">
            <a:spAutoFit/>
          </a:bodyPr>
          <a:lstStyle>
            <a:lvl1pPr>
              <a:defRPr sz="1800">
                <a:latin typeface="+mj-lt"/>
              </a:defRPr>
            </a:lvl1pPr>
          </a:lstStyle>
          <a:p>
            <a:pPr lvl="0"/>
            <a:r>
              <a:rPr lang="nl-NL"/>
              <a:t>TOPIC</a:t>
            </a:r>
            <a:endParaRPr lang="en-GB"/>
          </a:p>
        </p:txBody>
      </p:sp>
      <p:sp>
        <p:nvSpPr>
          <p:cNvPr id="21" name="Tijdelijke aanduiding voor tekst 18">
            <a:extLst>
              <a:ext uri="{FF2B5EF4-FFF2-40B4-BE49-F238E27FC236}">
                <a16:creationId xmlns:a16="http://schemas.microsoft.com/office/drawing/2014/main" id="{CB4FBAA5-4194-2047-A8D0-33E27C00A3FE}"/>
              </a:ext>
            </a:extLst>
          </p:cNvPr>
          <p:cNvSpPr>
            <a:spLocks noGrp="1"/>
          </p:cNvSpPr>
          <p:nvPr>
            <p:ph type="body" sz="quarter" idx="21" hasCustomPrompt="1"/>
          </p:nvPr>
        </p:nvSpPr>
        <p:spPr>
          <a:xfrm>
            <a:off x="2938590" y="4306214"/>
            <a:ext cx="885179" cy="369332"/>
          </a:xfrm>
          <a:prstGeom prst="rect">
            <a:avLst/>
          </a:prstGeom>
        </p:spPr>
        <p:txBody>
          <a:bodyPr wrap="none">
            <a:spAutoFit/>
          </a:bodyPr>
          <a:lstStyle>
            <a:lvl1pPr>
              <a:defRPr sz="1800">
                <a:latin typeface="+mj-lt"/>
              </a:defRPr>
            </a:lvl1pPr>
          </a:lstStyle>
          <a:p>
            <a:pPr lvl="0"/>
            <a:r>
              <a:rPr lang="nl-NL"/>
              <a:t>TOPIC</a:t>
            </a:r>
            <a:endParaRPr lang="en-GB"/>
          </a:p>
        </p:txBody>
      </p:sp>
      <p:sp>
        <p:nvSpPr>
          <p:cNvPr id="22" name="Tijdelijke aanduiding voor tekst 18">
            <a:extLst>
              <a:ext uri="{FF2B5EF4-FFF2-40B4-BE49-F238E27FC236}">
                <a16:creationId xmlns:a16="http://schemas.microsoft.com/office/drawing/2014/main" id="{E5BE90C0-A7DC-3441-8A39-9DA16FE378C9}"/>
              </a:ext>
            </a:extLst>
          </p:cNvPr>
          <p:cNvSpPr>
            <a:spLocks noGrp="1"/>
          </p:cNvSpPr>
          <p:nvPr>
            <p:ph type="body" sz="quarter" idx="22" hasCustomPrompt="1"/>
          </p:nvPr>
        </p:nvSpPr>
        <p:spPr>
          <a:xfrm>
            <a:off x="2938590" y="3457282"/>
            <a:ext cx="885179" cy="369332"/>
          </a:xfrm>
          <a:prstGeom prst="rect">
            <a:avLst/>
          </a:prstGeom>
        </p:spPr>
        <p:txBody>
          <a:bodyPr wrap="none">
            <a:spAutoFit/>
          </a:bodyPr>
          <a:lstStyle>
            <a:lvl1pPr>
              <a:defRPr sz="1800">
                <a:latin typeface="+mj-lt"/>
              </a:defRPr>
            </a:lvl1pPr>
          </a:lstStyle>
          <a:p>
            <a:pPr lvl="0"/>
            <a:r>
              <a:rPr lang="nl-NL"/>
              <a:t>TOPIC</a:t>
            </a:r>
            <a:endParaRPr lang="en-GB"/>
          </a:p>
        </p:txBody>
      </p:sp>
      <p:sp>
        <p:nvSpPr>
          <p:cNvPr id="23" name="Tijdelijke aanduiding voor tekst 18">
            <a:extLst>
              <a:ext uri="{FF2B5EF4-FFF2-40B4-BE49-F238E27FC236}">
                <a16:creationId xmlns:a16="http://schemas.microsoft.com/office/drawing/2014/main" id="{3BF085F4-1954-7246-A1DB-D989A43D2A16}"/>
              </a:ext>
            </a:extLst>
          </p:cNvPr>
          <p:cNvSpPr>
            <a:spLocks noGrp="1"/>
          </p:cNvSpPr>
          <p:nvPr>
            <p:ph type="body" sz="quarter" idx="23" hasCustomPrompt="1"/>
          </p:nvPr>
        </p:nvSpPr>
        <p:spPr>
          <a:xfrm>
            <a:off x="2942011" y="2608350"/>
            <a:ext cx="885179" cy="369332"/>
          </a:xfrm>
          <a:prstGeom prst="rect">
            <a:avLst/>
          </a:prstGeom>
        </p:spPr>
        <p:txBody>
          <a:bodyPr wrap="none">
            <a:spAutoFit/>
          </a:bodyPr>
          <a:lstStyle>
            <a:lvl1pPr>
              <a:defRPr sz="1800">
                <a:latin typeface="+mj-lt"/>
              </a:defRPr>
            </a:lvl1pPr>
          </a:lstStyle>
          <a:p>
            <a:pPr lvl="0"/>
            <a:r>
              <a:rPr lang="nl-NL"/>
              <a:t>TOPIC</a:t>
            </a:r>
            <a:endParaRPr lang="en-GB"/>
          </a:p>
        </p:txBody>
      </p:sp>
      <p:sp>
        <p:nvSpPr>
          <p:cNvPr id="24" name="Tijdelijke aanduiding voor tekst 18">
            <a:extLst>
              <a:ext uri="{FF2B5EF4-FFF2-40B4-BE49-F238E27FC236}">
                <a16:creationId xmlns:a16="http://schemas.microsoft.com/office/drawing/2014/main" id="{1A4BF26A-09FB-9242-957D-BD6538821645}"/>
              </a:ext>
            </a:extLst>
          </p:cNvPr>
          <p:cNvSpPr>
            <a:spLocks noGrp="1"/>
          </p:cNvSpPr>
          <p:nvPr>
            <p:ph type="body" sz="quarter" idx="24" hasCustomPrompt="1"/>
          </p:nvPr>
        </p:nvSpPr>
        <p:spPr>
          <a:xfrm>
            <a:off x="2938590" y="1759418"/>
            <a:ext cx="885179" cy="369332"/>
          </a:xfrm>
          <a:prstGeom prst="rect">
            <a:avLst/>
          </a:prstGeom>
        </p:spPr>
        <p:txBody>
          <a:bodyPr wrap="none">
            <a:spAutoFit/>
          </a:bodyPr>
          <a:lstStyle>
            <a:lvl1pPr>
              <a:defRPr sz="1800">
                <a:latin typeface="+mj-lt"/>
              </a:defRPr>
            </a:lvl1pPr>
          </a:lstStyle>
          <a:p>
            <a:pPr lvl="0"/>
            <a:r>
              <a:rPr lang="nl-NL"/>
              <a:t>TOPIC</a:t>
            </a:r>
            <a:endParaRPr lang="en-GB"/>
          </a:p>
        </p:txBody>
      </p:sp>
      <p:pic>
        <p:nvPicPr>
          <p:cNvPr id="786" name="Graphic 785">
            <a:extLst>
              <a:ext uri="{FF2B5EF4-FFF2-40B4-BE49-F238E27FC236}">
                <a16:creationId xmlns:a16="http://schemas.microsoft.com/office/drawing/2014/main" id="{965DFF4A-E759-5E43-9E5D-A72EEA8BE7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789" name="Tijdelijke aanduiding voor tekst 788">
            <a:extLst>
              <a:ext uri="{FF2B5EF4-FFF2-40B4-BE49-F238E27FC236}">
                <a16:creationId xmlns:a16="http://schemas.microsoft.com/office/drawing/2014/main" id="{D631E425-334F-8B4A-9391-0FB791BAC0DD}"/>
              </a:ext>
            </a:extLst>
          </p:cNvPr>
          <p:cNvSpPr>
            <a:spLocks noGrp="1"/>
          </p:cNvSpPr>
          <p:nvPr>
            <p:ph type="body" sz="quarter" idx="25" hasCustomPrompt="1"/>
          </p:nvPr>
        </p:nvSpPr>
        <p:spPr>
          <a:xfrm>
            <a:off x="2601223" y="1207816"/>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0" name="Tijdelijke aanduiding voor tekst 789">
            <a:extLst>
              <a:ext uri="{FF2B5EF4-FFF2-40B4-BE49-F238E27FC236}">
                <a16:creationId xmlns:a16="http://schemas.microsoft.com/office/drawing/2014/main" id="{843CEDA3-5BB6-5343-9B48-75A73942FCFB}"/>
              </a:ext>
            </a:extLst>
          </p:cNvPr>
          <p:cNvSpPr>
            <a:spLocks noGrp="1"/>
          </p:cNvSpPr>
          <p:nvPr>
            <p:ph type="body" sz="quarter" idx="26" hasCustomPrompt="1"/>
          </p:nvPr>
        </p:nvSpPr>
        <p:spPr>
          <a:xfrm>
            <a:off x="2598232" y="544649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1" name="Tijdelijke aanduiding voor tekst 790">
            <a:extLst>
              <a:ext uri="{FF2B5EF4-FFF2-40B4-BE49-F238E27FC236}">
                <a16:creationId xmlns:a16="http://schemas.microsoft.com/office/drawing/2014/main" id="{E087A96A-7630-7945-801F-C47EA6820956}"/>
              </a:ext>
            </a:extLst>
          </p:cNvPr>
          <p:cNvSpPr>
            <a:spLocks noGrp="1"/>
          </p:cNvSpPr>
          <p:nvPr>
            <p:ph type="body" sz="quarter" idx="27" hasCustomPrompt="1"/>
          </p:nvPr>
        </p:nvSpPr>
        <p:spPr>
          <a:xfrm>
            <a:off x="2598232" y="4597915"/>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2" name="Tijdelijke aanduiding voor tekst 791">
            <a:extLst>
              <a:ext uri="{FF2B5EF4-FFF2-40B4-BE49-F238E27FC236}">
                <a16:creationId xmlns:a16="http://schemas.microsoft.com/office/drawing/2014/main" id="{173181FD-F438-0F45-B669-3E2A65F8AD04}"/>
              </a:ext>
            </a:extLst>
          </p:cNvPr>
          <p:cNvSpPr>
            <a:spLocks noGrp="1"/>
          </p:cNvSpPr>
          <p:nvPr>
            <p:ph type="body" sz="quarter" idx="28" hasCustomPrompt="1"/>
          </p:nvPr>
        </p:nvSpPr>
        <p:spPr>
          <a:xfrm>
            <a:off x="2598232" y="3749621"/>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3" name="Tijdelijke aanduiding voor tekst 792">
            <a:extLst>
              <a:ext uri="{FF2B5EF4-FFF2-40B4-BE49-F238E27FC236}">
                <a16:creationId xmlns:a16="http://schemas.microsoft.com/office/drawing/2014/main" id="{369DA9A2-A982-144A-A1CA-F936AF44FE3F}"/>
              </a:ext>
            </a:extLst>
          </p:cNvPr>
          <p:cNvSpPr>
            <a:spLocks noGrp="1"/>
          </p:cNvSpPr>
          <p:nvPr>
            <p:ph type="body" sz="quarter" idx="29" hasCustomPrompt="1"/>
          </p:nvPr>
        </p:nvSpPr>
        <p:spPr>
          <a:xfrm>
            <a:off x="2598232" y="290132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4" name="Tijdelijke aanduiding voor tekst 793">
            <a:extLst>
              <a:ext uri="{FF2B5EF4-FFF2-40B4-BE49-F238E27FC236}">
                <a16:creationId xmlns:a16="http://schemas.microsoft.com/office/drawing/2014/main" id="{1D6A3C73-FB70-DD4E-8087-AA28ECF782A3}"/>
              </a:ext>
            </a:extLst>
          </p:cNvPr>
          <p:cNvSpPr>
            <a:spLocks noGrp="1"/>
          </p:cNvSpPr>
          <p:nvPr>
            <p:ph type="body" sz="quarter" idx="30" hasCustomPrompt="1"/>
          </p:nvPr>
        </p:nvSpPr>
        <p:spPr>
          <a:xfrm>
            <a:off x="2602963" y="205678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grpSp>
        <p:nvGrpSpPr>
          <p:cNvPr id="28" name="Graphic 2">
            <a:extLst>
              <a:ext uri="{FF2B5EF4-FFF2-40B4-BE49-F238E27FC236}">
                <a16:creationId xmlns:a16="http://schemas.microsoft.com/office/drawing/2014/main" id="{04E62908-4EDC-D243-99CA-9ADD12D14BFF}"/>
              </a:ext>
            </a:extLst>
          </p:cNvPr>
          <p:cNvGrpSpPr>
            <a:grpSpLocks noChangeAspect="1"/>
          </p:cNvGrpSpPr>
          <p:nvPr/>
        </p:nvGrpSpPr>
        <p:grpSpPr>
          <a:xfrm>
            <a:off x="11131646" y="6312991"/>
            <a:ext cx="814935" cy="291600"/>
            <a:chOff x="-1597345" y="233060"/>
            <a:chExt cx="9980364" cy="3571175"/>
          </a:xfrm>
        </p:grpSpPr>
        <p:sp>
          <p:nvSpPr>
            <p:cNvPr id="29" name="Vrije vorm 28">
              <a:extLst>
                <a:ext uri="{FF2B5EF4-FFF2-40B4-BE49-F238E27FC236}">
                  <a16:creationId xmlns:a16="http://schemas.microsoft.com/office/drawing/2014/main" id="{88482DB9-CEA4-1842-9351-010C9E92FAB6}"/>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30" name="Vrije vorm 29">
              <a:extLst>
                <a:ext uri="{FF2B5EF4-FFF2-40B4-BE49-F238E27FC236}">
                  <a16:creationId xmlns:a16="http://schemas.microsoft.com/office/drawing/2014/main" id="{54F426D4-3A24-3F48-BDC6-E19F1CFA3601}"/>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31" name="Vrije vorm 30">
              <a:extLst>
                <a:ext uri="{FF2B5EF4-FFF2-40B4-BE49-F238E27FC236}">
                  <a16:creationId xmlns:a16="http://schemas.microsoft.com/office/drawing/2014/main" id="{B4BDAB13-A445-E241-BD40-01E0F088D937}"/>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32" name="Graphic 2">
              <a:extLst>
                <a:ext uri="{FF2B5EF4-FFF2-40B4-BE49-F238E27FC236}">
                  <a16:creationId xmlns:a16="http://schemas.microsoft.com/office/drawing/2014/main" id="{B05B76D0-DDB8-4E43-9AAE-B66AB6CC9D64}"/>
                </a:ext>
              </a:extLst>
            </p:cNvPr>
            <p:cNvGrpSpPr/>
            <p:nvPr/>
          </p:nvGrpSpPr>
          <p:grpSpPr>
            <a:xfrm>
              <a:off x="184698" y="233060"/>
              <a:ext cx="8198320" cy="3571175"/>
              <a:chOff x="184698" y="233060"/>
              <a:chExt cx="8198320" cy="3571175"/>
            </a:xfrm>
          </p:grpSpPr>
          <p:sp>
            <p:nvSpPr>
              <p:cNvPr id="33" name="Vrije vorm 32">
                <a:extLst>
                  <a:ext uri="{FF2B5EF4-FFF2-40B4-BE49-F238E27FC236}">
                    <a16:creationId xmlns:a16="http://schemas.microsoft.com/office/drawing/2014/main" id="{2309BA91-2CD4-E94D-9F17-E5C72730358B}"/>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34" name="Vrije vorm 33">
                <a:extLst>
                  <a:ext uri="{FF2B5EF4-FFF2-40B4-BE49-F238E27FC236}">
                    <a16:creationId xmlns:a16="http://schemas.microsoft.com/office/drawing/2014/main" id="{D536AA3B-667E-EF40-8B83-B168877C0ED8}"/>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35" name="Vrije vorm 34">
                <a:extLst>
                  <a:ext uri="{FF2B5EF4-FFF2-40B4-BE49-F238E27FC236}">
                    <a16:creationId xmlns:a16="http://schemas.microsoft.com/office/drawing/2014/main" id="{41AF9FCC-EAC3-8249-A234-A250BB64DCB8}"/>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36" name="Vrije vorm 35">
                <a:extLst>
                  <a:ext uri="{FF2B5EF4-FFF2-40B4-BE49-F238E27FC236}">
                    <a16:creationId xmlns:a16="http://schemas.microsoft.com/office/drawing/2014/main" id="{77245E48-9C30-224A-BF08-034870C737E1}"/>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37" name="Vrije vorm 36">
                <a:extLst>
                  <a:ext uri="{FF2B5EF4-FFF2-40B4-BE49-F238E27FC236}">
                    <a16:creationId xmlns:a16="http://schemas.microsoft.com/office/drawing/2014/main" id="{4915236B-881A-1949-8E2D-8AFA0E093D5C}"/>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38" name="Vrije vorm 37">
                <a:extLst>
                  <a:ext uri="{FF2B5EF4-FFF2-40B4-BE49-F238E27FC236}">
                    <a16:creationId xmlns:a16="http://schemas.microsoft.com/office/drawing/2014/main" id="{9F9AAE8B-BEE1-4340-A36B-10CFD76069C1}"/>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39" name="Vrije vorm 38">
                <a:extLst>
                  <a:ext uri="{FF2B5EF4-FFF2-40B4-BE49-F238E27FC236}">
                    <a16:creationId xmlns:a16="http://schemas.microsoft.com/office/drawing/2014/main" id="{EE2215DA-00A0-F34F-985F-3788A9F16144}"/>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40" name="Vrije vorm 39">
                <a:extLst>
                  <a:ext uri="{FF2B5EF4-FFF2-40B4-BE49-F238E27FC236}">
                    <a16:creationId xmlns:a16="http://schemas.microsoft.com/office/drawing/2014/main" id="{4D36D9A0-D106-DB4C-94B1-14C53477CCD1}"/>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41" name="Vrije vorm 40">
                <a:extLst>
                  <a:ext uri="{FF2B5EF4-FFF2-40B4-BE49-F238E27FC236}">
                    <a16:creationId xmlns:a16="http://schemas.microsoft.com/office/drawing/2014/main" id="{D9AB94E9-62E3-8A4C-BA38-1D4BCE53CD2B}"/>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42" name="Vrije vorm 41">
                <a:extLst>
                  <a:ext uri="{FF2B5EF4-FFF2-40B4-BE49-F238E27FC236}">
                    <a16:creationId xmlns:a16="http://schemas.microsoft.com/office/drawing/2014/main" id="{F1B5450E-C3B4-354D-8422-FEBE541619C2}"/>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43" name="Vrije vorm 42">
                <a:extLst>
                  <a:ext uri="{FF2B5EF4-FFF2-40B4-BE49-F238E27FC236}">
                    <a16:creationId xmlns:a16="http://schemas.microsoft.com/office/drawing/2014/main" id="{D6D765D6-5EC5-054A-9163-8CAC9054B5FE}"/>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44" name="Vrije vorm 43">
                <a:extLst>
                  <a:ext uri="{FF2B5EF4-FFF2-40B4-BE49-F238E27FC236}">
                    <a16:creationId xmlns:a16="http://schemas.microsoft.com/office/drawing/2014/main" id="{2E3452D7-B084-FD4F-83E0-AD38BE9A543B}"/>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45" name="Vrije vorm 44">
                <a:extLst>
                  <a:ext uri="{FF2B5EF4-FFF2-40B4-BE49-F238E27FC236}">
                    <a16:creationId xmlns:a16="http://schemas.microsoft.com/office/drawing/2014/main" id="{CE478A7B-C732-1946-B787-301103502E6D}"/>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3661422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genda 12">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6428BEAE-0AC5-AC40-B724-364A0AFC7A0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a:stretch/>
        </p:blipFill>
        <p:spPr>
          <a:xfrm>
            <a:off x="789811" y="-1"/>
            <a:ext cx="1973413" cy="5143500"/>
          </a:xfrm>
          <a:prstGeom prst="rect">
            <a:avLst/>
          </a:prstGeom>
        </p:spPr>
      </p:pic>
      <p:pic>
        <p:nvPicPr>
          <p:cNvPr id="26" name="Graphic 25">
            <a:extLst>
              <a:ext uri="{FF2B5EF4-FFF2-40B4-BE49-F238E27FC236}">
                <a16:creationId xmlns:a16="http://schemas.microsoft.com/office/drawing/2014/main" id="{14FF12AC-4C0D-9F48-89F0-15F1B506B59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b="82119"/>
          <a:stretch/>
        </p:blipFill>
        <p:spPr>
          <a:xfrm>
            <a:off x="789811" y="5143501"/>
            <a:ext cx="1973413" cy="919683"/>
          </a:xfrm>
          <a:prstGeom prst="rect">
            <a:avLst/>
          </a:prstGeom>
        </p:spPr>
      </p:pic>
      <p:sp>
        <p:nvSpPr>
          <p:cNvPr id="4" name="Tijdelijke aanduiding voor tekst 784">
            <a:extLst>
              <a:ext uri="{FF2B5EF4-FFF2-40B4-BE49-F238E27FC236}">
                <a16:creationId xmlns:a16="http://schemas.microsoft.com/office/drawing/2014/main" id="{E6111393-12B8-C349-BD09-C2436CC03434}"/>
              </a:ext>
            </a:extLst>
          </p:cNvPr>
          <p:cNvSpPr>
            <a:spLocks noGrp="1"/>
          </p:cNvSpPr>
          <p:nvPr>
            <p:ph type="body" sz="quarter" idx="13" hasCustomPrompt="1"/>
          </p:nvPr>
        </p:nvSpPr>
        <p:spPr>
          <a:xfrm>
            <a:off x="198002" y="5100196"/>
            <a:ext cx="176578" cy="962988"/>
          </a:xfrm>
          <a:prstGeom prst="rect">
            <a:avLst/>
          </a:prstGeom>
        </p:spPr>
        <p:txBody>
          <a:bodyPr vert="vert270" wrap="none" lIns="72000" tIns="72000" rIns="0" bIns="180000">
            <a:spAutoFit/>
          </a:bodyPr>
          <a:lstStyle>
            <a:lvl1pPr>
              <a:defRPr sz="675"/>
            </a:lvl1pPr>
          </a:lstStyle>
          <a:p>
            <a:pPr lvl="0"/>
            <a:r>
              <a:rPr lang="nl-NL"/>
              <a:t>TITEL PRESENTATIE</a:t>
            </a:r>
            <a:endParaRPr lang="en-GB"/>
          </a:p>
        </p:txBody>
      </p:sp>
      <p:sp>
        <p:nvSpPr>
          <p:cNvPr id="5" name="Tijdelijke aanduiding voor dianummer 5">
            <a:extLst>
              <a:ext uri="{FF2B5EF4-FFF2-40B4-BE49-F238E27FC236}">
                <a16:creationId xmlns:a16="http://schemas.microsoft.com/office/drawing/2014/main" id="{B167131B-9D6D-AD45-BDC4-F4E2F21152D7}"/>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2" name="Tijdelijke aanduiding voor tekst 11">
            <a:extLst>
              <a:ext uri="{FF2B5EF4-FFF2-40B4-BE49-F238E27FC236}">
                <a16:creationId xmlns:a16="http://schemas.microsoft.com/office/drawing/2014/main" id="{B4BE31EF-C396-1649-8562-095E1BC10DEC}"/>
              </a:ext>
            </a:extLst>
          </p:cNvPr>
          <p:cNvSpPr>
            <a:spLocks noGrp="1"/>
          </p:cNvSpPr>
          <p:nvPr>
            <p:ph type="body" sz="quarter" idx="10" hasCustomPrompt="1"/>
          </p:nvPr>
        </p:nvSpPr>
        <p:spPr>
          <a:xfrm>
            <a:off x="1375765" y="52227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3" name="Tijdelijke aanduiding voor tekst 11">
            <a:extLst>
              <a:ext uri="{FF2B5EF4-FFF2-40B4-BE49-F238E27FC236}">
                <a16:creationId xmlns:a16="http://schemas.microsoft.com/office/drawing/2014/main" id="{2CD6C2C1-AB8A-7F4A-89B7-02875AEC6B39}"/>
              </a:ext>
            </a:extLst>
          </p:cNvPr>
          <p:cNvSpPr>
            <a:spLocks noGrp="1"/>
          </p:cNvSpPr>
          <p:nvPr>
            <p:ph type="body" sz="quarter" idx="14" hasCustomPrompt="1"/>
          </p:nvPr>
        </p:nvSpPr>
        <p:spPr>
          <a:xfrm>
            <a:off x="1375765" y="137215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4" name="Tijdelijke aanduiding voor tekst 11">
            <a:extLst>
              <a:ext uri="{FF2B5EF4-FFF2-40B4-BE49-F238E27FC236}">
                <a16:creationId xmlns:a16="http://schemas.microsoft.com/office/drawing/2014/main" id="{5509FDD3-C5B6-E44E-AA8F-25A41897C16B}"/>
              </a:ext>
            </a:extLst>
          </p:cNvPr>
          <p:cNvSpPr>
            <a:spLocks noGrp="1"/>
          </p:cNvSpPr>
          <p:nvPr>
            <p:ph type="body" sz="quarter" idx="15" hasCustomPrompt="1"/>
          </p:nvPr>
        </p:nvSpPr>
        <p:spPr>
          <a:xfrm>
            <a:off x="1374270" y="4771672"/>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5" name="Tijdelijke aanduiding voor tekst 11">
            <a:extLst>
              <a:ext uri="{FF2B5EF4-FFF2-40B4-BE49-F238E27FC236}">
                <a16:creationId xmlns:a16="http://schemas.microsoft.com/office/drawing/2014/main" id="{37EBEBD3-F8B0-8040-B7CF-F9E1B5C6E116}"/>
              </a:ext>
            </a:extLst>
          </p:cNvPr>
          <p:cNvSpPr>
            <a:spLocks noGrp="1"/>
          </p:cNvSpPr>
          <p:nvPr>
            <p:ph type="body" sz="quarter" idx="16" hasCustomPrompt="1"/>
          </p:nvPr>
        </p:nvSpPr>
        <p:spPr>
          <a:xfrm>
            <a:off x="1374270" y="222203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6" name="Tijdelijke aanduiding voor tekst 11">
            <a:extLst>
              <a:ext uri="{FF2B5EF4-FFF2-40B4-BE49-F238E27FC236}">
                <a16:creationId xmlns:a16="http://schemas.microsoft.com/office/drawing/2014/main" id="{2D74C03C-13C5-D44A-988E-F59B56BFCADF}"/>
              </a:ext>
            </a:extLst>
          </p:cNvPr>
          <p:cNvSpPr>
            <a:spLocks noGrp="1"/>
          </p:cNvSpPr>
          <p:nvPr>
            <p:ph type="body" sz="quarter" idx="17" hasCustomPrompt="1"/>
          </p:nvPr>
        </p:nvSpPr>
        <p:spPr>
          <a:xfrm>
            <a:off x="1374270" y="307191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7" name="Tijdelijke aanduiding voor tekst 11">
            <a:extLst>
              <a:ext uri="{FF2B5EF4-FFF2-40B4-BE49-F238E27FC236}">
                <a16:creationId xmlns:a16="http://schemas.microsoft.com/office/drawing/2014/main" id="{8CB93FCF-2B7B-924C-AFC9-5EAA983DF4F3}"/>
              </a:ext>
            </a:extLst>
          </p:cNvPr>
          <p:cNvSpPr>
            <a:spLocks noGrp="1"/>
          </p:cNvSpPr>
          <p:nvPr>
            <p:ph type="body" sz="quarter" idx="18" hasCustomPrompt="1"/>
          </p:nvPr>
        </p:nvSpPr>
        <p:spPr>
          <a:xfrm>
            <a:off x="1374270" y="392179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19" name="Tijdelijke aanduiding voor tekst 18">
            <a:extLst>
              <a:ext uri="{FF2B5EF4-FFF2-40B4-BE49-F238E27FC236}">
                <a16:creationId xmlns:a16="http://schemas.microsoft.com/office/drawing/2014/main" id="{888B65C0-951F-C844-81C5-ADA592D7F383}"/>
              </a:ext>
            </a:extLst>
          </p:cNvPr>
          <p:cNvSpPr>
            <a:spLocks noGrp="1"/>
          </p:cNvSpPr>
          <p:nvPr>
            <p:ph type="body" sz="quarter" idx="19" hasCustomPrompt="1"/>
          </p:nvPr>
        </p:nvSpPr>
        <p:spPr>
          <a:xfrm>
            <a:off x="2938588" y="1072068"/>
            <a:ext cx="3315373" cy="300082"/>
          </a:xfrm>
          <a:prstGeom prst="rect">
            <a:avLst/>
          </a:prstGeom>
        </p:spPr>
        <p:txBody>
          <a:bodyPr wrap="square" anchor="b">
            <a:spAutoFit/>
          </a:bodyPr>
          <a:lstStyle>
            <a:lvl1pPr>
              <a:defRPr sz="1350">
                <a:latin typeface="+mj-lt"/>
              </a:defRPr>
            </a:lvl1pPr>
          </a:lstStyle>
          <a:p>
            <a:pPr lvl="0"/>
            <a:r>
              <a:rPr lang="nl-NL"/>
              <a:t>TOPIC</a:t>
            </a:r>
            <a:endParaRPr lang="en-GB"/>
          </a:p>
        </p:txBody>
      </p:sp>
      <p:sp>
        <p:nvSpPr>
          <p:cNvPr id="20" name="Tijdelijke aanduiding voor tekst 18">
            <a:extLst>
              <a:ext uri="{FF2B5EF4-FFF2-40B4-BE49-F238E27FC236}">
                <a16:creationId xmlns:a16="http://schemas.microsoft.com/office/drawing/2014/main" id="{1EFC0D94-1582-5E4A-A6DB-8789990E981A}"/>
              </a:ext>
            </a:extLst>
          </p:cNvPr>
          <p:cNvSpPr>
            <a:spLocks noGrp="1"/>
          </p:cNvSpPr>
          <p:nvPr>
            <p:ph type="body" sz="quarter" idx="20" hasCustomPrompt="1"/>
          </p:nvPr>
        </p:nvSpPr>
        <p:spPr>
          <a:xfrm>
            <a:off x="2938590" y="5316730"/>
            <a:ext cx="3315372" cy="300082"/>
          </a:xfrm>
          <a:prstGeom prst="rect">
            <a:avLst/>
          </a:prstGeom>
        </p:spPr>
        <p:txBody>
          <a:bodyPr wrap="square" anchor="b">
            <a:spAutoFit/>
          </a:bodyPr>
          <a:lstStyle>
            <a:lvl1pPr>
              <a:defRPr sz="1350">
                <a:latin typeface="+mj-lt"/>
              </a:defRPr>
            </a:lvl1pPr>
          </a:lstStyle>
          <a:p>
            <a:pPr lvl="0"/>
            <a:r>
              <a:rPr lang="nl-NL"/>
              <a:t>TOPIC</a:t>
            </a:r>
            <a:endParaRPr lang="en-GB"/>
          </a:p>
        </p:txBody>
      </p:sp>
      <p:sp>
        <p:nvSpPr>
          <p:cNvPr id="21" name="Tijdelijke aanduiding voor tekst 18">
            <a:extLst>
              <a:ext uri="{FF2B5EF4-FFF2-40B4-BE49-F238E27FC236}">
                <a16:creationId xmlns:a16="http://schemas.microsoft.com/office/drawing/2014/main" id="{CB4FBAA5-4194-2047-A8D0-33E27C00A3FE}"/>
              </a:ext>
            </a:extLst>
          </p:cNvPr>
          <p:cNvSpPr>
            <a:spLocks noGrp="1"/>
          </p:cNvSpPr>
          <p:nvPr>
            <p:ph type="body" sz="quarter" idx="21" hasCustomPrompt="1"/>
          </p:nvPr>
        </p:nvSpPr>
        <p:spPr>
          <a:xfrm>
            <a:off x="2938590" y="4467796"/>
            <a:ext cx="3315372" cy="300082"/>
          </a:xfrm>
          <a:prstGeom prst="rect">
            <a:avLst/>
          </a:prstGeom>
        </p:spPr>
        <p:txBody>
          <a:bodyPr wrap="square" anchor="b">
            <a:spAutoFit/>
          </a:bodyPr>
          <a:lstStyle>
            <a:lvl1pPr>
              <a:defRPr sz="1350">
                <a:latin typeface="+mj-lt"/>
              </a:defRPr>
            </a:lvl1pPr>
          </a:lstStyle>
          <a:p>
            <a:pPr lvl="0"/>
            <a:r>
              <a:rPr lang="nl-NL"/>
              <a:t>TOPIC</a:t>
            </a:r>
            <a:endParaRPr lang="en-GB"/>
          </a:p>
        </p:txBody>
      </p:sp>
      <p:sp>
        <p:nvSpPr>
          <p:cNvPr id="22" name="Tijdelijke aanduiding voor tekst 18">
            <a:extLst>
              <a:ext uri="{FF2B5EF4-FFF2-40B4-BE49-F238E27FC236}">
                <a16:creationId xmlns:a16="http://schemas.microsoft.com/office/drawing/2014/main" id="{E5BE90C0-A7DC-3441-8A39-9DA16FE378C9}"/>
              </a:ext>
            </a:extLst>
          </p:cNvPr>
          <p:cNvSpPr>
            <a:spLocks noGrp="1"/>
          </p:cNvSpPr>
          <p:nvPr>
            <p:ph type="body" sz="quarter" idx="22" hasCustomPrompt="1"/>
          </p:nvPr>
        </p:nvSpPr>
        <p:spPr>
          <a:xfrm>
            <a:off x="2938590" y="3618864"/>
            <a:ext cx="3315372" cy="300082"/>
          </a:xfrm>
          <a:prstGeom prst="rect">
            <a:avLst/>
          </a:prstGeom>
        </p:spPr>
        <p:txBody>
          <a:bodyPr wrap="square" anchor="b">
            <a:spAutoFit/>
          </a:bodyPr>
          <a:lstStyle>
            <a:lvl1pPr>
              <a:defRPr sz="1350">
                <a:latin typeface="+mj-lt"/>
              </a:defRPr>
            </a:lvl1pPr>
          </a:lstStyle>
          <a:p>
            <a:pPr lvl="0"/>
            <a:r>
              <a:rPr lang="nl-NL"/>
              <a:t>TOPIC</a:t>
            </a:r>
            <a:endParaRPr lang="en-GB"/>
          </a:p>
        </p:txBody>
      </p:sp>
      <p:sp>
        <p:nvSpPr>
          <p:cNvPr id="23" name="Tijdelijke aanduiding voor tekst 18">
            <a:extLst>
              <a:ext uri="{FF2B5EF4-FFF2-40B4-BE49-F238E27FC236}">
                <a16:creationId xmlns:a16="http://schemas.microsoft.com/office/drawing/2014/main" id="{3BF085F4-1954-7246-A1DB-D989A43D2A16}"/>
              </a:ext>
            </a:extLst>
          </p:cNvPr>
          <p:cNvSpPr>
            <a:spLocks noGrp="1"/>
          </p:cNvSpPr>
          <p:nvPr>
            <p:ph type="body" sz="quarter" idx="23" hasCustomPrompt="1"/>
          </p:nvPr>
        </p:nvSpPr>
        <p:spPr>
          <a:xfrm>
            <a:off x="2942011" y="2769932"/>
            <a:ext cx="3315372" cy="300082"/>
          </a:xfrm>
          <a:prstGeom prst="rect">
            <a:avLst/>
          </a:prstGeom>
        </p:spPr>
        <p:txBody>
          <a:bodyPr wrap="square" anchor="b">
            <a:spAutoFit/>
          </a:bodyPr>
          <a:lstStyle>
            <a:lvl1pPr>
              <a:defRPr sz="1350">
                <a:latin typeface="+mj-lt"/>
              </a:defRPr>
            </a:lvl1pPr>
          </a:lstStyle>
          <a:p>
            <a:pPr lvl="0"/>
            <a:r>
              <a:rPr lang="nl-NL"/>
              <a:t>TOPIC</a:t>
            </a:r>
            <a:endParaRPr lang="en-GB"/>
          </a:p>
        </p:txBody>
      </p:sp>
      <p:sp>
        <p:nvSpPr>
          <p:cNvPr id="24" name="Tijdelijke aanduiding voor tekst 18">
            <a:extLst>
              <a:ext uri="{FF2B5EF4-FFF2-40B4-BE49-F238E27FC236}">
                <a16:creationId xmlns:a16="http://schemas.microsoft.com/office/drawing/2014/main" id="{1A4BF26A-09FB-9242-957D-BD6538821645}"/>
              </a:ext>
            </a:extLst>
          </p:cNvPr>
          <p:cNvSpPr>
            <a:spLocks noGrp="1"/>
          </p:cNvSpPr>
          <p:nvPr>
            <p:ph type="body" sz="quarter" idx="24" hasCustomPrompt="1"/>
          </p:nvPr>
        </p:nvSpPr>
        <p:spPr>
          <a:xfrm>
            <a:off x="2938590" y="1921000"/>
            <a:ext cx="3315372" cy="300082"/>
          </a:xfrm>
          <a:prstGeom prst="rect">
            <a:avLst/>
          </a:prstGeom>
        </p:spPr>
        <p:txBody>
          <a:bodyPr wrap="square" anchor="b">
            <a:spAutoFit/>
          </a:bodyPr>
          <a:lstStyle>
            <a:lvl1pPr>
              <a:defRPr sz="1350">
                <a:latin typeface="+mj-lt"/>
              </a:defRPr>
            </a:lvl1pPr>
          </a:lstStyle>
          <a:p>
            <a:pPr lvl="0"/>
            <a:r>
              <a:rPr lang="nl-NL"/>
              <a:t>TOPIC</a:t>
            </a:r>
            <a:endParaRPr lang="en-GB"/>
          </a:p>
        </p:txBody>
      </p:sp>
      <p:pic>
        <p:nvPicPr>
          <p:cNvPr id="786" name="Graphic 785">
            <a:extLst>
              <a:ext uri="{FF2B5EF4-FFF2-40B4-BE49-F238E27FC236}">
                <a16:creationId xmlns:a16="http://schemas.microsoft.com/office/drawing/2014/main" id="{965DFF4A-E759-5E43-9E5D-A72EEA8BE7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789" name="Tijdelijke aanduiding voor tekst 788">
            <a:extLst>
              <a:ext uri="{FF2B5EF4-FFF2-40B4-BE49-F238E27FC236}">
                <a16:creationId xmlns:a16="http://schemas.microsoft.com/office/drawing/2014/main" id="{D631E425-334F-8B4A-9391-0FB791BAC0DD}"/>
              </a:ext>
            </a:extLst>
          </p:cNvPr>
          <p:cNvSpPr>
            <a:spLocks noGrp="1"/>
          </p:cNvSpPr>
          <p:nvPr>
            <p:ph type="body" sz="quarter" idx="25" hasCustomPrompt="1"/>
          </p:nvPr>
        </p:nvSpPr>
        <p:spPr>
          <a:xfrm>
            <a:off x="2601223" y="1207816"/>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0" name="Tijdelijke aanduiding voor tekst 789">
            <a:extLst>
              <a:ext uri="{FF2B5EF4-FFF2-40B4-BE49-F238E27FC236}">
                <a16:creationId xmlns:a16="http://schemas.microsoft.com/office/drawing/2014/main" id="{843CEDA3-5BB6-5343-9B48-75A73942FCFB}"/>
              </a:ext>
            </a:extLst>
          </p:cNvPr>
          <p:cNvSpPr>
            <a:spLocks noGrp="1"/>
          </p:cNvSpPr>
          <p:nvPr>
            <p:ph type="body" sz="quarter" idx="26" hasCustomPrompt="1"/>
          </p:nvPr>
        </p:nvSpPr>
        <p:spPr>
          <a:xfrm>
            <a:off x="2598232" y="544649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1" name="Tijdelijke aanduiding voor tekst 790">
            <a:extLst>
              <a:ext uri="{FF2B5EF4-FFF2-40B4-BE49-F238E27FC236}">
                <a16:creationId xmlns:a16="http://schemas.microsoft.com/office/drawing/2014/main" id="{E087A96A-7630-7945-801F-C47EA6820956}"/>
              </a:ext>
            </a:extLst>
          </p:cNvPr>
          <p:cNvSpPr>
            <a:spLocks noGrp="1"/>
          </p:cNvSpPr>
          <p:nvPr>
            <p:ph type="body" sz="quarter" idx="27" hasCustomPrompt="1"/>
          </p:nvPr>
        </p:nvSpPr>
        <p:spPr>
          <a:xfrm>
            <a:off x="2598232" y="4597915"/>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2" name="Tijdelijke aanduiding voor tekst 791">
            <a:extLst>
              <a:ext uri="{FF2B5EF4-FFF2-40B4-BE49-F238E27FC236}">
                <a16:creationId xmlns:a16="http://schemas.microsoft.com/office/drawing/2014/main" id="{173181FD-F438-0F45-B669-3E2A65F8AD04}"/>
              </a:ext>
            </a:extLst>
          </p:cNvPr>
          <p:cNvSpPr>
            <a:spLocks noGrp="1"/>
          </p:cNvSpPr>
          <p:nvPr>
            <p:ph type="body" sz="quarter" idx="28" hasCustomPrompt="1"/>
          </p:nvPr>
        </p:nvSpPr>
        <p:spPr>
          <a:xfrm>
            <a:off x="2598232" y="3749621"/>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3" name="Tijdelijke aanduiding voor tekst 792">
            <a:extLst>
              <a:ext uri="{FF2B5EF4-FFF2-40B4-BE49-F238E27FC236}">
                <a16:creationId xmlns:a16="http://schemas.microsoft.com/office/drawing/2014/main" id="{369DA9A2-A982-144A-A1CA-F936AF44FE3F}"/>
              </a:ext>
            </a:extLst>
          </p:cNvPr>
          <p:cNvSpPr>
            <a:spLocks noGrp="1"/>
          </p:cNvSpPr>
          <p:nvPr>
            <p:ph type="body" sz="quarter" idx="29" hasCustomPrompt="1"/>
          </p:nvPr>
        </p:nvSpPr>
        <p:spPr>
          <a:xfrm>
            <a:off x="2598232" y="290132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794" name="Tijdelijke aanduiding voor tekst 793">
            <a:extLst>
              <a:ext uri="{FF2B5EF4-FFF2-40B4-BE49-F238E27FC236}">
                <a16:creationId xmlns:a16="http://schemas.microsoft.com/office/drawing/2014/main" id="{1D6A3C73-FB70-DD4E-8087-AA28ECF782A3}"/>
              </a:ext>
            </a:extLst>
          </p:cNvPr>
          <p:cNvSpPr>
            <a:spLocks noGrp="1"/>
          </p:cNvSpPr>
          <p:nvPr>
            <p:ph type="body" sz="quarter" idx="30" hasCustomPrompt="1"/>
          </p:nvPr>
        </p:nvSpPr>
        <p:spPr>
          <a:xfrm>
            <a:off x="2602963" y="205678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pic>
        <p:nvPicPr>
          <p:cNvPr id="27" name="Graphic 26">
            <a:extLst>
              <a:ext uri="{FF2B5EF4-FFF2-40B4-BE49-F238E27FC236}">
                <a16:creationId xmlns:a16="http://schemas.microsoft.com/office/drawing/2014/main" id="{C76878D1-6109-5941-B821-1FF55C1C637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a:stretch/>
        </p:blipFill>
        <p:spPr>
          <a:xfrm>
            <a:off x="6366484" y="-1"/>
            <a:ext cx="1973413" cy="5143500"/>
          </a:xfrm>
          <a:prstGeom prst="rect">
            <a:avLst/>
          </a:prstGeom>
        </p:spPr>
      </p:pic>
      <p:pic>
        <p:nvPicPr>
          <p:cNvPr id="28" name="Graphic 27">
            <a:extLst>
              <a:ext uri="{FF2B5EF4-FFF2-40B4-BE49-F238E27FC236}">
                <a16:creationId xmlns:a16="http://schemas.microsoft.com/office/drawing/2014/main" id="{215A2342-CD67-3B44-B930-9F6A8525183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419" b="82119"/>
          <a:stretch/>
        </p:blipFill>
        <p:spPr>
          <a:xfrm>
            <a:off x="6366484" y="5143501"/>
            <a:ext cx="1973413" cy="919683"/>
          </a:xfrm>
          <a:prstGeom prst="rect">
            <a:avLst/>
          </a:prstGeom>
        </p:spPr>
      </p:pic>
      <p:sp>
        <p:nvSpPr>
          <p:cNvPr id="29" name="Tijdelijke aanduiding voor tekst 11">
            <a:extLst>
              <a:ext uri="{FF2B5EF4-FFF2-40B4-BE49-F238E27FC236}">
                <a16:creationId xmlns:a16="http://schemas.microsoft.com/office/drawing/2014/main" id="{91239F84-6E23-4041-92CD-5641974A9F19}"/>
              </a:ext>
            </a:extLst>
          </p:cNvPr>
          <p:cNvSpPr>
            <a:spLocks noGrp="1"/>
          </p:cNvSpPr>
          <p:nvPr>
            <p:ph type="body" sz="quarter" idx="31" hasCustomPrompt="1"/>
          </p:nvPr>
        </p:nvSpPr>
        <p:spPr>
          <a:xfrm>
            <a:off x="6952440" y="52227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0" name="Tijdelijke aanduiding voor tekst 11">
            <a:extLst>
              <a:ext uri="{FF2B5EF4-FFF2-40B4-BE49-F238E27FC236}">
                <a16:creationId xmlns:a16="http://schemas.microsoft.com/office/drawing/2014/main" id="{526A5CDE-D311-0247-B48E-75C8B8F9B140}"/>
              </a:ext>
            </a:extLst>
          </p:cNvPr>
          <p:cNvSpPr>
            <a:spLocks noGrp="1"/>
          </p:cNvSpPr>
          <p:nvPr>
            <p:ph type="body" sz="quarter" idx="32" hasCustomPrompt="1"/>
          </p:nvPr>
        </p:nvSpPr>
        <p:spPr>
          <a:xfrm>
            <a:off x="6952440" y="137215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1" name="Tijdelijke aanduiding voor tekst 11">
            <a:extLst>
              <a:ext uri="{FF2B5EF4-FFF2-40B4-BE49-F238E27FC236}">
                <a16:creationId xmlns:a16="http://schemas.microsoft.com/office/drawing/2014/main" id="{ADBD2669-A4ED-214F-BDA8-A1C0247A732D}"/>
              </a:ext>
            </a:extLst>
          </p:cNvPr>
          <p:cNvSpPr>
            <a:spLocks noGrp="1"/>
          </p:cNvSpPr>
          <p:nvPr>
            <p:ph type="body" sz="quarter" idx="33" hasCustomPrompt="1"/>
          </p:nvPr>
        </p:nvSpPr>
        <p:spPr>
          <a:xfrm>
            <a:off x="6950944" y="4771672"/>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2" name="Tijdelijke aanduiding voor tekst 11">
            <a:extLst>
              <a:ext uri="{FF2B5EF4-FFF2-40B4-BE49-F238E27FC236}">
                <a16:creationId xmlns:a16="http://schemas.microsoft.com/office/drawing/2014/main" id="{36E66A02-247C-7346-B9C9-295F66AAD943}"/>
              </a:ext>
            </a:extLst>
          </p:cNvPr>
          <p:cNvSpPr>
            <a:spLocks noGrp="1"/>
          </p:cNvSpPr>
          <p:nvPr>
            <p:ph type="body" sz="quarter" idx="34" hasCustomPrompt="1"/>
          </p:nvPr>
        </p:nvSpPr>
        <p:spPr>
          <a:xfrm>
            <a:off x="6950944" y="222203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3" name="Tijdelijke aanduiding voor tekst 11">
            <a:extLst>
              <a:ext uri="{FF2B5EF4-FFF2-40B4-BE49-F238E27FC236}">
                <a16:creationId xmlns:a16="http://schemas.microsoft.com/office/drawing/2014/main" id="{4E5F9F58-BC40-A541-9C37-DE3BD5B9B7DF}"/>
              </a:ext>
            </a:extLst>
          </p:cNvPr>
          <p:cNvSpPr>
            <a:spLocks noGrp="1"/>
          </p:cNvSpPr>
          <p:nvPr>
            <p:ph type="body" sz="quarter" idx="35" hasCustomPrompt="1"/>
          </p:nvPr>
        </p:nvSpPr>
        <p:spPr>
          <a:xfrm>
            <a:off x="6950944" y="307191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4" name="Tijdelijke aanduiding voor tekst 11">
            <a:extLst>
              <a:ext uri="{FF2B5EF4-FFF2-40B4-BE49-F238E27FC236}">
                <a16:creationId xmlns:a16="http://schemas.microsoft.com/office/drawing/2014/main" id="{FAB92970-C0AA-3E4A-8BF2-6043E08B7151}"/>
              </a:ext>
            </a:extLst>
          </p:cNvPr>
          <p:cNvSpPr>
            <a:spLocks noGrp="1"/>
          </p:cNvSpPr>
          <p:nvPr>
            <p:ph type="body" sz="quarter" idx="36" hasCustomPrompt="1"/>
          </p:nvPr>
        </p:nvSpPr>
        <p:spPr>
          <a:xfrm>
            <a:off x="6950944" y="3921791"/>
            <a:ext cx="801501" cy="692497"/>
          </a:xfrm>
          <a:prstGeom prst="rect">
            <a:avLst/>
          </a:prstGeom>
        </p:spPr>
        <p:txBody>
          <a:bodyPr wrap="none" lIns="0" tIns="0" rIns="0" bIns="0">
            <a:spAutoFit/>
          </a:bodyPr>
          <a:lstStyle>
            <a:lvl1pPr marL="0" indent="0" algn="ctr">
              <a:buNone/>
              <a:defRPr sz="4500" b="1" i="1">
                <a:solidFill>
                  <a:schemeClr val="bg1"/>
                </a:solidFill>
                <a:latin typeface="Times New Roman" panose="02020603050405020304" pitchFamily="18" charset="0"/>
                <a:cs typeface="Times New Roman" panose="02020603050405020304" pitchFamily="18" charset="0"/>
              </a:defRPr>
            </a:lvl1pPr>
          </a:lstStyle>
          <a:p>
            <a:pPr lvl="0"/>
            <a:r>
              <a:rPr lang="en-GB"/>
              <a:t>NR</a:t>
            </a:r>
          </a:p>
        </p:txBody>
      </p:sp>
      <p:sp>
        <p:nvSpPr>
          <p:cNvPr id="35" name="Tijdelijke aanduiding voor tekst 18">
            <a:extLst>
              <a:ext uri="{FF2B5EF4-FFF2-40B4-BE49-F238E27FC236}">
                <a16:creationId xmlns:a16="http://schemas.microsoft.com/office/drawing/2014/main" id="{CCBE1029-3CF7-C34F-AF26-9BEAE5A8791F}"/>
              </a:ext>
            </a:extLst>
          </p:cNvPr>
          <p:cNvSpPr>
            <a:spLocks noGrp="1"/>
          </p:cNvSpPr>
          <p:nvPr>
            <p:ph type="body" sz="quarter" idx="37" hasCustomPrompt="1"/>
          </p:nvPr>
        </p:nvSpPr>
        <p:spPr>
          <a:xfrm>
            <a:off x="8515263" y="1072068"/>
            <a:ext cx="3319200" cy="300082"/>
          </a:xfrm>
          <a:prstGeom prst="rect">
            <a:avLst/>
          </a:prstGeom>
        </p:spPr>
        <p:txBody>
          <a:bodyPr wrap="square" anchor="b">
            <a:spAutoFit/>
          </a:bodyPr>
          <a:lstStyle>
            <a:lvl1pPr>
              <a:defRPr sz="1350">
                <a:latin typeface="+mj-lt"/>
              </a:defRPr>
            </a:lvl1pPr>
          </a:lstStyle>
          <a:p>
            <a:pPr lvl="0"/>
            <a:r>
              <a:rPr lang="nl-NL"/>
              <a:t>TOPIC</a:t>
            </a:r>
            <a:endParaRPr lang="en-GB"/>
          </a:p>
        </p:txBody>
      </p:sp>
      <p:sp>
        <p:nvSpPr>
          <p:cNvPr id="36" name="Tijdelijke aanduiding voor tekst 18">
            <a:extLst>
              <a:ext uri="{FF2B5EF4-FFF2-40B4-BE49-F238E27FC236}">
                <a16:creationId xmlns:a16="http://schemas.microsoft.com/office/drawing/2014/main" id="{B1614DD3-2E1A-1441-B41E-A46C515955CE}"/>
              </a:ext>
            </a:extLst>
          </p:cNvPr>
          <p:cNvSpPr>
            <a:spLocks noGrp="1"/>
          </p:cNvSpPr>
          <p:nvPr>
            <p:ph type="body" sz="quarter" idx="38" hasCustomPrompt="1"/>
          </p:nvPr>
        </p:nvSpPr>
        <p:spPr>
          <a:xfrm>
            <a:off x="8515263" y="5316730"/>
            <a:ext cx="3319199" cy="300082"/>
          </a:xfrm>
          <a:prstGeom prst="rect">
            <a:avLst/>
          </a:prstGeom>
        </p:spPr>
        <p:txBody>
          <a:bodyPr wrap="square" anchor="b">
            <a:spAutoFit/>
          </a:bodyPr>
          <a:lstStyle>
            <a:lvl1pPr>
              <a:defRPr sz="1350">
                <a:latin typeface="+mj-lt"/>
              </a:defRPr>
            </a:lvl1pPr>
          </a:lstStyle>
          <a:p>
            <a:pPr lvl="0"/>
            <a:r>
              <a:rPr lang="nl-NL"/>
              <a:t>TOPIC</a:t>
            </a:r>
            <a:endParaRPr lang="en-GB"/>
          </a:p>
        </p:txBody>
      </p:sp>
      <p:sp>
        <p:nvSpPr>
          <p:cNvPr id="37" name="Tijdelijke aanduiding voor tekst 18">
            <a:extLst>
              <a:ext uri="{FF2B5EF4-FFF2-40B4-BE49-F238E27FC236}">
                <a16:creationId xmlns:a16="http://schemas.microsoft.com/office/drawing/2014/main" id="{D42D1832-3D99-9047-BCCC-0BD0C14A26A4}"/>
              </a:ext>
            </a:extLst>
          </p:cNvPr>
          <p:cNvSpPr>
            <a:spLocks noGrp="1"/>
          </p:cNvSpPr>
          <p:nvPr>
            <p:ph type="body" sz="quarter" idx="39" hasCustomPrompt="1"/>
          </p:nvPr>
        </p:nvSpPr>
        <p:spPr>
          <a:xfrm>
            <a:off x="8515263" y="4467796"/>
            <a:ext cx="3319199" cy="300082"/>
          </a:xfrm>
          <a:prstGeom prst="rect">
            <a:avLst/>
          </a:prstGeom>
        </p:spPr>
        <p:txBody>
          <a:bodyPr wrap="square" anchor="b">
            <a:spAutoFit/>
          </a:bodyPr>
          <a:lstStyle>
            <a:lvl1pPr>
              <a:defRPr sz="1350">
                <a:latin typeface="+mj-lt"/>
              </a:defRPr>
            </a:lvl1pPr>
          </a:lstStyle>
          <a:p>
            <a:pPr lvl="0"/>
            <a:r>
              <a:rPr lang="nl-NL"/>
              <a:t>TOPIC</a:t>
            </a:r>
            <a:endParaRPr lang="en-GB"/>
          </a:p>
        </p:txBody>
      </p:sp>
      <p:sp>
        <p:nvSpPr>
          <p:cNvPr id="38" name="Tijdelijke aanduiding voor tekst 18">
            <a:extLst>
              <a:ext uri="{FF2B5EF4-FFF2-40B4-BE49-F238E27FC236}">
                <a16:creationId xmlns:a16="http://schemas.microsoft.com/office/drawing/2014/main" id="{35DA8DAE-38AF-374F-A383-D431806926B2}"/>
              </a:ext>
            </a:extLst>
          </p:cNvPr>
          <p:cNvSpPr>
            <a:spLocks noGrp="1"/>
          </p:cNvSpPr>
          <p:nvPr>
            <p:ph type="body" sz="quarter" idx="40" hasCustomPrompt="1"/>
          </p:nvPr>
        </p:nvSpPr>
        <p:spPr>
          <a:xfrm>
            <a:off x="8515263" y="3618864"/>
            <a:ext cx="3319199" cy="300082"/>
          </a:xfrm>
          <a:prstGeom prst="rect">
            <a:avLst/>
          </a:prstGeom>
        </p:spPr>
        <p:txBody>
          <a:bodyPr wrap="square" anchor="b">
            <a:spAutoFit/>
          </a:bodyPr>
          <a:lstStyle>
            <a:lvl1pPr>
              <a:defRPr sz="1350">
                <a:latin typeface="+mj-lt"/>
              </a:defRPr>
            </a:lvl1pPr>
          </a:lstStyle>
          <a:p>
            <a:pPr lvl="0"/>
            <a:r>
              <a:rPr lang="nl-NL"/>
              <a:t>TOPIC</a:t>
            </a:r>
            <a:endParaRPr lang="en-GB"/>
          </a:p>
        </p:txBody>
      </p:sp>
      <p:sp>
        <p:nvSpPr>
          <p:cNvPr id="39" name="Tijdelijke aanduiding voor tekst 18">
            <a:extLst>
              <a:ext uri="{FF2B5EF4-FFF2-40B4-BE49-F238E27FC236}">
                <a16:creationId xmlns:a16="http://schemas.microsoft.com/office/drawing/2014/main" id="{B130BC53-8BBB-A944-B3C3-00E0319E5FDA}"/>
              </a:ext>
            </a:extLst>
          </p:cNvPr>
          <p:cNvSpPr>
            <a:spLocks noGrp="1"/>
          </p:cNvSpPr>
          <p:nvPr>
            <p:ph type="body" sz="quarter" idx="41" hasCustomPrompt="1"/>
          </p:nvPr>
        </p:nvSpPr>
        <p:spPr>
          <a:xfrm>
            <a:off x="8518685" y="2769932"/>
            <a:ext cx="3319199" cy="300082"/>
          </a:xfrm>
          <a:prstGeom prst="rect">
            <a:avLst/>
          </a:prstGeom>
        </p:spPr>
        <p:txBody>
          <a:bodyPr wrap="square" anchor="b">
            <a:spAutoFit/>
          </a:bodyPr>
          <a:lstStyle>
            <a:lvl1pPr>
              <a:defRPr sz="1350">
                <a:latin typeface="+mj-lt"/>
              </a:defRPr>
            </a:lvl1pPr>
          </a:lstStyle>
          <a:p>
            <a:pPr lvl="0"/>
            <a:r>
              <a:rPr lang="nl-NL"/>
              <a:t>TOPIC</a:t>
            </a:r>
            <a:endParaRPr lang="en-GB"/>
          </a:p>
        </p:txBody>
      </p:sp>
      <p:sp>
        <p:nvSpPr>
          <p:cNvPr id="40" name="Tijdelijke aanduiding voor tekst 18">
            <a:extLst>
              <a:ext uri="{FF2B5EF4-FFF2-40B4-BE49-F238E27FC236}">
                <a16:creationId xmlns:a16="http://schemas.microsoft.com/office/drawing/2014/main" id="{ACC8F36F-06DA-054F-94AB-5ED9BABD3745}"/>
              </a:ext>
            </a:extLst>
          </p:cNvPr>
          <p:cNvSpPr>
            <a:spLocks noGrp="1"/>
          </p:cNvSpPr>
          <p:nvPr>
            <p:ph type="body" sz="quarter" idx="42" hasCustomPrompt="1"/>
          </p:nvPr>
        </p:nvSpPr>
        <p:spPr>
          <a:xfrm>
            <a:off x="8515263" y="1921000"/>
            <a:ext cx="3319199" cy="300082"/>
          </a:xfrm>
          <a:prstGeom prst="rect">
            <a:avLst/>
          </a:prstGeom>
        </p:spPr>
        <p:txBody>
          <a:bodyPr wrap="square" anchor="b">
            <a:spAutoFit/>
          </a:bodyPr>
          <a:lstStyle>
            <a:lvl1pPr>
              <a:defRPr sz="1350">
                <a:latin typeface="+mj-lt"/>
              </a:defRPr>
            </a:lvl1pPr>
          </a:lstStyle>
          <a:p>
            <a:pPr lvl="0"/>
            <a:r>
              <a:rPr lang="nl-NL"/>
              <a:t>TOPIC</a:t>
            </a:r>
            <a:endParaRPr lang="en-GB"/>
          </a:p>
        </p:txBody>
      </p:sp>
      <p:sp>
        <p:nvSpPr>
          <p:cNvPr id="41" name="Tijdelijke aanduiding voor tekst 788">
            <a:extLst>
              <a:ext uri="{FF2B5EF4-FFF2-40B4-BE49-F238E27FC236}">
                <a16:creationId xmlns:a16="http://schemas.microsoft.com/office/drawing/2014/main" id="{FBA3CD25-65D3-5348-A2E8-5DE1D21FB0D7}"/>
              </a:ext>
            </a:extLst>
          </p:cNvPr>
          <p:cNvSpPr>
            <a:spLocks noGrp="1"/>
          </p:cNvSpPr>
          <p:nvPr>
            <p:ph type="body" sz="quarter" idx="43" hasCustomPrompt="1"/>
          </p:nvPr>
        </p:nvSpPr>
        <p:spPr>
          <a:xfrm>
            <a:off x="8177897" y="1207816"/>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42" name="Tijdelijke aanduiding voor tekst 789">
            <a:extLst>
              <a:ext uri="{FF2B5EF4-FFF2-40B4-BE49-F238E27FC236}">
                <a16:creationId xmlns:a16="http://schemas.microsoft.com/office/drawing/2014/main" id="{E355742F-DDDF-484E-8AC8-69A667F7E534}"/>
              </a:ext>
            </a:extLst>
          </p:cNvPr>
          <p:cNvSpPr>
            <a:spLocks noGrp="1"/>
          </p:cNvSpPr>
          <p:nvPr>
            <p:ph type="body" sz="quarter" idx="44" hasCustomPrompt="1"/>
          </p:nvPr>
        </p:nvSpPr>
        <p:spPr>
          <a:xfrm>
            <a:off x="8174907" y="544649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43" name="Tijdelijke aanduiding voor tekst 790">
            <a:extLst>
              <a:ext uri="{FF2B5EF4-FFF2-40B4-BE49-F238E27FC236}">
                <a16:creationId xmlns:a16="http://schemas.microsoft.com/office/drawing/2014/main" id="{E2F561E2-1629-1147-BAD4-E021A9AFDA01}"/>
              </a:ext>
            </a:extLst>
          </p:cNvPr>
          <p:cNvSpPr>
            <a:spLocks noGrp="1"/>
          </p:cNvSpPr>
          <p:nvPr>
            <p:ph type="body" sz="quarter" idx="45" hasCustomPrompt="1"/>
          </p:nvPr>
        </p:nvSpPr>
        <p:spPr>
          <a:xfrm>
            <a:off x="8174907" y="4597915"/>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44" name="Tijdelijke aanduiding voor tekst 791">
            <a:extLst>
              <a:ext uri="{FF2B5EF4-FFF2-40B4-BE49-F238E27FC236}">
                <a16:creationId xmlns:a16="http://schemas.microsoft.com/office/drawing/2014/main" id="{98AB5E28-6B98-1149-9795-D2320233C413}"/>
              </a:ext>
            </a:extLst>
          </p:cNvPr>
          <p:cNvSpPr>
            <a:spLocks noGrp="1"/>
          </p:cNvSpPr>
          <p:nvPr>
            <p:ph type="body" sz="quarter" idx="46" hasCustomPrompt="1"/>
          </p:nvPr>
        </p:nvSpPr>
        <p:spPr>
          <a:xfrm>
            <a:off x="8174907" y="3749621"/>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45" name="Tijdelijke aanduiding voor tekst 792">
            <a:extLst>
              <a:ext uri="{FF2B5EF4-FFF2-40B4-BE49-F238E27FC236}">
                <a16:creationId xmlns:a16="http://schemas.microsoft.com/office/drawing/2014/main" id="{65D45BCE-3254-4D40-BCB1-5DE72B9CC5D5}"/>
              </a:ext>
            </a:extLst>
          </p:cNvPr>
          <p:cNvSpPr>
            <a:spLocks noGrp="1"/>
          </p:cNvSpPr>
          <p:nvPr>
            <p:ph type="body" sz="quarter" idx="47" hasCustomPrompt="1"/>
          </p:nvPr>
        </p:nvSpPr>
        <p:spPr>
          <a:xfrm>
            <a:off x="8174907" y="290132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sp>
        <p:nvSpPr>
          <p:cNvPr id="46" name="Tijdelijke aanduiding voor tekst 793">
            <a:extLst>
              <a:ext uri="{FF2B5EF4-FFF2-40B4-BE49-F238E27FC236}">
                <a16:creationId xmlns:a16="http://schemas.microsoft.com/office/drawing/2014/main" id="{6B3F6F1E-217E-9D48-9BBE-D41AE24F407A}"/>
              </a:ext>
            </a:extLst>
          </p:cNvPr>
          <p:cNvSpPr>
            <a:spLocks noGrp="1"/>
          </p:cNvSpPr>
          <p:nvPr>
            <p:ph type="body" sz="quarter" idx="48" hasCustomPrompt="1"/>
          </p:nvPr>
        </p:nvSpPr>
        <p:spPr>
          <a:xfrm>
            <a:off x="8179636" y="2056787"/>
            <a:ext cx="324000" cy="46800"/>
          </a:xfrm>
          <a:custGeom>
            <a:avLst/>
            <a:gdLst>
              <a:gd name="connsiteX0" fmla="*/ 0 w 324000"/>
              <a:gd name="connsiteY0" fmla="*/ 0 h 46800"/>
              <a:gd name="connsiteX1" fmla="*/ 324000 w 324000"/>
              <a:gd name="connsiteY1" fmla="*/ 0 h 46800"/>
              <a:gd name="connsiteX2" fmla="*/ 324000 w 324000"/>
              <a:gd name="connsiteY2" fmla="*/ 46800 h 46800"/>
              <a:gd name="connsiteX3" fmla="*/ 0 w 324000"/>
              <a:gd name="connsiteY3" fmla="*/ 46800 h 46800"/>
            </a:gdLst>
            <a:ahLst/>
            <a:cxnLst>
              <a:cxn ang="0">
                <a:pos x="connsiteX0" y="connsiteY0"/>
              </a:cxn>
              <a:cxn ang="0">
                <a:pos x="connsiteX1" y="connsiteY1"/>
              </a:cxn>
              <a:cxn ang="0">
                <a:pos x="connsiteX2" y="connsiteY2"/>
              </a:cxn>
              <a:cxn ang="0">
                <a:pos x="connsiteX3" y="connsiteY3"/>
              </a:cxn>
            </a:cxnLst>
            <a:rect l="l" t="t" r="r" b="b"/>
            <a:pathLst>
              <a:path w="324000" h="46800">
                <a:moveTo>
                  <a:pt x="0" y="0"/>
                </a:moveTo>
                <a:lnTo>
                  <a:pt x="324000" y="0"/>
                </a:lnTo>
                <a:lnTo>
                  <a:pt x="324000" y="46800"/>
                </a:lnTo>
                <a:lnTo>
                  <a:pt x="0" y="46800"/>
                </a:lnTo>
                <a:close/>
              </a:path>
            </a:pathLst>
          </a:custGeom>
          <a:solidFill>
            <a:schemeClr val="tx1"/>
          </a:solidFill>
        </p:spPr>
        <p:txBody>
          <a:bodyPr wrap="square">
            <a:noAutofit/>
          </a:bodyPr>
          <a:lstStyle/>
          <a:p>
            <a:pPr lvl="0"/>
            <a:r>
              <a:rPr lang="en-GB"/>
              <a:t> </a:t>
            </a:r>
          </a:p>
        </p:txBody>
      </p:sp>
      <p:grpSp>
        <p:nvGrpSpPr>
          <p:cNvPr id="48" name="Graphic 2">
            <a:extLst>
              <a:ext uri="{FF2B5EF4-FFF2-40B4-BE49-F238E27FC236}">
                <a16:creationId xmlns:a16="http://schemas.microsoft.com/office/drawing/2014/main" id="{5C0FA313-0ABB-B249-BB85-C52BC596D0BF}"/>
              </a:ext>
            </a:extLst>
          </p:cNvPr>
          <p:cNvGrpSpPr>
            <a:grpSpLocks noChangeAspect="1"/>
          </p:cNvGrpSpPr>
          <p:nvPr/>
        </p:nvGrpSpPr>
        <p:grpSpPr>
          <a:xfrm>
            <a:off x="11131646" y="6312991"/>
            <a:ext cx="814935" cy="291600"/>
            <a:chOff x="-1597345" y="233060"/>
            <a:chExt cx="9980364" cy="3571175"/>
          </a:xfrm>
        </p:grpSpPr>
        <p:sp>
          <p:nvSpPr>
            <p:cNvPr id="49" name="Vrije vorm 48">
              <a:extLst>
                <a:ext uri="{FF2B5EF4-FFF2-40B4-BE49-F238E27FC236}">
                  <a16:creationId xmlns:a16="http://schemas.microsoft.com/office/drawing/2014/main" id="{B3315059-DCB5-5A4A-B452-3FEA6A228EF0}"/>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50" name="Vrije vorm 49">
              <a:extLst>
                <a:ext uri="{FF2B5EF4-FFF2-40B4-BE49-F238E27FC236}">
                  <a16:creationId xmlns:a16="http://schemas.microsoft.com/office/drawing/2014/main" id="{13F9F952-F13F-0347-B60C-2D4B23590D4D}"/>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51" name="Vrije vorm 50">
              <a:extLst>
                <a:ext uri="{FF2B5EF4-FFF2-40B4-BE49-F238E27FC236}">
                  <a16:creationId xmlns:a16="http://schemas.microsoft.com/office/drawing/2014/main" id="{D054ADED-9365-5C42-A81C-0121F5E8DFC8}"/>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52" name="Graphic 2">
              <a:extLst>
                <a:ext uri="{FF2B5EF4-FFF2-40B4-BE49-F238E27FC236}">
                  <a16:creationId xmlns:a16="http://schemas.microsoft.com/office/drawing/2014/main" id="{F8F75632-7A53-AE49-AE6A-B919F92B9510}"/>
                </a:ext>
              </a:extLst>
            </p:cNvPr>
            <p:cNvGrpSpPr/>
            <p:nvPr/>
          </p:nvGrpSpPr>
          <p:grpSpPr>
            <a:xfrm>
              <a:off x="184698" y="233060"/>
              <a:ext cx="8198320" cy="3571175"/>
              <a:chOff x="184698" y="233060"/>
              <a:chExt cx="8198320" cy="3571175"/>
            </a:xfrm>
          </p:grpSpPr>
          <p:sp>
            <p:nvSpPr>
              <p:cNvPr id="53" name="Vrije vorm 52">
                <a:extLst>
                  <a:ext uri="{FF2B5EF4-FFF2-40B4-BE49-F238E27FC236}">
                    <a16:creationId xmlns:a16="http://schemas.microsoft.com/office/drawing/2014/main" id="{94BAF10D-2F0B-B84A-AB94-C344356F8C24}"/>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54" name="Vrije vorm 53">
                <a:extLst>
                  <a:ext uri="{FF2B5EF4-FFF2-40B4-BE49-F238E27FC236}">
                    <a16:creationId xmlns:a16="http://schemas.microsoft.com/office/drawing/2014/main" id="{2ED0A245-6491-2B46-BC0D-035A6B3A36C5}"/>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55" name="Vrije vorm 54">
                <a:extLst>
                  <a:ext uri="{FF2B5EF4-FFF2-40B4-BE49-F238E27FC236}">
                    <a16:creationId xmlns:a16="http://schemas.microsoft.com/office/drawing/2014/main" id="{57CAFB7E-9B0D-1149-BD29-ACBDF696CB8E}"/>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56" name="Vrije vorm 55">
                <a:extLst>
                  <a:ext uri="{FF2B5EF4-FFF2-40B4-BE49-F238E27FC236}">
                    <a16:creationId xmlns:a16="http://schemas.microsoft.com/office/drawing/2014/main" id="{E68910D9-31B8-4241-86E4-0D013CAE517B}"/>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57" name="Vrije vorm 56">
                <a:extLst>
                  <a:ext uri="{FF2B5EF4-FFF2-40B4-BE49-F238E27FC236}">
                    <a16:creationId xmlns:a16="http://schemas.microsoft.com/office/drawing/2014/main" id="{372464A4-4583-2442-BC07-CD162EB4560D}"/>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58" name="Vrije vorm 57">
                <a:extLst>
                  <a:ext uri="{FF2B5EF4-FFF2-40B4-BE49-F238E27FC236}">
                    <a16:creationId xmlns:a16="http://schemas.microsoft.com/office/drawing/2014/main" id="{BA55FFCF-942B-A043-A962-0EBAD711FAE2}"/>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59" name="Vrije vorm 58">
                <a:extLst>
                  <a:ext uri="{FF2B5EF4-FFF2-40B4-BE49-F238E27FC236}">
                    <a16:creationId xmlns:a16="http://schemas.microsoft.com/office/drawing/2014/main" id="{89A2490B-2963-604E-8D3A-4710C90838C7}"/>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60" name="Vrije vorm 59">
                <a:extLst>
                  <a:ext uri="{FF2B5EF4-FFF2-40B4-BE49-F238E27FC236}">
                    <a16:creationId xmlns:a16="http://schemas.microsoft.com/office/drawing/2014/main" id="{83C33E6A-E1D6-5C42-8999-BA52570A7FA0}"/>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61" name="Vrije vorm 60">
                <a:extLst>
                  <a:ext uri="{FF2B5EF4-FFF2-40B4-BE49-F238E27FC236}">
                    <a16:creationId xmlns:a16="http://schemas.microsoft.com/office/drawing/2014/main" id="{80283063-2184-0447-ABA7-5B81CD22A082}"/>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62" name="Vrije vorm 61">
                <a:extLst>
                  <a:ext uri="{FF2B5EF4-FFF2-40B4-BE49-F238E27FC236}">
                    <a16:creationId xmlns:a16="http://schemas.microsoft.com/office/drawing/2014/main" id="{1F5610B3-A83F-D24C-AC3D-EB34356992F2}"/>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63" name="Vrije vorm 62">
                <a:extLst>
                  <a:ext uri="{FF2B5EF4-FFF2-40B4-BE49-F238E27FC236}">
                    <a16:creationId xmlns:a16="http://schemas.microsoft.com/office/drawing/2014/main" id="{49996DB8-384B-7B45-AEF9-D92FABB0709F}"/>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64" name="Vrije vorm 63">
                <a:extLst>
                  <a:ext uri="{FF2B5EF4-FFF2-40B4-BE49-F238E27FC236}">
                    <a16:creationId xmlns:a16="http://schemas.microsoft.com/office/drawing/2014/main" id="{B9C84DED-BF21-C047-AE15-0B148C363770}"/>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65" name="Vrije vorm 64">
                <a:extLst>
                  <a:ext uri="{FF2B5EF4-FFF2-40B4-BE49-F238E27FC236}">
                    <a16:creationId xmlns:a16="http://schemas.microsoft.com/office/drawing/2014/main" id="{33625783-1357-5244-A9AB-5C84AA403E31}"/>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758339368"/>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00% Tekst">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9C699031-E7B9-5B4C-818C-D2F3488DF7B9}"/>
              </a:ext>
            </a:extLst>
          </p:cNvPr>
          <p:cNvSpPr/>
          <p:nvPr/>
        </p:nvSpPr>
        <p:spPr>
          <a:xfrm>
            <a:off x="791182" y="381000"/>
            <a:ext cx="11400817" cy="6477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3" y="2368990"/>
            <a:ext cx="9769307" cy="3694195"/>
          </a:xfrm>
          <a:prstGeom prst="rect">
            <a:avLst/>
          </a:prstGeo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3" name="Groep 12">
            <a:extLst>
              <a:ext uri="{FF2B5EF4-FFF2-40B4-BE49-F238E27FC236}">
                <a16:creationId xmlns:a16="http://schemas.microsoft.com/office/drawing/2014/main" id="{62223E33-2C72-C349-8E2D-0D7251F596E6}"/>
              </a:ext>
            </a:extLst>
          </p:cNvPr>
          <p:cNvGrpSpPr/>
          <p:nvPr/>
        </p:nvGrpSpPr>
        <p:grpSpPr>
          <a:xfrm>
            <a:off x="-3593091" y="2754611"/>
            <a:ext cx="3593091" cy="4430752"/>
            <a:chOff x="-3593091" y="2754611"/>
            <a:chExt cx="3593091" cy="4430752"/>
          </a:xfrm>
        </p:grpSpPr>
        <p:pic>
          <p:nvPicPr>
            <p:cNvPr id="14" name="Afbeelding 13">
              <a:extLst>
                <a:ext uri="{FF2B5EF4-FFF2-40B4-BE49-F238E27FC236}">
                  <a16:creationId xmlns:a16="http://schemas.microsoft.com/office/drawing/2014/main" id="{49170A99-C055-AF43-824E-E5B261C466E2}"/>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15" name="Groep 14">
              <a:extLst>
                <a:ext uri="{FF2B5EF4-FFF2-40B4-BE49-F238E27FC236}">
                  <a16:creationId xmlns:a16="http://schemas.microsoft.com/office/drawing/2014/main" id="{30BDC84A-1E60-1844-9289-3D46D6DB5588}"/>
                </a:ext>
              </a:extLst>
            </p:cNvPr>
            <p:cNvGrpSpPr/>
            <p:nvPr/>
          </p:nvGrpSpPr>
          <p:grpSpPr>
            <a:xfrm>
              <a:off x="-3593091" y="2754611"/>
              <a:ext cx="3593091" cy="4430752"/>
              <a:chOff x="-3593091" y="2754611"/>
              <a:chExt cx="3593091" cy="4430752"/>
            </a:xfrm>
          </p:grpSpPr>
          <p:sp>
            <p:nvSpPr>
              <p:cNvPr id="21" name="Rechthoek 20">
                <a:extLst>
                  <a:ext uri="{FF2B5EF4-FFF2-40B4-BE49-F238E27FC236}">
                    <a16:creationId xmlns:a16="http://schemas.microsoft.com/office/drawing/2014/main" id="{18727954-B181-AA42-A8E8-B3D33029A462}"/>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22" name="Rechthoek 21">
                <a:extLst>
                  <a:ext uri="{FF2B5EF4-FFF2-40B4-BE49-F238E27FC236}">
                    <a16:creationId xmlns:a16="http://schemas.microsoft.com/office/drawing/2014/main" id="{A16F73E2-C3B3-4741-B2CD-8E5777F507DA}"/>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23" name="VOORBEELD">
                <a:extLst>
                  <a:ext uri="{FF2B5EF4-FFF2-40B4-BE49-F238E27FC236}">
                    <a16:creationId xmlns:a16="http://schemas.microsoft.com/office/drawing/2014/main" id="{57A2BE08-0A91-F546-B3A5-B82FC11A89BB}"/>
                  </a:ext>
                </a:extLst>
              </p:cNvPr>
              <p:cNvGrpSpPr/>
              <p:nvPr/>
            </p:nvGrpSpPr>
            <p:grpSpPr>
              <a:xfrm>
                <a:off x="-3412097" y="3250745"/>
                <a:ext cx="3234311" cy="604518"/>
                <a:chOff x="-3605171" y="458674"/>
                <a:chExt cx="3234311" cy="558875"/>
              </a:xfrm>
            </p:grpSpPr>
            <p:sp>
              <p:nvSpPr>
                <p:cNvPr id="24" name="Rechthoek 23">
                  <a:extLst>
                    <a:ext uri="{FF2B5EF4-FFF2-40B4-BE49-F238E27FC236}">
                      <a16:creationId xmlns:a16="http://schemas.microsoft.com/office/drawing/2014/main" id="{A04F4DA4-0BEC-694D-84A9-946EBF02646E}"/>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25" name="Rechthoek 24">
                  <a:extLst>
                    <a:ext uri="{FF2B5EF4-FFF2-40B4-BE49-F238E27FC236}">
                      <a16:creationId xmlns:a16="http://schemas.microsoft.com/office/drawing/2014/main" id="{8EDE0385-3B89-F345-B204-E38C0C572E06}"/>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26" name="Groep 25">
                  <a:extLst>
                    <a:ext uri="{FF2B5EF4-FFF2-40B4-BE49-F238E27FC236}">
                      <a16:creationId xmlns:a16="http://schemas.microsoft.com/office/drawing/2014/main" id="{863E2A9B-F163-D745-8E4E-BBC5CB83FCD1}"/>
                    </a:ext>
                  </a:extLst>
                </p:cNvPr>
                <p:cNvGrpSpPr/>
                <p:nvPr/>
              </p:nvGrpSpPr>
              <p:grpSpPr>
                <a:xfrm>
                  <a:off x="-3386247" y="830871"/>
                  <a:ext cx="139423" cy="109566"/>
                  <a:chOff x="-2866744" y="827071"/>
                  <a:chExt cx="168701" cy="132575"/>
                </a:xfrm>
              </p:grpSpPr>
              <p:grpSp>
                <p:nvGrpSpPr>
                  <p:cNvPr id="57" name="Groep 56">
                    <a:extLst>
                      <a:ext uri="{FF2B5EF4-FFF2-40B4-BE49-F238E27FC236}">
                        <a16:creationId xmlns:a16="http://schemas.microsoft.com/office/drawing/2014/main" id="{C3E85D2A-5400-304A-A859-8597F98370F7}"/>
                      </a:ext>
                    </a:extLst>
                  </p:cNvPr>
                  <p:cNvGrpSpPr/>
                  <p:nvPr/>
                </p:nvGrpSpPr>
                <p:grpSpPr>
                  <a:xfrm>
                    <a:off x="-2866744" y="827071"/>
                    <a:ext cx="168701" cy="132575"/>
                    <a:chOff x="-2866744" y="827071"/>
                    <a:chExt cx="168701" cy="132575"/>
                  </a:xfrm>
                </p:grpSpPr>
                <p:cxnSp>
                  <p:nvCxnSpPr>
                    <p:cNvPr id="59" name="Rechte verbindingslijn 58">
                      <a:extLst>
                        <a:ext uri="{FF2B5EF4-FFF2-40B4-BE49-F238E27FC236}">
                          <a16:creationId xmlns:a16="http://schemas.microsoft.com/office/drawing/2014/main" id="{672166C2-8B42-8D4B-8647-1F9AA99074C8}"/>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12C4CB9B-8990-2D45-B800-1C8DC8621D01}"/>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7E002DFB-64CE-0546-9003-6FE0DB7CB9B7}"/>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0C69B6C8-9014-A742-8B06-B88C0A0BA624}"/>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8056BE40-3F74-6844-A78B-78588E01605D}"/>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8" name="Pijl: rechts 129">
                    <a:extLst>
                      <a:ext uri="{FF2B5EF4-FFF2-40B4-BE49-F238E27FC236}">
                        <a16:creationId xmlns:a16="http://schemas.microsoft.com/office/drawing/2014/main" id="{6C7EF9D4-83B7-1042-B6FF-726144C3A1C8}"/>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27" name="Groep 26">
                  <a:extLst>
                    <a:ext uri="{FF2B5EF4-FFF2-40B4-BE49-F238E27FC236}">
                      <a16:creationId xmlns:a16="http://schemas.microsoft.com/office/drawing/2014/main" id="{357F543F-3BAD-AF4B-BB10-502CE48A1D8D}"/>
                    </a:ext>
                  </a:extLst>
                </p:cNvPr>
                <p:cNvGrpSpPr/>
                <p:nvPr/>
              </p:nvGrpSpPr>
              <p:grpSpPr>
                <a:xfrm>
                  <a:off x="-3605171" y="830871"/>
                  <a:ext cx="139423" cy="109566"/>
                  <a:chOff x="-2866744" y="518074"/>
                  <a:chExt cx="168701" cy="132575"/>
                </a:xfrm>
              </p:grpSpPr>
              <p:grpSp>
                <p:nvGrpSpPr>
                  <p:cNvPr id="50" name="Groep 49">
                    <a:extLst>
                      <a:ext uri="{FF2B5EF4-FFF2-40B4-BE49-F238E27FC236}">
                        <a16:creationId xmlns:a16="http://schemas.microsoft.com/office/drawing/2014/main" id="{01029394-CEFD-264B-818C-0668C07B152F}"/>
                      </a:ext>
                    </a:extLst>
                  </p:cNvPr>
                  <p:cNvGrpSpPr/>
                  <p:nvPr/>
                </p:nvGrpSpPr>
                <p:grpSpPr>
                  <a:xfrm>
                    <a:off x="-2866744" y="518074"/>
                    <a:ext cx="168701" cy="132575"/>
                    <a:chOff x="-2866744" y="518074"/>
                    <a:chExt cx="168701" cy="132575"/>
                  </a:xfrm>
                </p:grpSpPr>
                <p:cxnSp>
                  <p:nvCxnSpPr>
                    <p:cNvPr id="52" name="Rechte verbindingslijn 51">
                      <a:extLst>
                        <a:ext uri="{FF2B5EF4-FFF2-40B4-BE49-F238E27FC236}">
                          <a16:creationId xmlns:a16="http://schemas.microsoft.com/office/drawing/2014/main" id="{C2D82A5E-657F-714A-B83E-A55304338318}"/>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580C36EE-2218-0E42-9411-89D86954F2DF}"/>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FBAF2D8-E359-6D47-9A72-B9FCE7D8170D}"/>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611AA73D-BC74-0B47-A2DC-03628DE00F62}"/>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CD276DDD-017C-D741-ABAC-95ADF24482D5}"/>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1" name="Pijl: rechts 122">
                    <a:extLst>
                      <a:ext uri="{FF2B5EF4-FFF2-40B4-BE49-F238E27FC236}">
                        <a16:creationId xmlns:a16="http://schemas.microsoft.com/office/drawing/2014/main" id="{F4E8F75E-B01E-0F49-AC71-D92EEE5CEEDA}"/>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28" name="Rechte verbindingslijn 27">
                  <a:extLst>
                    <a:ext uri="{FF2B5EF4-FFF2-40B4-BE49-F238E27FC236}">
                      <a16:creationId xmlns:a16="http://schemas.microsoft.com/office/drawing/2014/main" id="{2C90AABF-59C1-434D-BE6F-03D079310811}"/>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29" name="Rechte verbindingslijn 28">
                  <a:extLst>
                    <a:ext uri="{FF2B5EF4-FFF2-40B4-BE49-F238E27FC236}">
                      <a16:creationId xmlns:a16="http://schemas.microsoft.com/office/drawing/2014/main" id="{F20995AF-0165-2D4D-846F-AB6583B61ED6}"/>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30" name="Rechthoek 29">
                  <a:extLst>
                    <a:ext uri="{FF2B5EF4-FFF2-40B4-BE49-F238E27FC236}">
                      <a16:creationId xmlns:a16="http://schemas.microsoft.com/office/drawing/2014/main" id="{3CFFE711-C09A-544E-9690-87918FCACC13}"/>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31" name="Rechthoek 30">
                  <a:extLst>
                    <a:ext uri="{FF2B5EF4-FFF2-40B4-BE49-F238E27FC236}">
                      <a16:creationId xmlns:a16="http://schemas.microsoft.com/office/drawing/2014/main" id="{7325A8B0-4F4A-C748-8E2B-76FAFAAFBF47}"/>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32" name="Groep 31">
                  <a:extLst>
                    <a:ext uri="{FF2B5EF4-FFF2-40B4-BE49-F238E27FC236}">
                      <a16:creationId xmlns:a16="http://schemas.microsoft.com/office/drawing/2014/main" id="{DDFFA66C-F0BF-214B-BD1C-EE9CDDD6D329}"/>
                    </a:ext>
                  </a:extLst>
                </p:cNvPr>
                <p:cNvGrpSpPr/>
                <p:nvPr/>
              </p:nvGrpSpPr>
              <p:grpSpPr>
                <a:xfrm>
                  <a:off x="-2916763" y="769168"/>
                  <a:ext cx="268738" cy="248381"/>
                  <a:chOff x="-2916763" y="769168"/>
                  <a:chExt cx="268738" cy="248381"/>
                </a:xfrm>
              </p:grpSpPr>
              <p:sp>
                <p:nvSpPr>
                  <p:cNvPr id="42" name="Rechthoek 41">
                    <a:extLst>
                      <a:ext uri="{FF2B5EF4-FFF2-40B4-BE49-F238E27FC236}">
                        <a16:creationId xmlns:a16="http://schemas.microsoft.com/office/drawing/2014/main" id="{5B55BB11-261B-5040-9DA6-BE6CB0352C09}"/>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43" name="Groep 42">
                    <a:extLst>
                      <a:ext uri="{FF2B5EF4-FFF2-40B4-BE49-F238E27FC236}">
                        <a16:creationId xmlns:a16="http://schemas.microsoft.com/office/drawing/2014/main" id="{3CA44DC0-47F5-794D-A390-4BA6CE90E3FC}"/>
                      </a:ext>
                    </a:extLst>
                  </p:cNvPr>
                  <p:cNvGrpSpPr/>
                  <p:nvPr/>
                </p:nvGrpSpPr>
                <p:grpSpPr>
                  <a:xfrm>
                    <a:off x="-2866744" y="827071"/>
                    <a:ext cx="168701" cy="132575"/>
                    <a:chOff x="-2866744" y="827071"/>
                    <a:chExt cx="168701" cy="132575"/>
                  </a:xfrm>
                </p:grpSpPr>
                <p:cxnSp>
                  <p:nvCxnSpPr>
                    <p:cNvPr id="45" name="Rechte verbindingslijn 44">
                      <a:extLst>
                        <a:ext uri="{FF2B5EF4-FFF2-40B4-BE49-F238E27FC236}">
                          <a16:creationId xmlns:a16="http://schemas.microsoft.com/office/drawing/2014/main" id="{109046FB-8A3C-864F-8899-5FCEA23902D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E3B9A3D4-1091-1F46-A4D8-06EE975F96FC}"/>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204DDAA8-671C-1345-84FE-8E1C3FC8B82B}"/>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B37AAFE3-F3DC-C741-99DC-97B7BF366EF1}"/>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653E9B99-9154-F54D-92C2-918B16007174}"/>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4" name="Pijl: rechts 115">
                    <a:extLst>
                      <a:ext uri="{FF2B5EF4-FFF2-40B4-BE49-F238E27FC236}">
                        <a16:creationId xmlns:a16="http://schemas.microsoft.com/office/drawing/2014/main" id="{FDD0ED42-5B93-3A4F-B571-04F3301EA900}"/>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3" name="Groep 32">
                  <a:extLst>
                    <a:ext uri="{FF2B5EF4-FFF2-40B4-BE49-F238E27FC236}">
                      <a16:creationId xmlns:a16="http://schemas.microsoft.com/office/drawing/2014/main" id="{BD882D74-BDAF-8542-9790-49FFDEBF3035}"/>
                    </a:ext>
                  </a:extLst>
                </p:cNvPr>
                <p:cNvGrpSpPr/>
                <p:nvPr/>
              </p:nvGrpSpPr>
              <p:grpSpPr>
                <a:xfrm>
                  <a:off x="-2916763" y="460171"/>
                  <a:ext cx="268738" cy="248381"/>
                  <a:chOff x="-2916763" y="460171"/>
                  <a:chExt cx="268738" cy="248381"/>
                </a:xfrm>
              </p:grpSpPr>
              <p:sp>
                <p:nvSpPr>
                  <p:cNvPr id="34" name="Rechthoek 33">
                    <a:extLst>
                      <a:ext uri="{FF2B5EF4-FFF2-40B4-BE49-F238E27FC236}">
                        <a16:creationId xmlns:a16="http://schemas.microsoft.com/office/drawing/2014/main" id="{4F929DE1-A688-B646-9570-23AC24B183C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35" name="Groep 34">
                    <a:extLst>
                      <a:ext uri="{FF2B5EF4-FFF2-40B4-BE49-F238E27FC236}">
                        <a16:creationId xmlns:a16="http://schemas.microsoft.com/office/drawing/2014/main" id="{94205721-4C38-364C-A82A-F3E1CA4CA016}"/>
                      </a:ext>
                    </a:extLst>
                  </p:cNvPr>
                  <p:cNvGrpSpPr/>
                  <p:nvPr/>
                </p:nvGrpSpPr>
                <p:grpSpPr>
                  <a:xfrm>
                    <a:off x="-2866744" y="518074"/>
                    <a:ext cx="168701" cy="132575"/>
                    <a:chOff x="-2866744" y="518074"/>
                    <a:chExt cx="168701" cy="132575"/>
                  </a:xfrm>
                </p:grpSpPr>
                <p:cxnSp>
                  <p:nvCxnSpPr>
                    <p:cNvPr id="37" name="Rechte verbindingslijn 36">
                      <a:extLst>
                        <a:ext uri="{FF2B5EF4-FFF2-40B4-BE49-F238E27FC236}">
                          <a16:creationId xmlns:a16="http://schemas.microsoft.com/office/drawing/2014/main" id="{E9609128-E061-8E41-8EC3-29AF57E97063}"/>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8" name="Rechte verbindingslijn 37">
                      <a:extLst>
                        <a:ext uri="{FF2B5EF4-FFF2-40B4-BE49-F238E27FC236}">
                          <a16:creationId xmlns:a16="http://schemas.microsoft.com/office/drawing/2014/main" id="{228EFC53-FC2A-A548-9CAF-243BA3FE157F}"/>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9" name="Rechte verbindingslijn 38">
                      <a:extLst>
                        <a:ext uri="{FF2B5EF4-FFF2-40B4-BE49-F238E27FC236}">
                          <a16:creationId xmlns:a16="http://schemas.microsoft.com/office/drawing/2014/main" id="{527C1092-DBF1-AD45-9FE8-BAF207D337A9}"/>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0" name="Rechte verbindingslijn 39">
                      <a:extLst>
                        <a:ext uri="{FF2B5EF4-FFF2-40B4-BE49-F238E27FC236}">
                          <a16:creationId xmlns:a16="http://schemas.microsoft.com/office/drawing/2014/main" id="{7FB197E2-7EC0-0944-A91B-57FF2EDEC281}"/>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D4A27DEA-C33E-6F49-B213-DD4BFC23A937}"/>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6" name="Pijl: rechts 107">
                    <a:extLst>
                      <a:ext uri="{FF2B5EF4-FFF2-40B4-BE49-F238E27FC236}">
                        <a16:creationId xmlns:a16="http://schemas.microsoft.com/office/drawing/2014/main" id="{152A05C1-41E2-D34E-8621-9D3DD679BDE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16" name="Ovaal 15">
              <a:extLst>
                <a:ext uri="{FF2B5EF4-FFF2-40B4-BE49-F238E27FC236}">
                  <a16:creationId xmlns:a16="http://schemas.microsoft.com/office/drawing/2014/main" id="{89D67E69-1076-4343-A995-3CD5AFC2093D}"/>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17" name="Ovaal 16">
              <a:extLst>
                <a:ext uri="{FF2B5EF4-FFF2-40B4-BE49-F238E27FC236}">
                  <a16:creationId xmlns:a16="http://schemas.microsoft.com/office/drawing/2014/main" id="{7B4F96B3-B889-3E4D-AC56-6CA45B77C364}"/>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18" name="Ovaal 17">
              <a:extLst>
                <a:ext uri="{FF2B5EF4-FFF2-40B4-BE49-F238E27FC236}">
                  <a16:creationId xmlns:a16="http://schemas.microsoft.com/office/drawing/2014/main" id="{A51F02A4-97F6-2B40-A00E-4D9691F09470}"/>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19" name="Ovaal 18">
              <a:extLst>
                <a:ext uri="{FF2B5EF4-FFF2-40B4-BE49-F238E27FC236}">
                  <a16:creationId xmlns:a16="http://schemas.microsoft.com/office/drawing/2014/main" id="{DEF1857C-F02E-8945-BDED-50097E5A1C5D}"/>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20" name="Ovaal 19">
              <a:extLst>
                <a:ext uri="{FF2B5EF4-FFF2-40B4-BE49-F238E27FC236}">
                  <a16:creationId xmlns:a16="http://schemas.microsoft.com/office/drawing/2014/main" id="{664386D4-7AC5-5C46-A39D-481C021F7ED1}"/>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64" name="Graphic 2">
            <a:extLst>
              <a:ext uri="{FF2B5EF4-FFF2-40B4-BE49-F238E27FC236}">
                <a16:creationId xmlns:a16="http://schemas.microsoft.com/office/drawing/2014/main" id="{41932150-E76A-2844-8C58-C07A16025F92}"/>
              </a:ext>
            </a:extLst>
          </p:cNvPr>
          <p:cNvGrpSpPr>
            <a:grpSpLocks noChangeAspect="1"/>
          </p:cNvGrpSpPr>
          <p:nvPr/>
        </p:nvGrpSpPr>
        <p:grpSpPr>
          <a:xfrm>
            <a:off x="11131646" y="6312991"/>
            <a:ext cx="814935" cy="291600"/>
            <a:chOff x="-1597345" y="233060"/>
            <a:chExt cx="9980364" cy="3571175"/>
          </a:xfrm>
        </p:grpSpPr>
        <p:sp>
          <p:nvSpPr>
            <p:cNvPr id="65" name="Vrije vorm 64">
              <a:extLst>
                <a:ext uri="{FF2B5EF4-FFF2-40B4-BE49-F238E27FC236}">
                  <a16:creationId xmlns:a16="http://schemas.microsoft.com/office/drawing/2014/main" id="{1CBA49CE-8432-8545-9ADA-E25DC1FFA502}"/>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66" name="Vrije vorm 65">
              <a:extLst>
                <a:ext uri="{FF2B5EF4-FFF2-40B4-BE49-F238E27FC236}">
                  <a16:creationId xmlns:a16="http://schemas.microsoft.com/office/drawing/2014/main" id="{05C7C669-43A0-E346-B81E-0AA7D0C9E30E}"/>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67" name="Vrije vorm 66">
              <a:extLst>
                <a:ext uri="{FF2B5EF4-FFF2-40B4-BE49-F238E27FC236}">
                  <a16:creationId xmlns:a16="http://schemas.microsoft.com/office/drawing/2014/main" id="{D84466B9-CEB0-9649-AE22-C7A6087E3D93}"/>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68" name="Graphic 2">
              <a:extLst>
                <a:ext uri="{FF2B5EF4-FFF2-40B4-BE49-F238E27FC236}">
                  <a16:creationId xmlns:a16="http://schemas.microsoft.com/office/drawing/2014/main" id="{71B93DB7-A426-AF42-8835-30C9C20D3EF1}"/>
                </a:ext>
              </a:extLst>
            </p:cNvPr>
            <p:cNvGrpSpPr/>
            <p:nvPr/>
          </p:nvGrpSpPr>
          <p:grpSpPr>
            <a:xfrm>
              <a:off x="184698" y="233060"/>
              <a:ext cx="8198320" cy="3571175"/>
              <a:chOff x="184698" y="233060"/>
              <a:chExt cx="8198320" cy="3571175"/>
            </a:xfrm>
          </p:grpSpPr>
          <p:sp>
            <p:nvSpPr>
              <p:cNvPr id="69" name="Vrije vorm 68">
                <a:extLst>
                  <a:ext uri="{FF2B5EF4-FFF2-40B4-BE49-F238E27FC236}">
                    <a16:creationId xmlns:a16="http://schemas.microsoft.com/office/drawing/2014/main" id="{880FFB40-366A-1E48-8C69-2E2FAF45BBC9}"/>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70" name="Vrije vorm 69">
                <a:extLst>
                  <a:ext uri="{FF2B5EF4-FFF2-40B4-BE49-F238E27FC236}">
                    <a16:creationId xmlns:a16="http://schemas.microsoft.com/office/drawing/2014/main" id="{30D73579-7919-4844-A71C-44BF708B58CA}"/>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71" name="Vrije vorm 70">
                <a:extLst>
                  <a:ext uri="{FF2B5EF4-FFF2-40B4-BE49-F238E27FC236}">
                    <a16:creationId xmlns:a16="http://schemas.microsoft.com/office/drawing/2014/main" id="{80FDE28F-8839-DC49-A172-B4C844A9015D}"/>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72" name="Vrije vorm 71">
                <a:extLst>
                  <a:ext uri="{FF2B5EF4-FFF2-40B4-BE49-F238E27FC236}">
                    <a16:creationId xmlns:a16="http://schemas.microsoft.com/office/drawing/2014/main" id="{7B596BD2-D2C1-CA46-99FC-C7DE9E863F92}"/>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73" name="Vrije vorm 72">
                <a:extLst>
                  <a:ext uri="{FF2B5EF4-FFF2-40B4-BE49-F238E27FC236}">
                    <a16:creationId xmlns:a16="http://schemas.microsoft.com/office/drawing/2014/main" id="{CE3693EF-3464-2C40-9D09-3064F7635466}"/>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74" name="Vrije vorm 73">
                <a:extLst>
                  <a:ext uri="{FF2B5EF4-FFF2-40B4-BE49-F238E27FC236}">
                    <a16:creationId xmlns:a16="http://schemas.microsoft.com/office/drawing/2014/main" id="{27300A6F-42DA-1C4F-8B0A-ED55FC3091D3}"/>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75" name="Vrije vorm 74">
                <a:extLst>
                  <a:ext uri="{FF2B5EF4-FFF2-40B4-BE49-F238E27FC236}">
                    <a16:creationId xmlns:a16="http://schemas.microsoft.com/office/drawing/2014/main" id="{604EFFB7-9439-6E4D-8B7C-62BA4F87C9F4}"/>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76" name="Vrije vorm 75">
                <a:extLst>
                  <a:ext uri="{FF2B5EF4-FFF2-40B4-BE49-F238E27FC236}">
                    <a16:creationId xmlns:a16="http://schemas.microsoft.com/office/drawing/2014/main" id="{7960A915-0D2E-B94C-A1B1-ABF8662F5CF0}"/>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77" name="Vrije vorm 76">
                <a:extLst>
                  <a:ext uri="{FF2B5EF4-FFF2-40B4-BE49-F238E27FC236}">
                    <a16:creationId xmlns:a16="http://schemas.microsoft.com/office/drawing/2014/main" id="{15CD7EE4-021B-5F43-936C-EBAB12E1C318}"/>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78" name="Vrije vorm 77">
                <a:extLst>
                  <a:ext uri="{FF2B5EF4-FFF2-40B4-BE49-F238E27FC236}">
                    <a16:creationId xmlns:a16="http://schemas.microsoft.com/office/drawing/2014/main" id="{97C597DD-1B83-7043-A455-DFEC5BB111F1}"/>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79" name="Vrije vorm 78">
                <a:extLst>
                  <a:ext uri="{FF2B5EF4-FFF2-40B4-BE49-F238E27FC236}">
                    <a16:creationId xmlns:a16="http://schemas.microsoft.com/office/drawing/2014/main" id="{CFBA4B6C-3A31-AE49-BED4-D738DBFC96C1}"/>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80" name="Vrije vorm 79">
                <a:extLst>
                  <a:ext uri="{FF2B5EF4-FFF2-40B4-BE49-F238E27FC236}">
                    <a16:creationId xmlns:a16="http://schemas.microsoft.com/office/drawing/2014/main" id="{D6BA8EB2-1609-BC46-983C-B762DD15F40E}"/>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81" name="Vrije vorm 80">
                <a:extLst>
                  <a:ext uri="{FF2B5EF4-FFF2-40B4-BE49-F238E27FC236}">
                    <a16:creationId xmlns:a16="http://schemas.microsoft.com/office/drawing/2014/main" id="{61088ECB-67BF-4C4D-960C-0308A321AA4E}"/>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20832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kst 2 Kolommen">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1051F86A-95F9-C54E-BB98-ABF6BB49B429}"/>
              </a:ext>
            </a:extLst>
          </p:cNvPr>
          <p:cNvSpPr/>
          <p:nvPr/>
        </p:nvSpPr>
        <p:spPr>
          <a:xfrm>
            <a:off x="791182" y="381000"/>
            <a:ext cx="11400817" cy="6477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3" y="2368990"/>
            <a:ext cx="9769307" cy="3694195"/>
          </a:xfrm>
          <a:prstGeom prst="rect">
            <a:avLst/>
          </a:prstGeom>
        </p:spPr>
        <p:txBody>
          <a:bodyPr lIns="0" tIns="0" rIns="0" bIns="0" numCol="2" spcCol="36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11" name="Tijdelijke aanduiding voor dianummer 5">
            <a:extLst>
              <a:ext uri="{FF2B5EF4-FFF2-40B4-BE49-F238E27FC236}">
                <a16:creationId xmlns:a16="http://schemas.microsoft.com/office/drawing/2014/main" id="{F75ADF20-F78A-974B-BD57-6F71EBAD5DD9}"/>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4" name="Groep 13">
            <a:extLst>
              <a:ext uri="{FF2B5EF4-FFF2-40B4-BE49-F238E27FC236}">
                <a16:creationId xmlns:a16="http://schemas.microsoft.com/office/drawing/2014/main" id="{A3C86C2B-4F79-9C41-ACAD-9BAA92D02F53}"/>
              </a:ext>
            </a:extLst>
          </p:cNvPr>
          <p:cNvGrpSpPr/>
          <p:nvPr/>
        </p:nvGrpSpPr>
        <p:grpSpPr>
          <a:xfrm>
            <a:off x="-3593091" y="2754611"/>
            <a:ext cx="3593091" cy="4430752"/>
            <a:chOff x="-3593091" y="2754611"/>
            <a:chExt cx="3593091" cy="4430752"/>
          </a:xfrm>
        </p:grpSpPr>
        <p:pic>
          <p:nvPicPr>
            <p:cNvPr id="15" name="Afbeelding 14">
              <a:extLst>
                <a:ext uri="{FF2B5EF4-FFF2-40B4-BE49-F238E27FC236}">
                  <a16:creationId xmlns:a16="http://schemas.microsoft.com/office/drawing/2014/main" id="{84FE1E1E-36F7-094D-88C8-A8474DF93FDE}"/>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16" name="Groep 15">
              <a:extLst>
                <a:ext uri="{FF2B5EF4-FFF2-40B4-BE49-F238E27FC236}">
                  <a16:creationId xmlns:a16="http://schemas.microsoft.com/office/drawing/2014/main" id="{AECCC720-368F-E94C-AE72-2C395D401181}"/>
                </a:ext>
              </a:extLst>
            </p:cNvPr>
            <p:cNvGrpSpPr/>
            <p:nvPr/>
          </p:nvGrpSpPr>
          <p:grpSpPr>
            <a:xfrm>
              <a:off x="-3593091" y="2754611"/>
              <a:ext cx="3593091" cy="4430752"/>
              <a:chOff x="-3593091" y="2754611"/>
              <a:chExt cx="3593091" cy="4430752"/>
            </a:xfrm>
          </p:grpSpPr>
          <p:sp>
            <p:nvSpPr>
              <p:cNvPr id="22" name="Rechthoek 21">
                <a:extLst>
                  <a:ext uri="{FF2B5EF4-FFF2-40B4-BE49-F238E27FC236}">
                    <a16:creationId xmlns:a16="http://schemas.microsoft.com/office/drawing/2014/main" id="{F9B06C79-7CDA-4E45-B8A6-B9012FFB99AA}"/>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23" name="Rechthoek 22">
                <a:extLst>
                  <a:ext uri="{FF2B5EF4-FFF2-40B4-BE49-F238E27FC236}">
                    <a16:creationId xmlns:a16="http://schemas.microsoft.com/office/drawing/2014/main" id="{7421C14B-CB1B-4246-AF4A-D69679AA3E15}"/>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24" name="VOORBEELD">
                <a:extLst>
                  <a:ext uri="{FF2B5EF4-FFF2-40B4-BE49-F238E27FC236}">
                    <a16:creationId xmlns:a16="http://schemas.microsoft.com/office/drawing/2014/main" id="{75469B55-FC6E-984F-8142-642008AD51DA}"/>
                  </a:ext>
                </a:extLst>
              </p:cNvPr>
              <p:cNvGrpSpPr/>
              <p:nvPr/>
            </p:nvGrpSpPr>
            <p:grpSpPr>
              <a:xfrm>
                <a:off x="-3412097" y="3250745"/>
                <a:ext cx="3234311" cy="604518"/>
                <a:chOff x="-3605171" y="458674"/>
                <a:chExt cx="3234311" cy="558875"/>
              </a:xfrm>
            </p:grpSpPr>
            <p:sp>
              <p:nvSpPr>
                <p:cNvPr id="25" name="Rechthoek 24">
                  <a:extLst>
                    <a:ext uri="{FF2B5EF4-FFF2-40B4-BE49-F238E27FC236}">
                      <a16:creationId xmlns:a16="http://schemas.microsoft.com/office/drawing/2014/main" id="{EBF1F576-E0B5-724A-A3A5-509BEFA34895}"/>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26" name="Rechthoek 25">
                  <a:extLst>
                    <a:ext uri="{FF2B5EF4-FFF2-40B4-BE49-F238E27FC236}">
                      <a16:creationId xmlns:a16="http://schemas.microsoft.com/office/drawing/2014/main" id="{B03B4CDF-7CB7-BF45-BA45-8C1D0441B775}"/>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27" name="Groep 26">
                  <a:extLst>
                    <a:ext uri="{FF2B5EF4-FFF2-40B4-BE49-F238E27FC236}">
                      <a16:creationId xmlns:a16="http://schemas.microsoft.com/office/drawing/2014/main" id="{80FDCC60-DF80-4F42-BDF2-120560EF8808}"/>
                    </a:ext>
                  </a:extLst>
                </p:cNvPr>
                <p:cNvGrpSpPr/>
                <p:nvPr/>
              </p:nvGrpSpPr>
              <p:grpSpPr>
                <a:xfrm>
                  <a:off x="-3386247" y="830871"/>
                  <a:ext cx="139423" cy="109566"/>
                  <a:chOff x="-2866744" y="827071"/>
                  <a:chExt cx="168701" cy="132575"/>
                </a:xfrm>
              </p:grpSpPr>
              <p:grpSp>
                <p:nvGrpSpPr>
                  <p:cNvPr id="58" name="Groep 57">
                    <a:extLst>
                      <a:ext uri="{FF2B5EF4-FFF2-40B4-BE49-F238E27FC236}">
                        <a16:creationId xmlns:a16="http://schemas.microsoft.com/office/drawing/2014/main" id="{70715556-4611-4D4D-880C-628254AA1C73}"/>
                      </a:ext>
                    </a:extLst>
                  </p:cNvPr>
                  <p:cNvGrpSpPr/>
                  <p:nvPr/>
                </p:nvGrpSpPr>
                <p:grpSpPr>
                  <a:xfrm>
                    <a:off x="-2866744" y="827071"/>
                    <a:ext cx="168701" cy="132575"/>
                    <a:chOff x="-2866744" y="827071"/>
                    <a:chExt cx="168701" cy="132575"/>
                  </a:xfrm>
                </p:grpSpPr>
                <p:cxnSp>
                  <p:nvCxnSpPr>
                    <p:cNvPr id="60" name="Rechte verbindingslijn 59">
                      <a:extLst>
                        <a:ext uri="{FF2B5EF4-FFF2-40B4-BE49-F238E27FC236}">
                          <a16:creationId xmlns:a16="http://schemas.microsoft.com/office/drawing/2014/main" id="{2733012D-C925-1347-93EC-2663D532D0E5}"/>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A3CC0F2B-D10D-6148-9997-63B0D808C954}"/>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3F7DECBC-D1A2-5941-AD0C-1148C71C0015}"/>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DF534715-3DE5-5940-8851-10F2FCA2AA0D}"/>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585BADC0-CF96-CC42-8485-DA5C7F516842}"/>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9" name="Pijl: rechts 129">
                    <a:extLst>
                      <a:ext uri="{FF2B5EF4-FFF2-40B4-BE49-F238E27FC236}">
                        <a16:creationId xmlns:a16="http://schemas.microsoft.com/office/drawing/2014/main" id="{68DD8E8B-6B5B-6E45-9C9E-E670DF4E73DE}"/>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28" name="Groep 27">
                  <a:extLst>
                    <a:ext uri="{FF2B5EF4-FFF2-40B4-BE49-F238E27FC236}">
                      <a16:creationId xmlns:a16="http://schemas.microsoft.com/office/drawing/2014/main" id="{8171E015-E3F1-9C4E-AE49-F56840D3CEAE}"/>
                    </a:ext>
                  </a:extLst>
                </p:cNvPr>
                <p:cNvGrpSpPr/>
                <p:nvPr/>
              </p:nvGrpSpPr>
              <p:grpSpPr>
                <a:xfrm>
                  <a:off x="-3605171" y="830871"/>
                  <a:ext cx="139423" cy="109566"/>
                  <a:chOff x="-2866744" y="518074"/>
                  <a:chExt cx="168701" cy="132575"/>
                </a:xfrm>
              </p:grpSpPr>
              <p:grpSp>
                <p:nvGrpSpPr>
                  <p:cNvPr id="51" name="Groep 50">
                    <a:extLst>
                      <a:ext uri="{FF2B5EF4-FFF2-40B4-BE49-F238E27FC236}">
                        <a16:creationId xmlns:a16="http://schemas.microsoft.com/office/drawing/2014/main" id="{7CE92F10-4981-2646-AD29-C2F819B48A47}"/>
                      </a:ext>
                    </a:extLst>
                  </p:cNvPr>
                  <p:cNvGrpSpPr/>
                  <p:nvPr/>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C0FA7BD8-ED51-C74A-A570-32B241D06B10}"/>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95DB7F5E-9AF5-5A4F-ABC2-B89180EBA6D8}"/>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8E8F29A6-ECCB-5B4E-A61F-5C2691A4A728}"/>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C3C97DF5-7F2E-8843-9EDC-7DFCB136508C}"/>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B0C39074-DDF4-E04E-B699-18468373E48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122">
                    <a:extLst>
                      <a:ext uri="{FF2B5EF4-FFF2-40B4-BE49-F238E27FC236}">
                        <a16:creationId xmlns:a16="http://schemas.microsoft.com/office/drawing/2014/main" id="{A0261DE0-5D02-F64E-834E-CF31941A25A6}"/>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29" name="Rechte verbindingslijn 28">
                  <a:extLst>
                    <a:ext uri="{FF2B5EF4-FFF2-40B4-BE49-F238E27FC236}">
                      <a16:creationId xmlns:a16="http://schemas.microsoft.com/office/drawing/2014/main" id="{1AA0EDB8-94E3-8047-A819-96D927A11521}"/>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30" name="Rechte verbindingslijn 29">
                  <a:extLst>
                    <a:ext uri="{FF2B5EF4-FFF2-40B4-BE49-F238E27FC236}">
                      <a16:creationId xmlns:a16="http://schemas.microsoft.com/office/drawing/2014/main" id="{62E6DE97-3852-374B-B030-01CBDF3032B3}"/>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31" name="Rechthoek 30">
                  <a:extLst>
                    <a:ext uri="{FF2B5EF4-FFF2-40B4-BE49-F238E27FC236}">
                      <a16:creationId xmlns:a16="http://schemas.microsoft.com/office/drawing/2014/main" id="{EE1722D2-FFF8-464B-B8D5-53A27F9DF1B3}"/>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32" name="Rechthoek 31">
                  <a:extLst>
                    <a:ext uri="{FF2B5EF4-FFF2-40B4-BE49-F238E27FC236}">
                      <a16:creationId xmlns:a16="http://schemas.microsoft.com/office/drawing/2014/main" id="{D5D9988F-E91C-824F-9FB6-6D80F2692789}"/>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33" name="Groep 32">
                  <a:extLst>
                    <a:ext uri="{FF2B5EF4-FFF2-40B4-BE49-F238E27FC236}">
                      <a16:creationId xmlns:a16="http://schemas.microsoft.com/office/drawing/2014/main" id="{9934B68C-C4F0-BE4F-951E-24E0424786E7}"/>
                    </a:ext>
                  </a:extLst>
                </p:cNvPr>
                <p:cNvGrpSpPr/>
                <p:nvPr/>
              </p:nvGrpSpPr>
              <p:grpSpPr>
                <a:xfrm>
                  <a:off x="-2916763" y="769168"/>
                  <a:ext cx="268738" cy="248381"/>
                  <a:chOff x="-2916763" y="769168"/>
                  <a:chExt cx="268738" cy="248381"/>
                </a:xfrm>
              </p:grpSpPr>
              <p:sp>
                <p:nvSpPr>
                  <p:cNvPr id="43" name="Rechthoek 42">
                    <a:extLst>
                      <a:ext uri="{FF2B5EF4-FFF2-40B4-BE49-F238E27FC236}">
                        <a16:creationId xmlns:a16="http://schemas.microsoft.com/office/drawing/2014/main" id="{BC3CB6DA-0B36-284E-8255-88C2F59227E4}"/>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44" name="Groep 43">
                    <a:extLst>
                      <a:ext uri="{FF2B5EF4-FFF2-40B4-BE49-F238E27FC236}">
                        <a16:creationId xmlns:a16="http://schemas.microsoft.com/office/drawing/2014/main" id="{19C99EE2-C746-2F4C-98B4-9D05CF7A1163}"/>
                      </a:ext>
                    </a:extLst>
                  </p:cNvPr>
                  <p:cNvGrpSpPr/>
                  <p:nvPr/>
                </p:nvGrpSpPr>
                <p:grpSpPr>
                  <a:xfrm>
                    <a:off x="-2866744" y="827071"/>
                    <a:ext cx="168701" cy="132575"/>
                    <a:chOff x="-2866744" y="827071"/>
                    <a:chExt cx="168701" cy="132575"/>
                  </a:xfrm>
                </p:grpSpPr>
                <p:cxnSp>
                  <p:nvCxnSpPr>
                    <p:cNvPr id="46" name="Rechte verbindingslijn 45">
                      <a:extLst>
                        <a:ext uri="{FF2B5EF4-FFF2-40B4-BE49-F238E27FC236}">
                          <a16:creationId xmlns:a16="http://schemas.microsoft.com/office/drawing/2014/main" id="{8A0294BB-F926-8E40-9408-6825CEB18930}"/>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724FB66C-2443-C349-86FC-5FDDA31DA6F2}"/>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9E6C0FC3-CE12-C24D-83ED-EC68BAE167F0}"/>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43AECBE0-1DDB-CE49-A1E0-49063DC422B5}"/>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3C44E438-35DD-4D46-A1C8-B83E36AD1400}"/>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5" name="Pijl: rechts 115">
                    <a:extLst>
                      <a:ext uri="{FF2B5EF4-FFF2-40B4-BE49-F238E27FC236}">
                        <a16:creationId xmlns:a16="http://schemas.microsoft.com/office/drawing/2014/main" id="{98C04ADE-7E38-E34F-9D54-E7AB49A83B65}"/>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F4DE842C-F866-0843-9FC1-4BA2CF9A29F5}"/>
                    </a:ext>
                  </a:extLst>
                </p:cNvPr>
                <p:cNvGrpSpPr/>
                <p:nvPr/>
              </p:nvGrpSpPr>
              <p:grpSpPr>
                <a:xfrm>
                  <a:off x="-2916763" y="460171"/>
                  <a:ext cx="268738" cy="248381"/>
                  <a:chOff x="-2916763" y="460171"/>
                  <a:chExt cx="268738" cy="248381"/>
                </a:xfrm>
              </p:grpSpPr>
              <p:sp>
                <p:nvSpPr>
                  <p:cNvPr id="35" name="Rechthoek 34">
                    <a:extLst>
                      <a:ext uri="{FF2B5EF4-FFF2-40B4-BE49-F238E27FC236}">
                        <a16:creationId xmlns:a16="http://schemas.microsoft.com/office/drawing/2014/main" id="{683E2FFC-9A78-FC4A-A4D4-9D46035C210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36" name="Groep 35">
                    <a:extLst>
                      <a:ext uri="{FF2B5EF4-FFF2-40B4-BE49-F238E27FC236}">
                        <a16:creationId xmlns:a16="http://schemas.microsoft.com/office/drawing/2014/main" id="{2B0A5031-A992-7E42-95D1-93C5E4417A0C}"/>
                      </a:ext>
                    </a:extLst>
                  </p:cNvPr>
                  <p:cNvGrpSpPr/>
                  <p:nvPr/>
                </p:nvGrpSpPr>
                <p:grpSpPr>
                  <a:xfrm>
                    <a:off x="-2866744" y="518074"/>
                    <a:ext cx="168701" cy="132575"/>
                    <a:chOff x="-2866744" y="518074"/>
                    <a:chExt cx="168701" cy="132575"/>
                  </a:xfrm>
                </p:grpSpPr>
                <p:cxnSp>
                  <p:nvCxnSpPr>
                    <p:cNvPr id="38" name="Rechte verbindingslijn 37">
                      <a:extLst>
                        <a:ext uri="{FF2B5EF4-FFF2-40B4-BE49-F238E27FC236}">
                          <a16:creationId xmlns:a16="http://schemas.microsoft.com/office/drawing/2014/main" id="{C90566CE-79BF-2A43-BEAD-AAA42DA75CDD}"/>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9" name="Rechte verbindingslijn 38">
                      <a:extLst>
                        <a:ext uri="{FF2B5EF4-FFF2-40B4-BE49-F238E27FC236}">
                          <a16:creationId xmlns:a16="http://schemas.microsoft.com/office/drawing/2014/main" id="{18D5E122-067A-7949-8494-660CE731C5F0}"/>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0" name="Rechte verbindingslijn 39">
                      <a:extLst>
                        <a:ext uri="{FF2B5EF4-FFF2-40B4-BE49-F238E27FC236}">
                          <a16:creationId xmlns:a16="http://schemas.microsoft.com/office/drawing/2014/main" id="{87877D47-BC1A-9140-BA6B-B162A9F45231}"/>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5C9EBCFB-FABF-4C40-AF1F-54924D2BE038}"/>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2" name="Rechte verbindingslijn 41">
                      <a:extLst>
                        <a:ext uri="{FF2B5EF4-FFF2-40B4-BE49-F238E27FC236}">
                          <a16:creationId xmlns:a16="http://schemas.microsoft.com/office/drawing/2014/main" id="{D960A7E8-7281-7044-BBFE-0FFD559EF2B7}"/>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7" name="Pijl: rechts 107">
                    <a:extLst>
                      <a:ext uri="{FF2B5EF4-FFF2-40B4-BE49-F238E27FC236}">
                        <a16:creationId xmlns:a16="http://schemas.microsoft.com/office/drawing/2014/main" id="{F50CD1E3-AAAC-2746-8A59-8C1DCFDA0002}"/>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17" name="Ovaal 16">
              <a:extLst>
                <a:ext uri="{FF2B5EF4-FFF2-40B4-BE49-F238E27FC236}">
                  <a16:creationId xmlns:a16="http://schemas.microsoft.com/office/drawing/2014/main" id="{36BCAC39-904D-FB4F-95E3-F866F1823BFD}"/>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18" name="Ovaal 17">
              <a:extLst>
                <a:ext uri="{FF2B5EF4-FFF2-40B4-BE49-F238E27FC236}">
                  <a16:creationId xmlns:a16="http://schemas.microsoft.com/office/drawing/2014/main" id="{B6C5CCBB-388A-F14B-A2D3-6B70E3183CC6}"/>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19" name="Ovaal 18">
              <a:extLst>
                <a:ext uri="{FF2B5EF4-FFF2-40B4-BE49-F238E27FC236}">
                  <a16:creationId xmlns:a16="http://schemas.microsoft.com/office/drawing/2014/main" id="{8D0166FE-4600-5B4C-9FE1-F133865B95BF}"/>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20" name="Ovaal 19">
              <a:extLst>
                <a:ext uri="{FF2B5EF4-FFF2-40B4-BE49-F238E27FC236}">
                  <a16:creationId xmlns:a16="http://schemas.microsoft.com/office/drawing/2014/main" id="{B2FF5C08-2D65-8840-86AD-625437AC3544}"/>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21" name="Ovaal 20">
              <a:extLst>
                <a:ext uri="{FF2B5EF4-FFF2-40B4-BE49-F238E27FC236}">
                  <a16:creationId xmlns:a16="http://schemas.microsoft.com/office/drawing/2014/main" id="{DD44B4CD-A762-1348-BDBE-24E0338C6FCF}"/>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65" name="Graphic 2">
            <a:extLst>
              <a:ext uri="{FF2B5EF4-FFF2-40B4-BE49-F238E27FC236}">
                <a16:creationId xmlns:a16="http://schemas.microsoft.com/office/drawing/2014/main" id="{CACE1CDD-185D-A343-9AD8-6A88967CA1A7}"/>
              </a:ext>
            </a:extLst>
          </p:cNvPr>
          <p:cNvGrpSpPr>
            <a:grpSpLocks noChangeAspect="1"/>
          </p:cNvGrpSpPr>
          <p:nvPr/>
        </p:nvGrpSpPr>
        <p:grpSpPr>
          <a:xfrm>
            <a:off x="11131646" y="6312991"/>
            <a:ext cx="814935" cy="291600"/>
            <a:chOff x="-1597345" y="233060"/>
            <a:chExt cx="9980364" cy="3571175"/>
          </a:xfrm>
        </p:grpSpPr>
        <p:sp>
          <p:nvSpPr>
            <p:cNvPr id="66" name="Vrije vorm 65">
              <a:extLst>
                <a:ext uri="{FF2B5EF4-FFF2-40B4-BE49-F238E27FC236}">
                  <a16:creationId xmlns:a16="http://schemas.microsoft.com/office/drawing/2014/main" id="{87D03BE0-80E7-A644-B03D-9D85F3BD507F}"/>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67" name="Vrije vorm 66">
              <a:extLst>
                <a:ext uri="{FF2B5EF4-FFF2-40B4-BE49-F238E27FC236}">
                  <a16:creationId xmlns:a16="http://schemas.microsoft.com/office/drawing/2014/main" id="{A6F30015-F542-8E49-AA3B-0B51567D5218}"/>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68" name="Vrije vorm 67">
              <a:extLst>
                <a:ext uri="{FF2B5EF4-FFF2-40B4-BE49-F238E27FC236}">
                  <a16:creationId xmlns:a16="http://schemas.microsoft.com/office/drawing/2014/main" id="{3CE4FBA0-03BA-3940-9B3D-BE32F1B2C7ED}"/>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69" name="Graphic 2">
              <a:extLst>
                <a:ext uri="{FF2B5EF4-FFF2-40B4-BE49-F238E27FC236}">
                  <a16:creationId xmlns:a16="http://schemas.microsoft.com/office/drawing/2014/main" id="{F33DB529-0255-BD43-9F34-CD9AC626EA6B}"/>
                </a:ext>
              </a:extLst>
            </p:cNvPr>
            <p:cNvGrpSpPr/>
            <p:nvPr/>
          </p:nvGrpSpPr>
          <p:grpSpPr>
            <a:xfrm>
              <a:off x="184698" y="233060"/>
              <a:ext cx="8198320" cy="3571175"/>
              <a:chOff x="184698" y="233060"/>
              <a:chExt cx="8198320" cy="3571175"/>
            </a:xfrm>
          </p:grpSpPr>
          <p:sp>
            <p:nvSpPr>
              <p:cNvPr id="70" name="Vrije vorm 69">
                <a:extLst>
                  <a:ext uri="{FF2B5EF4-FFF2-40B4-BE49-F238E27FC236}">
                    <a16:creationId xmlns:a16="http://schemas.microsoft.com/office/drawing/2014/main" id="{5CD0C5E4-D9FA-964E-8BA0-DB71D0894ACE}"/>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71" name="Vrije vorm 70">
                <a:extLst>
                  <a:ext uri="{FF2B5EF4-FFF2-40B4-BE49-F238E27FC236}">
                    <a16:creationId xmlns:a16="http://schemas.microsoft.com/office/drawing/2014/main" id="{511596B3-D33B-0140-8340-9BB86B03F484}"/>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72" name="Vrije vorm 71">
                <a:extLst>
                  <a:ext uri="{FF2B5EF4-FFF2-40B4-BE49-F238E27FC236}">
                    <a16:creationId xmlns:a16="http://schemas.microsoft.com/office/drawing/2014/main" id="{25D6FC0B-DE8C-B745-B848-69A491A975A2}"/>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73" name="Vrije vorm 72">
                <a:extLst>
                  <a:ext uri="{FF2B5EF4-FFF2-40B4-BE49-F238E27FC236}">
                    <a16:creationId xmlns:a16="http://schemas.microsoft.com/office/drawing/2014/main" id="{B6152090-95AE-4742-A4C9-6EEFD9AE8FA8}"/>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74" name="Vrije vorm 73">
                <a:extLst>
                  <a:ext uri="{FF2B5EF4-FFF2-40B4-BE49-F238E27FC236}">
                    <a16:creationId xmlns:a16="http://schemas.microsoft.com/office/drawing/2014/main" id="{3C7ABBAA-F506-554D-8B03-4079907873EE}"/>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75" name="Vrije vorm 74">
                <a:extLst>
                  <a:ext uri="{FF2B5EF4-FFF2-40B4-BE49-F238E27FC236}">
                    <a16:creationId xmlns:a16="http://schemas.microsoft.com/office/drawing/2014/main" id="{ED8DCC47-3CA3-CC46-BFE3-294D9AB82056}"/>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76" name="Vrije vorm 75">
                <a:extLst>
                  <a:ext uri="{FF2B5EF4-FFF2-40B4-BE49-F238E27FC236}">
                    <a16:creationId xmlns:a16="http://schemas.microsoft.com/office/drawing/2014/main" id="{AED631AD-6179-214E-8E70-A3B113AC8D08}"/>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77" name="Vrije vorm 76">
                <a:extLst>
                  <a:ext uri="{FF2B5EF4-FFF2-40B4-BE49-F238E27FC236}">
                    <a16:creationId xmlns:a16="http://schemas.microsoft.com/office/drawing/2014/main" id="{F21E97EB-E556-CC4B-B68E-AB00512B0FE3}"/>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78" name="Vrije vorm 77">
                <a:extLst>
                  <a:ext uri="{FF2B5EF4-FFF2-40B4-BE49-F238E27FC236}">
                    <a16:creationId xmlns:a16="http://schemas.microsoft.com/office/drawing/2014/main" id="{AFDC6928-AEAF-864C-A9B9-64C879F984D2}"/>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79" name="Vrije vorm 78">
                <a:extLst>
                  <a:ext uri="{FF2B5EF4-FFF2-40B4-BE49-F238E27FC236}">
                    <a16:creationId xmlns:a16="http://schemas.microsoft.com/office/drawing/2014/main" id="{ED8C7D6D-4A84-874A-BA63-2C19CC04EEEE}"/>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80" name="Vrije vorm 79">
                <a:extLst>
                  <a:ext uri="{FF2B5EF4-FFF2-40B4-BE49-F238E27FC236}">
                    <a16:creationId xmlns:a16="http://schemas.microsoft.com/office/drawing/2014/main" id="{B3C01F11-6F0F-1D4E-AF3C-C384F289EAA1}"/>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81" name="Vrije vorm 80">
                <a:extLst>
                  <a:ext uri="{FF2B5EF4-FFF2-40B4-BE49-F238E27FC236}">
                    <a16:creationId xmlns:a16="http://schemas.microsoft.com/office/drawing/2014/main" id="{5AB421AA-35CF-F74A-B6D1-975A0B7A007A}"/>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82" name="Vrije vorm 81">
                <a:extLst>
                  <a:ext uri="{FF2B5EF4-FFF2-40B4-BE49-F238E27FC236}">
                    <a16:creationId xmlns:a16="http://schemas.microsoft.com/office/drawing/2014/main" id="{4426352C-1038-F342-9752-0121A7DC47B0}"/>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390946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x Tekst">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47F3C305-742C-ED4C-BEC3-7C20A3C405C0}"/>
              </a:ext>
            </a:extLst>
          </p:cNvPr>
          <p:cNvSpPr/>
          <p:nvPr/>
        </p:nvSpPr>
        <p:spPr>
          <a:xfrm>
            <a:off x="791182" y="381000"/>
            <a:ext cx="11400817" cy="6477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5" y="2368990"/>
            <a:ext cx="4767320" cy="3694195"/>
          </a:xfrm>
          <a:prstGeom prst="rect">
            <a:avLst/>
          </a:prstGeo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1" name="Tijdelijke aanduiding voor tekst 784">
            <a:extLst>
              <a:ext uri="{FF2B5EF4-FFF2-40B4-BE49-F238E27FC236}">
                <a16:creationId xmlns:a16="http://schemas.microsoft.com/office/drawing/2014/main" id="{17C2D787-56BB-4343-AE37-1383F6CA3D75}"/>
              </a:ext>
            </a:extLst>
          </p:cNvPr>
          <p:cNvSpPr>
            <a:spLocks noGrp="1"/>
          </p:cNvSpPr>
          <p:nvPr>
            <p:ph type="body" sz="quarter" idx="14"/>
          </p:nvPr>
        </p:nvSpPr>
        <p:spPr>
          <a:xfrm>
            <a:off x="6586480" y="2368990"/>
            <a:ext cx="4767320" cy="3694195"/>
          </a:xfrm>
          <a:prstGeom prst="rect">
            <a:avLst/>
          </a:prstGeo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grpSp>
        <p:nvGrpSpPr>
          <p:cNvPr id="14" name="Groep 13">
            <a:extLst>
              <a:ext uri="{FF2B5EF4-FFF2-40B4-BE49-F238E27FC236}">
                <a16:creationId xmlns:a16="http://schemas.microsoft.com/office/drawing/2014/main" id="{D43BEF98-6F42-104B-8577-C581BEF31419}"/>
              </a:ext>
            </a:extLst>
          </p:cNvPr>
          <p:cNvGrpSpPr/>
          <p:nvPr/>
        </p:nvGrpSpPr>
        <p:grpSpPr>
          <a:xfrm>
            <a:off x="-3593091" y="2754611"/>
            <a:ext cx="3593091" cy="4430752"/>
            <a:chOff x="-3593091" y="2754611"/>
            <a:chExt cx="3593091" cy="4430752"/>
          </a:xfrm>
        </p:grpSpPr>
        <p:pic>
          <p:nvPicPr>
            <p:cNvPr id="15" name="Afbeelding 14">
              <a:extLst>
                <a:ext uri="{FF2B5EF4-FFF2-40B4-BE49-F238E27FC236}">
                  <a16:creationId xmlns:a16="http://schemas.microsoft.com/office/drawing/2014/main" id="{18CF1042-D39D-B04D-97F8-6F3363463AE2}"/>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16" name="Groep 15">
              <a:extLst>
                <a:ext uri="{FF2B5EF4-FFF2-40B4-BE49-F238E27FC236}">
                  <a16:creationId xmlns:a16="http://schemas.microsoft.com/office/drawing/2014/main" id="{2D3115DA-9A94-AD49-AB36-789D69141B63}"/>
                </a:ext>
              </a:extLst>
            </p:cNvPr>
            <p:cNvGrpSpPr/>
            <p:nvPr/>
          </p:nvGrpSpPr>
          <p:grpSpPr>
            <a:xfrm>
              <a:off x="-3593091" y="2754611"/>
              <a:ext cx="3593091" cy="4430752"/>
              <a:chOff x="-3593091" y="2754611"/>
              <a:chExt cx="3593091" cy="4430752"/>
            </a:xfrm>
          </p:grpSpPr>
          <p:sp>
            <p:nvSpPr>
              <p:cNvPr id="22" name="Rechthoek 21">
                <a:extLst>
                  <a:ext uri="{FF2B5EF4-FFF2-40B4-BE49-F238E27FC236}">
                    <a16:creationId xmlns:a16="http://schemas.microsoft.com/office/drawing/2014/main" id="{86302E53-9117-C349-8A3F-88EA9FA6B73A}"/>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23" name="Rechthoek 22">
                <a:extLst>
                  <a:ext uri="{FF2B5EF4-FFF2-40B4-BE49-F238E27FC236}">
                    <a16:creationId xmlns:a16="http://schemas.microsoft.com/office/drawing/2014/main" id="{B4D930C7-E506-CE4E-B2EB-C0A63EB927D6}"/>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24" name="VOORBEELD">
                <a:extLst>
                  <a:ext uri="{FF2B5EF4-FFF2-40B4-BE49-F238E27FC236}">
                    <a16:creationId xmlns:a16="http://schemas.microsoft.com/office/drawing/2014/main" id="{5A7223D2-287E-A445-B724-A99AAF5F745E}"/>
                  </a:ext>
                </a:extLst>
              </p:cNvPr>
              <p:cNvGrpSpPr/>
              <p:nvPr/>
            </p:nvGrpSpPr>
            <p:grpSpPr>
              <a:xfrm>
                <a:off x="-3412097" y="3250745"/>
                <a:ext cx="3234311" cy="604518"/>
                <a:chOff x="-3605171" y="458674"/>
                <a:chExt cx="3234311" cy="558875"/>
              </a:xfrm>
            </p:grpSpPr>
            <p:sp>
              <p:nvSpPr>
                <p:cNvPr id="25" name="Rechthoek 24">
                  <a:extLst>
                    <a:ext uri="{FF2B5EF4-FFF2-40B4-BE49-F238E27FC236}">
                      <a16:creationId xmlns:a16="http://schemas.microsoft.com/office/drawing/2014/main" id="{6BF6E714-69DC-6648-981A-38BB6C03FFCE}"/>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26" name="Rechthoek 25">
                  <a:extLst>
                    <a:ext uri="{FF2B5EF4-FFF2-40B4-BE49-F238E27FC236}">
                      <a16:creationId xmlns:a16="http://schemas.microsoft.com/office/drawing/2014/main" id="{A1D37B79-6464-9942-8DBD-6A5B4F2E1EBC}"/>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27" name="Groep 26">
                  <a:extLst>
                    <a:ext uri="{FF2B5EF4-FFF2-40B4-BE49-F238E27FC236}">
                      <a16:creationId xmlns:a16="http://schemas.microsoft.com/office/drawing/2014/main" id="{1D55777D-92DD-404F-9043-F4C2A8FA0974}"/>
                    </a:ext>
                  </a:extLst>
                </p:cNvPr>
                <p:cNvGrpSpPr/>
                <p:nvPr/>
              </p:nvGrpSpPr>
              <p:grpSpPr>
                <a:xfrm>
                  <a:off x="-3386247" y="830871"/>
                  <a:ext cx="139423" cy="109566"/>
                  <a:chOff x="-2866744" y="827071"/>
                  <a:chExt cx="168701" cy="132575"/>
                </a:xfrm>
              </p:grpSpPr>
              <p:grpSp>
                <p:nvGrpSpPr>
                  <p:cNvPr id="58" name="Groep 57">
                    <a:extLst>
                      <a:ext uri="{FF2B5EF4-FFF2-40B4-BE49-F238E27FC236}">
                        <a16:creationId xmlns:a16="http://schemas.microsoft.com/office/drawing/2014/main" id="{B9EE53B3-53AD-A342-80A1-D2D8F6008160}"/>
                      </a:ext>
                    </a:extLst>
                  </p:cNvPr>
                  <p:cNvGrpSpPr/>
                  <p:nvPr/>
                </p:nvGrpSpPr>
                <p:grpSpPr>
                  <a:xfrm>
                    <a:off x="-2866744" y="827071"/>
                    <a:ext cx="168701" cy="132575"/>
                    <a:chOff x="-2866744" y="827071"/>
                    <a:chExt cx="168701" cy="132575"/>
                  </a:xfrm>
                </p:grpSpPr>
                <p:cxnSp>
                  <p:nvCxnSpPr>
                    <p:cNvPr id="60" name="Rechte verbindingslijn 59">
                      <a:extLst>
                        <a:ext uri="{FF2B5EF4-FFF2-40B4-BE49-F238E27FC236}">
                          <a16:creationId xmlns:a16="http://schemas.microsoft.com/office/drawing/2014/main" id="{04B59128-2D22-374E-B2A9-49E535C4CFB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051823B9-2AB9-9F45-B45A-AC74FA80F7B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5CA4FCDC-921E-A54B-8B3C-6762C9189E4A}"/>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3A0B9BF0-E2F6-6A46-9680-07BD1A057C28}"/>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45645C33-6071-4C4F-A012-74B4955ED079}"/>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9" name="Pijl: rechts 129">
                    <a:extLst>
                      <a:ext uri="{FF2B5EF4-FFF2-40B4-BE49-F238E27FC236}">
                        <a16:creationId xmlns:a16="http://schemas.microsoft.com/office/drawing/2014/main" id="{EA650F3E-3595-5645-9F03-3F69863D10B3}"/>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28" name="Groep 27">
                  <a:extLst>
                    <a:ext uri="{FF2B5EF4-FFF2-40B4-BE49-F238E27FC236}">
                      <a16:creationId xmlns:a16="http://schemas.microsoft.com/office/drawing/2014/main" id="{520DCDDA-8E84-E04A-A3F3-FB7B0738E88A}"/>
                    </a:ext>
                  </a:extLst>
                </p:cNvPr>
                <p:cNvGrpSpPr/>
                <p:nvPr/>
              </p:nvGrpSpPr>
              <p:grpSpPr>
                <a:xfrm>
                  <a:off x="-3605171" y="830871"/>
                  <a:ext cx="139423" cy="109566"/>
                  <a:chOff x="-2866744" y="518074"/>
                  <a:chExt cx="168701" cy="132575"/>
                </a:xfrm>
              </p:grpSpPr>
              <p:grpSp>
                <p:nvGrpSpPr>
                  <p:cNvPr id="51" name="Groep 50">
                    <a:extLst>
                      <a:ext uri="{FF2B5EF4-FFF2-40B4-BE49-F238E27FC236}">
                        <a16:creationId xmlns:a16="http://schemas.microsoft.com/office/drawing/2014/main" id="{64D90335-CE1E-9745-B237-06C31C01A41E}"/>
                      </a:ext>
                    </a:extLst>
                  </p:cNvPr>
                  <p:cNvGrpSpPr/>
                  <p:nvPr/>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B80A4021-B834-E54C-89C5-26E6BF1DF273}"/>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AFED2085-CE39-FF47-BF56-063D87F55BD5}"/>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51C8F51E-19FE-A54F-B0D9-DEE19EAAD79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F94A4D81-2A5E-7C49-8F9D-04565D362E99}"/>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7BA890E7-25CB-954C-9854-C854BD6F5884}"/>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122">
                    <a:extLst>
                      <a:ext uri="{FF2B5EF4-FFF2-40B4-BE49-F238E27FC236}">
                        <a16:creationId xmlns:a16="http://schemas.microsoft.com/office/drawing/2014/main" id="{4F417DFC-EE1A-174B-A29B-2384309D572F}"/>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29" name="Rechte verbindingslijn 28">
                  <a:extLst>
                    <a:ext uri="{FF2B5EF4-FFF2-40B4-BE49-F238E27FC236}">
                      <a16:creationId xmlns:a16="http://schemas.microsoft.com/office/drawing/2014/main" id="{AFA6F42A-B238-5A40-97DD-D18C381B8496}"/>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30" name="Rechte verbindingslijn 29">
                  <a:extLst>
                    <a:ext uri="{FF2B5EF4-FFF2-40B4-BE49-F238E27FC236}">
                      <a16:creationId xmlns:a16="http://schemas.microsoft.com/office/drawing/2014/main" id="{76049A06-317D-9A49-89B6-18C233258E8A}"/>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31" name="Rechthoek 30">
                  <a:extLst>
                    <a:ext uri="{FF2B5EF4-FFF2-40B4-BE49-F238E27FC236}">
                      <a16:creationId xmlns:a16="http://schemas.microsoft.com/office/drawing/2014/main" id="{43A1501D-3A8D-D048-BD84-0DFD7B876050}"/>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32" name="Rechthoek 31">
                  <a:extLst>
                    <a:ext uri="{FF2B5EF4-FFF2-40B4-BE49-F238E27FC236}">
                      <a16:creationId xmlns:a16="http://schemas.microsoft.com/office/drawing/2014/main" id="{B460CD9C-0C15-9441-A5A6-986D7E7AF310}"/>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33" name="Groep 32">
                  <a:extLst>
                    <a:ext uri="{FF2B5EF4-FFF2-40B4-BE49-F238E27FC236}">
                      <a16:creationId xmlns:a16="http://schemas.microsoft.com/office/drawing/2014/main" id="{3D5DEC78-5A1B-1D4E-9004-DF8173E3BB63}"/>
                    </a:ext>
                  </a:extLst>
                </p:cNvPr>
                <p:cNvGrpSpPr/>
                <p:nvPr/>
              </p:nvGrpSpPr>
              <p:grpSpPr>
                <a:xfrm>
                  <a:off x="-2916763" y="769168"/>
                  <a:ext cx="268738" cy="248381"/>
                  <a:chOff x="-2916763" y="769168"/>
                  <a:chExt cx="268738" cy="248381"/>
                </a:xfrm>
              </p:grpSpPr>
              <p:sp>
                <p:nvSpPr>
                  <p:cNvPr id="43" name="Rechthoek 42">
                    <a:extLst>
                      <a:ext uri="{FF2B5EF4-FFF2-40B4-BE49-F238E27FC236}">
                        <a16:creationId xmlns:a16="http://schemas.microsoft.com/office/drawing/2014/main" id="{FEE46EF0-2FD9-1E40-B1FC-4F746D9B0E30}"/>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44" name="Groep 43">
                    <a:extLst>
                      <a:ext uri="{FF2B5EF4-FFF2-40B4-BE49-F238E27FC236}">
                        <a16:creationId xmlns:a16="http://schemas.microsoft.com/office/drawing/2014/main" id="{98D6644B-457C-8143-A4F0-979D8CA08E3D}"/>
                      </a:ext>
                    </a:extLst>
                  </p:cNvPr>
                  <p:cNvGrpSpPr/>
                  <p:nvPr/>
                </p:nvGrpSpPr>
                <p:grpSpPr>
                  <a:xfrm>
                    <a:off x="-2866744" y="827071"/>
                    <a:ext cx="168701" cy="132575"/>
                    <a:chOff x="-2866744" y="827071"/>
                    <a:chExt cx="168701" cy="132575"/>
                  </a:xfrm>
                </p:grpSpPr>
                <p:cxnSp>
                  <p:nvCxnSpPr>
                    <p:cNvPr id="46" name="Rechte verbindingslijn 45">
                      <a:extLst>
                        <a:ext uri="{FF2B5EF4-FFF2-40B4-BE49-F238E27FC236}">
                          <a16:creationId xmlns:a16="http://schemas.microsoft.com/office/drawing/2014/main" id="{9643BA07-53F5-8446-A1CC-28DD3282CAD6}"/>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C64D1A45-04C2-F14C-A2F8-F21751564A76}"/>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6A7DBEE8-90E1-3C42-BE16-15819F381A91}"/>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89C4F6CA-2AA8-544C-A7B9-00E7E24CE794}"/>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07B2739D-B792-4B4A-B25F-E5B56BE23FC0}"/>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5" name="Pijl: rechts 115">
                    <a:extLst>
                      <a:ext uri="{FF2B5EF4-FFF2-40B4-BE49-F238E27FC236}">
                        <a16:creationId xmlns:a16="http://schemas.microsoft.com/office/drawing/2014/main" id="{D6D3F856-64DC-4844-9ED4-969C01BD4D4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C2A1990B-A22F-D94B-BB48-0E126C24C21B}"/>
                    </a:ext>
                  </a:extLst>
                </p:cNvPr>
                <p:cNvGrpSpPr/>
                <p:nvPr/>
              </p:nvGrpSpPr>
              <p:grpSpPr>
                <a:xfrm>
                  <a:off x="-2916763" y="460171"/>
                  <a:ext cx="268738" cy="248381"/>
                  <a:chOff x="-2916763" y="460171"/>
                  <a:chExt cx="268738" cy="248381"/>
                </a:xfrm>
              </p:grpSpPr>
              <p:sp>
                <p:nvSpPr>
                  <p:cNvPr id="35" name="Rechthoek 34">
                    <a:extLst>
                      <a:ext uri="{FF2B5EF4-FFF2-40B4-BE49-F238E27FC236}">
                        <a16:creationId xmlns:a16="http://schemas.microsoft.com/office/drawing/2014/main" id="{8350F09B-28A7-CE4F-9D34-B58F3E12CCDB}"/>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36" name="Groep 35">
                    <a:extLst>
                      <a:ext uri="{FF2B5EF4-FFF2-40B4-BE49-F238E27FC236}">
                        <a16:creationId xmlns:a16="http://schemas.microsoft.com/office/drawing/2014/main" id="{4BFF58C5-957E-B14F-B350-8204DB6AFF76}"/>
                      </a:ext>
                    </a:extLst>
                  </p:cNvPr>
                  <p:cNvGrpSpPr/>
                  <p:nvPr/>
                </p:nvGrpSpPr>
                <p:grpSpPr>
                  <a:xfrm>
                    <a:off x="-2866744" y="518074"/>
                    <a:ext cx="168701" cy="132575"/>
                    <a:chOff x="-2866744" y="518074"/>
                    <a:chExt cx="168701" cy="132575"/>
                  </a:xfrm>
                </p:grpSpPr>
                <p:cxnSp>
                  <p:nvCxnSpPr>
                    <p:cNvPr id="38" name="Rechte verbindingslijn 37">
                      <a:extLst>
                        <a:ext uri="{FF2B5EF4-FFF2-40B4-BE49-F238E27FC236}">
                          <a16:creationId xmlns:a16="http://schemas.microsoft.com/office/drawing/2014/main" id="{B5A4C249-D763-A646-9E27-6044AF6F03B1}"/>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9" name="Rechte verbindingslijn 38">
                      <a:extLst>
                        <a:ext uri="{FF2B5EF4-FFF2-40B4-BE49-F238E27FC236}">
                          <a16:creationId xmlns:a16="http://schemas.microsoft.com/office/drawing/2014/main" id="{82721C21-FBA6-1C4E-A84B-7364FBD4B00C}"/>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0" name="Rechte verbindingslijn 39">
                      <a:extLst>
                        <a:ext uri="{FF2B5EF4-FFF2-40B4-BE49-F238E27FC236}">
                          <a16:creationId xmlns:a16="http://schemas.microsoft.com/office/drawing/2014/main" id="{F80690AB-6AA7-EF43-A814-3E568DF1A167}"/>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DFA46833-9F70-D64B-8BDC-27F7BD762A2F}"/>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2" name="Rechte verbindingslijn 41">
                      <a:extLst>
                        <a:ext uri="{FF2B5EF4-FFF2-40B4-BE49-F238E27FC236}">
                          <a16:creationId xmlns:a16="http://schemas.microsoft.com/office/drawing/2014/main" id="{81FDD12C-3C93-A341-823A-09D688F76944}"/>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7" name="Pijl: rechts 107">
                    <a:extLst>
                      <a:ext uri="{FF2B5EF4-FFF2-40B4-BE49-F238E27FC236}">
                        <a16:creationId xmlns:a16="http://schemas.microsoft.com/office/drawing/2014/main" id="{FFEDC051-2393-734A-9A75-15D166BD2ECF}"/>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17" name="Ovaal 16">
              <a:extLst>
                <a:ext uri="{FF2B5EF4-FFF2-40B4-BE49-F238E27FC236}">
                  <a16:creationId xmlns:a16="http://schemas.microsoft.com/office/drawing/2014/main" id="{3E3EE6ED-DFB3-3949-B1AD-D4EDEC6B9B06}"/>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18" name="Ovaal 17">
              <a:extLst>
                <a:ext uri="{FF2B5EF4-FFF2-40B4-BE49-F238E27FC236}">
                  <a16:creationId xmlns:a16="http://schemas.microsoft.com/office/drawing/2014/main" id="{0110FC13-6488-4349-A567-98AD2FDE1142}"/>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19" name="Ovaal 18">
              <a:extLst>
                <a:ext uri="{FF2B5EF4-FFF2-40B4-BE49-F238E27FC236}">
                  <a16:creationId xmlns:a16="http://schemas.microsoft.com/office/drawing/2014/main" id="{FED4777E-CB2F-EC4D-9277-C72173D8D60D}"/>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20" name="Ovaal 19">
              <a:extLst>
                <a:ext uri="{FF2B5EF4-FFF2-40B4-BE49-F238E27FC236}">
                  <a16:creationId xmlns:a16="http://schemas.microsoft.com/office/drawing/2014/main" id="{306F6E97-2BB2-6D48-BE54-27F2D641C133}"/>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21" name="Ovaal 20">
              <a:extLst>
                <a:ext uri="{FF2B5EF4-FFF2-40B4-BE49-F238E27FC236}">
                  <a16:creationId xmlns:a16="http://schemas.microsoft.com/office/drawing/2014/main" id="{50A6B289-60F8-1A44-AB30-6C89DAFF70A5}"/>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65" name="Graphic 2">
            <a:extLst>
              <a:ext uri="{FF2B5EF4-FFF2-40B4-BE49-F238E27FC236}">
                <a16:creationId xmlns:a16="http://schemas.microsoft.com/office/drawing/2014/main" id="{1BC7CB62-7E40-4E41-8C59-3CC39ECBB9F6}"/>
              </a:ext>
            </a:extLst>
          </p:cNvPr>
          <p:cNvGrpSpPr>
            <a:grpSpLocks noChangeAspect="1"/>
          </p:cNvGrpSpPr>
          <p:nvPr/>
        </p:nvGrpSpPr>
        <p:grpSpPr>
          <a:xfrm>
            <a:off x="11131646" y="6312991"/>
            <a:ext cx="814935" cy="291600"/>
            <a:chOff x="-1597345" y="233060"/>
            <a:chExt cx="9980364" cy="3571175"/>
          </a:xfrm>
        </p:grpSpPr>
        <p:sp>
          <p:nvSpPr>
            <p:cNvPr id="66" name="Vrije vorm 65">
              <a:extLst>
                <a:ext uri="{FF2B5EF4-FFF2-40B4-BE49-F238E27FC236}">
                  <a16:creationId xmlns:a16="http://schemas.microsoft.com/office/drawing/2014/main" id="{FFDB6996-26D0-F34B-975F-4934FB57F54A}"/>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67" name="Vrije vorm 66">
              <a:extLst>
                <a:ext uri="{FF2B5EF4-FFF2-40B4-BE49-F238E27FC236}">
                  <a16:creationId xmlns:a16="http://schemas.microsoft.com/office/drawing/2014/main" id="{4C317642-3EF4-1F4E-948C-93E0E890CB54}"/>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68" name="Vrije vorm 67">
              <a:extLst>
                <a:ext uri="{FF2B5EF4-FFF2-40B4-BE49-F238E27FC236}">
                  <a16:creationId xmlns:a16="http://schemas.microsoft.com/office/drawing/2014/main" id="{5C343727-0FD5-EF40-AC2D-2A0EF820CBC8}"/>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69" name="Graphic 2">
              <a:extLst>
                <a:ext uri="{FF2B5EF4-FFF2-40B4-BE49-F238E27FC236}">
                  <a16:creationId xmlns:a16="http://schemas.microsoft.com/office/drawing/2014/main" id="{9A6718DA-C9CE-A942-BA4D-192219A16965}"/>
                </a:ext>
              </a:extLst>
            </p:cNvPr>
            <p:cNvGrpSpPr/>
            <p:nvPr/>
          </p:nvGrpSpPr>
          <p:grpSpPr>
            <a:xfrm>
              <a:off x="184698" y="233060"/>
              <a:ext cx="8198320" cy="3571175"/>
              <a:chOff x="184698" y="233060"/>
              <a:chExt cx="8198320" cy="3571175"/>
            </a:xfrm>
          </p:grpSpPr>
          <p:sp>
            <p:nvSpPr>
              <p:cNvPr id="70" name="Vrije vorm 69">
                <a:extLst>
                  <a:ext uri="{FF2B5EF4-FFF2-40B4-BE49-F238E27FC236}">
                    <a16:creationId xmlns:a16="http://schemas.microsoft.com/office/drawing/2014/main" id="{CB604605-5EB3-7342-992A-2F3332841D3E}"/>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71" name="Vrije vorm 70">
                <a:extLst>
                  <a:ext uri="{FF2B5EF4-FFF2-40B4-BE49-F238E27FC236}">
                    <a16:creationId xmlns:a16="http://schemas.microsoft.com/office/drawing/2014/main" id="{7C1CAFC7-852E-EF43-B929-97DE81FA4CEF}"/>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72" name="Vrije vorm 71">
                <a:extLst>
                  <a:ext uri="{FF2B5EF4-FFF2-40B4-BE49-F238E27FC236}">
                    <a16:creationId xmlns:a16="http://schemas.microsoft.com/office/drawing/2014/main" id="{B5A6941C-5112-AD4C-B179-CD73959E020F}"/>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73" name="Vrije vorm 72">
                <a:extLst>
                  <a:ext uri="{FF2B5EF4-FFF2-40B4-BE49-F238E27FC236}">
                    <a16:creationId xmlns:a16="http://schemas.microsoft.com/office/drawing/2014/main" id="{58C5C045-01E0-B946-A7E7-45025B7FA592}"/>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74" name="Vrije vorm 73">
                <a:extLst>
                  <a:ext uri="{FF2B5EF4-FFF2-40B4-BE49-F238E27FC236}">
                    <a16:creationId xmlns:a16="http://schemas.microsoft.com/office/drawing/2014/main" id="{DF894855-EB6C-054B-835C-0926712BEF19}"/>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75" name="Vrije vorm 74">
                <a:extLst>
                  <a:ext uri="{FF2B5EF4-FFF2-40B4-BE49-F238E27FC236}">
                    <a16:creationId xmlns:a16="http://schemas.microsoft.com/office/drawing/2014/main" id="{8D781953-6FE2-104C-8731-85448DB87C9D}"/>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76" name="Vrije vorm 75">
                <a:extLst>
                  <a:ext uri="{FF2B5EF4-FFF2-40B4-BE49-F238E27FC236}">
                    <a16:creationId xmlns:a16="http://schemas.microsoft.com/office/drawing/2014/main" id="{2D0E6495-E500-174D-8787-E6C874EEB3D0}"/>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77" name="Vrije vorm 76">
                <a:extLst>
                  <a:ext uri="{FF2B5EF4-FFF2-40B4-BE49-F238E27FC236}">
                    <a16:creationId xmlns:a16="http://schemas.microsoft.com/office/drawing/2014/main" id="{C198B023-4F66-144D-98DB-54BAE2D239F9}"/>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78" name="Vrije vorm 77">
                <a:extLst>
                  <a:ext uri="{FF2B5EF4-FFF2-40B4-BE49-F238E27FC236}">
                    <a16:creationId xmlns:a16="http://schemas.microsoft.com/office/drawing/2014/main" id="{9CB82754-19CD-8642-A14D-720E25817F3B}"/>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79" name="Vrije vorm 78">
                <a:extLst>
                  <a:ext uri="{FF2B5EF4-FFF2-40B4-BE49-F238E27FC236}">
                    <a16:creationId xmlns:a16="http://schemas.microsoft.com/office/drawing/2014/main" id="{BFB88B3B-743D-7C4B-B0B0-0A03C5457747}"/>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80" name="Vrije vorm 79">
                <a:extLst>
                  <a:ext uri="{FF2B5EF4-FFF2-40B4-BE49-F238E27FC236}">
                    <a16:creationId xmlns:a16="http://schemas.microsoft.com/office/drawing/2014/main" id="{B433626C-1574-BB43-AF09-68694B171ECD}"/>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81" name="Vrije vorm 80">
                <a:extLst>
                  <a:ext uri="{FF2B5EF4-FFF2-40B4-BE49-F238E27FC236}">
                    <a16:creationId xmlns:a16="http://schemas.microsoft.com/office/drawing/2014/main" id="{FC243A61-86FF-E545-AE8B-29E2FED47FA4}"/>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82" name="Vrije vorm 81">
                <a:extLst>
                  <a:ext uri="{FF2B5EF4-FFF2-40B4-BE49-F238E27FC236}">
                    <a16:creationId xmlns:a16="http://schemas.microsoft.com/office/drawing/2014/main" id="{325B9CFB-5EF5-FC49-8E07-9A6115DC868E}"/>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5217858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00% Grafi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E40A952-8E40-5242-B15E-9816B38D1C20}"/>
              </a:ext>
            </a:extLst>
          </p:cNvPr>
          <p:cNvSpPr/>
          <p:nvPr/>
        </p:nvSpPr>
        <p:spPr>
          <a:xfrm>
            <a:off x="791182" y="381000"/>
            <a:ext cx="11400817" cy="6477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ijdelijke aanduiding voor grafiek 2">
            <a:extLst>
              <a:ext uri="{FF2B5EF4-FFF2-40B4-BE49-F238E27FC236}">
                <a16:creationId xmlns:a16="http://schemas.microsoft.com/office/drawing/2014/main" id="{930551AE-9179-9948-ADFE-2F44EBD84502}"/>
              </a:ext>
            </a:extLst>
          </p:cNvPr>
          <p:cNvSpPr>
            <a:spLocks noGrp="1"/>
          </p:cNvSpPr>
          <p:nvPr>
            <p:ph type="chart" sz="quarter" idx="15"/>
          </p:nvPr>
        </p:nvSpPr>
        <p:spPr>
          <a:xfrm>
            <a:off x="1584493" y="2368552"/>
            <a:ext cx="9769307" cy="3694113"/>
          </a:xfrm>
          <a:prstGeom prst="rect">
            <a:avLst/>
          </a:prstGeom>
        </p:spPr>
        <p:txBody>
          <a:bodyPr/>
          <a:lstStyle/>
          <a:p>
            <a:r>
              <a:rPr lang="nl-NL"/>
              <a:t>Klik op het pictogram als u een grafiek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3" name="Groep 12">
            <a:extLst>
              <a:ext uri="{FF2B5EF4-FFF2-40B4-BE49-F238E27FC236}">
                <a16:creationId xmlns:a16="http://schemas.microsoft.com/office/drawing/2014/main" id="{FC7AB795-D4DA-43F6-A091-4D983E0D5857}"/>
              </a:ext>
            </a:extLst>
          </p:cNvPr>
          <p:cNvGrpSpPr/>
          <p:nvPr/>
        </p:nvGrpSpPr>
        <p:grpSpPr>
          <a:xfrm>
            <a:off x="12377868" y="1"/>
            <a:ext cx="3593091" cy="5328246"/>
            <a:chOff x="12377867" y="1"/>
            <a:chExt cx="3593091" cy="5328246"/>
          </a:xfrm>
        </p:grpSpPr>
        <p:sp>
          <p:nvSpPr>
            <p:cNvPr id="14" name="Rechthoek 13">
              <a:extLst>
                <a:ext uri="{FF2B5EF4-FFF2-40B4-BE49-F238E27FC236}">
                  <a16:creationId xmlns:a16="http://schemas.microsoft.com/office/drawing/2014/main" id="{980079B8-0E3F-455A-97C1-AD7CBDE77558}"/>
                </a:ext>
              </a:extLst>
            </p:cNvPr>
            <p:cNvSpPr/>
            <p:nvPr/>
          </p:nvSpPr>
          <p:spPr>
            <a:xfrm>
              <a:off x="12377867" y="3575647"/>
              <a:ext cx="3593091" cy="1752600"/>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data bewerken</a:t>
              </a:r>
            </a:p>
          </p:txBody>
        </p:sp>
        <p:sp>
          <p:nvSpPr>
            <p:cNvPr id="15" name="Ovaal 14">
              <a:extLst>
                <a:ext uri="{FF2B5EF4-FFF2-40B4-BE49-F238E27FC236}">
                  <a16:creationId xmlns:a16="http://schemas.microsoft.com/office/drawing/2014/main" id="{2255B46B-5A7E-4869-8BD1-47197C7651DD}"/>
                </a:ext>
              </a:extLst>
            </p:cNvPr>
            <p:cNvSpPr/>
            <p:nvPr/>
          </p:nvSpPr>
          <p:spPr>
            <a:xfrm>
              <a:off x="12560445" y="404024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16" name="Rechthoek 15">
              <a:extLst>
                <a:ext uri="{FF2B5EF4-FFF2-40B4-BE49-F238E27FC236}">
                  <a16:creationId xmlns:a16="http://schemas.microsoft.com/office/drawing/2014/main" id="{9BF37EF8-AF64-43B5-831E-C04EBCB49CCE}"/>
                </a:ext>
              </a:extLst>
            </p:cNvPr>
            <p:cNvSpPr/>
            <p:nvPr/>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Klik met de rechter muisknop op de grafiek en kies ‘Gegevens bewerken’.</a:t>
              </a:r>
            </a:p>
          </p:txBody>
        </p:sp>
        <p:grpSp>
          <p:nvGrpSpPr>
            <p:cNvPr id="17" name="Groep 16">
              <a:extLst>
                <a:ext uri="{FF2B5EF4-FFF2-40B4-BE49-F238E27FC236}">
                  <a16:creationId xmlns:a16="http://schemas.microsoft.com/office/drawing/2014/main" id="{5E3DB2FF-40BB-45E2-95FC-0403C6135021}"/>
                </a:ext>
              </a:extLst>
            </p:cNvPr>
            <p:cNvGrpSpPr/>
            <p:nvPr/>
          </p:nvGrpSpPr>
          <p:grpSpPr>
            <a:xfrm>
              <a:off x="12849211" y="4480038"/>
              <a:ext cx="1495189" cy="563933"/>
              <a:chOff x="-3314821" y="3310415"/>
              <a:chExt cx="1495189" cy="563933"/>
            </a:xfrm>
          </p:grpSpPr>
          <p:sp>
            <p:nvSpPr>
              <p:cNvPr id="33" name="Rechthoek 32">
                <a:extLst>
                  <a:ext uri="{FF2B5EF4-FFF2-40B4-BE49-F238E27FC236}">
                    <a16:creationId xmlns:a16="http://schemas.microsoft.com/office/drawing/2014/main" id="{7624700E-05D6-491E-A08E-E38462674756}"/>
                  </a:ext>
                </a:extLst>
              </p:cNvPr>
              <p:cNvSpPr/>
              <p:nvPr/>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i="0" noProof="0">
                  <a:solidFill>
                    <a:schemeClr val="tx1"/>
                  </a:solidFill>
                  <a:latin typeface="+mn-lt"/>
                  <a:ea typeface="Open Sans" panose="020B0606030504020204" pitchFamily="34" charset="0"/>
                  <a:cs typeface="Calibri" panose="020F0502020204030204" pitchFamily="34" charset="0"/>
                </a:endParaRPr>
              </a:p>
            </p:txBody>
          </p:sp>
          <p:sp>
            <p:nvSpPr>
              <p:cNvPr id="34" name="Rechthoek 33">
                <a:extLst>
                  <a:ext uri="{FF2B5EF4-FFF2-40B4-BE49-F238E27FC236}">
                    <a16:creationId xmlns:a16="http://schemas.microsoft.com/office/drawing/2014/main" id="{D5782E2B-AC41-4ACE-BCA3-346B985FB89F}"/>
                  </a:ext>
                </a:extLst>
              </p:cNvPr>
              <p:cNvSpPr/>
              <p:nvPr/>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0" i="0" noProof="0">
                  <a:solidFill>
                    <a:schemeClr val="tx1"/>
                  </a:solidFill>
                  <a:latin typeface="+mn-lt"/>
                  <a:ea typeface="Open Sans" panose="020B0606030504020204" pitchFamily="34" charset="0"/>
                  <a:cs typeface="Calibri" panose="020F0502020204030204" pitchFamily="34" charset="0"/>
                </a:endParaRPr>
              </a:p>
            </p:txBody>
          </p:sp>
          <p:sp>
            <p:nvSpPr>
              <p:cNvPr id="35" name="Tekstvak 34">
                <a:extLst>
                  <a:ext uri="{FF2B5EF4-FFF2-40B4-BE49-F238E27FC236}">
                    <a16:creationId xmlns:a16="http://schemas.microsoft.com/office/drawing/2014/main" id="{19460421-5372-41D6-81F6-3FD67274FE46}"/>
                  </a:ext>
                </a:extLst>
              </p:cNvPr>
              <p:cNvSpPr txBox="1"/>
              <p:nvPr/>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Grafiektype wijzigen</a:t>
                </a:r>
              </a:p>
            </p:txBody>
          </p:sp>
          <p:sp>
            <p:nvSpPr>
              <p:cNvPr id="36" name="Tekstvak 35">
                <a:extLst>
                  <a:ext uri="{FF2B5EF4-FFF2-40B4-BE49-F238E27FC236}">
                    <a16:creationId xmlns:a16="http://schemas.microsoft.com/office/drawing/2014/main" id="{24A38DE1-BCF3-4912-BA25-31EA8AF22285}"/>
                  </a:ext>
                </a:extLst>
              </p:cNvPr>
              <p:cNvSpPr txBox="1"/>
              <p:nvPr/>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Gegevens bewerken</a:t>
                </a:r>
              </a:p>
            </p:txBody>
          </p:sp>
          <p:sp>
            <p:nvSpPr>
              <p:cNvPr id="37" name="Vrije vorm: vorm 61">
                <a:extLst>
                  <a:ext uri="{FF2B5EF4-FFF2-40B4-BE49-F238E27FC236}">
                    <a16:creationId xmlns:a16="http://schemas.microsoft.com/office/drawing/2014/main" id="{CCEFABD9-B146-4E81-BD81-E9F65CD1F3BA}"/>
                  </a:ext>
                </a:extLst>
              </p:cNvPr>
              <p:cNvSpPr/>
              <p:nvPr/>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b="0" i="0" cap="all" baseline="0" noProof="0">
                  <a:solidFill>
                    <a:schemeClr val="tx1"/>
                  </a:solidFill>
                  <a:latin typeface="+mn-lt"/>
                  <a:ea typeface="Open Sans" panose="020B060603050402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0F693101-83B7-410F-8A8F-8C8A3ADE9441}"/>
                  </a:ext>
                </a:extLst>
              </p:cNvPr>
              <p:cNvGrpSpPr/>
              <p:nvPr/>
            </p:nvGrpSpPr>
            <p:grpSpPr>
              <a:xfrm>
                <a:off x="-3261976" y="3361742"/>
                <a:ext cx="139861" cy="152244"/>
                <a:chOff x="12574450" y="6053892"/>
                <a:chExt cx="169232" cy="184215"/>
              </a:xfrm>
            </p:grpSpPr>
            <p:sp>
              <p:nvSpPr>
                <p:cNvPr id="58" name="Rechthoek 57">
                  <a:extLst>
                    <a:ext uri="{FF2B5EF4-FFF2-40B4-BE49-F238E27FC236}">
                      <a16:creationId xmlns:a16="http://schemas.microsoft.com/office/drawing/2014/main" id="{37F63CC6-4424-4F0F-A805-01536F47AA71}"/>
                    </a:ext>
                  </a:extLst>
                </p:cNvPr>
                <p:cNvSpPr/>
                <p:nvPr/>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88829703-8858-42FC-A284-2FEAF2848D67}"/>
                    </a:ext>
                  </a:extLst>
                </p:cNvPr>
                <p:cNvSpPr/>
                <p:nvPr/>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1487ED88-684A-415B-B818-2A549FC59C6C}"/>
                    </a:ext>
                  </a:extLst>
                </p:cNvPr>
                <p:cNvSpPr/>
                <p:nvPr/>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7230D15D-B9B0-49B6-9783-3026E6CDFA11}"/>
                  </a:ext>
                </a:extLst>
              </p:cNvPr>
              <p:cNvGrpSpPr/>
              <p:nvPr/>
            </p:nvGrpSpPr>
            <p:grpSpPr>
              <a:xfrm>
                <a:off x="-3261070" y="3635199"/>
                <a:ext cx="168905" cy="104490"/>
                <a:chOff x="-3261070" y="3620931"/>
                <a:chExt cx="193920" cy="119965"/>
              </a:xfrm>
            </p:grpSpPr>
            <p:sp>
              <p:nvSpPr>
                <p:cNvPr id="40" name="Rechthoek 39">
                  <a:extLst>
                    <a:ext uri="{FF2B5EF4-FFF2-40B4-BE49-F238E27FC236}">
                      <a16:creationId xmlns:a16="http://schemas.microsoft.com/office/drawing/2014/main" id="{B75B718E-539A-44E5-8299-616053461A82}"/>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F8879799-D249-40F3-AE12-142D28E76887}"/>
                    </a:ext>
                  </a:extLst>
                </p:cNvPr>
                <p:cNvGrpSpPr/>
                <p:nvPr/>
              </p:nvGrpSpPr>
              <p:grpSpPr>
                <a:xfrm>
                  <a:off x="-3261070" y="3622063"/>
                  <a:ext cx="141113" cy="117345"/>
                  <a:chOff x="1094874" y="-878306"/>
                  <a:chExt cx="867364" cy="613611"/>
                </a:xfrm>
              </p:grpSpPr>
              <p:cxnSp>
                <p:nvCxnSpPr>
                  <p:cNvPr id="51" name="Rechte verbindingslijn 50">
                    <a:extLst>
                      <a:ext uri="{FF2B5EF4-FFF2-40B4-BE49-F238E27FC236}">
                        <a16:creationId xmlns:a16="http://schemas.microsoft.com/office/drawing/2014/main" id="{1AE5DC41-7132-4780-93F4-F73A610D7D66}"/>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1194E066-7A31-4F8B-85CF-F5F997316C25}"/>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3" name="Groep 52">
                    <a:extLst>
                      <a:ext uri="{FF2B5EF4-FFF2-40B4-BE49-F238E27FC236}">
                        <a16:creationId xmlns:a16="http://schemas.microsoft.com/office/drawing/2014/main" id="{AEF6423F-5398-464A-9C53-454AF4CEA343}"/>
                      </a:ext>
                    </a:extLst>
                  </p:cNvPr>
                  <p:cNvGrpSpPr/>
                  <p:nvPr/>
                </p:nvGrpSpPr>
                <p:grpSpPr>
                  <a:xfrm>
                    <a:off x="1270535" y="-878306"/>
                    <a:ext cx="526983" cy="613611"/>
                    <a:chOff x="1270535" y="-745959"/>
                    <a:chExt cx="526983" cy="481264"/>
                  </a:xfrm>
                </p:grpSpPr>
                <p:cxnSp>
                  <p:nvCxnSpPr>
                    <p:cNvPr id="54" name="Rechte verbindingslijn 53">
                      <a:extLst>
                        <a:ext uri="{FF2B5EF4-FFF2-40B4-BE49-F238E27FC236}">
                          <a16:creationId xmlns:a16="http://schemas.microsoft.com/office/drawing/2014/main" id="{44EA906F-EFB4-427D-9964-0100C79042D0}"/>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B5E206FE-A9DF-4F2B-A7F3-C0B9769FF21F}"/>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815670F4-B7D2-488C-B215-1B92EC8110C8}"/>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A3E65DE9-F22D-4E64-A422-859E70830075}"/>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2" name="Rechte verbindingslijn 41">
                  <a:extLst>
                    <a:ext uri="{FF2B5EF4-FFF2-40B4-BE49-F238E27FC236}">
                      <a16:creationId xmlns:a16="http://schemas.microsoft.com/office/drawing/2014/main" id="{03902C22-425A-47CA-B1F2-D714849289CF}"/>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F6B7F859-0AE6-4414-8CEB-C294C8C7D438}"/>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9D4D78AF-BC43-4444-B802-A1A4D68842D1}"/>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85A21DE7-880C-4F69-B2D9-E6B58BE6C732}"/>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FD24D958-0567-4887-812B-22F088A7E64D}"/>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582CE3AC-7607-4170-95F9-C4B8F74CFCAF}"/>
                    </a:ext>
                  </a:extLst>
                </p:cNvPr>
                <p:cNvGrpSpPr/>
                <p:nvPr/>
              </p:nvGrpSpPr>
              <p:grpSpPr>
                <a:xfrm rot="2700000">
                  <a:off x="-3158000" y="3650045"/>
                  <a:ext cx="34350" cy="147351"/>
                  <a:chOff x="3148392" y="-836646"/>
                  <a:chExt cx="132124" cy="596095"/>
                </a:xfrm>
                <a:solidFill>
                  <a:srgbClr val="3399FF"/>
                </a:solidFill>
              </p:grpSpPr>
              <p:sp>
                <p:nvSpPr>
                  <p:cNvPr id="48" name="Rechthoek 47">
                    <a:extLst>
                      <a:ext uri="{FF2B5EF4-FFF2-40B4-BE49-F238E27FC236}">
                        <a16:creationId xmlns:a16="http://schemas.microsoft.com/office/drawing/2014/main" id="{0CE0D427-4296-4BF2-971A-2BC2F382E57E}"/>
                      </a:ext>
                    </a:extLst>
                  </p:cNvPr>
                  <p:cNvSpPr/>
                  <p:nvPr/>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49" name="Rechthoek: afgeronde bovenhoeken 74">
                    <a:extLst>
                      <a:ext uri="{FF2B5EF4-FFF2-40B4-BE49-F238E27FC236}">
                        <a16:creationId xmlns:a16="http://schemas.microsoft.com/office/drawing/2014/main" id="{874A693D-40E6-41D6-AEF9-65B535EE7802}"/>
                      </a:ext>
                    </a:extLst>
                  </p:cNvPr>
                  <p:cNvSpPr/>
                  <p:nvPr/>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50" name="Gelijkbenige driehoek 75">
                    <a:extLst>
                      <a:ext uri="{FF2B5EF4-FFF2-40B4-BE49-F238E27FC236}">
                        <a16:creationId xmlns:a16="http://schemas.microsoft.com/office/drawing/2014/main" id="{E2A0F7AE-7654-4CC5-BDA8-97B46158121D}"/>
                      </a:ext>
                    </a:extLst>
                  </p:cNvPr>
                  <p:cNvSpPr/>
                  <p:nvPr/>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grpSp>
        </p:grpSp>
        <p:sp>
          <p:nvSpPr>
            <p:cNvPr id="18" name="Rechthoek 17">
              <a:extLst>
                <a:ext uri="{FF2B5EF4-FFF2-40B4-BE49-F238E27FC236}">
                  <a16:creationId xmlns:a16="http://schemas.microsoft.com/office/drawing/2014/main" id="{3B5E98D9-A07D-42E2-966F-9C312F6B25A2}"/>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invoegen/opmaken</a:t>
              </a:r>
            </a:p>
          </p:txBody>
        </p:sp>
        <p:sp>
          <p:nvSpPr>
            <p:cNvPr id="19" name="Ovaal 18">
              <a:extLst>
                <a:ext uri="{FF2B5EF4-FFF2-40B4-BE49-F238E27FC236}">
                  <a16:creationId xmlns:a16="http://schemas.microsoft.com/office/drawing/2014/main" id="{BE757DF3-5C04-4D31-BC50-BFD6868ADA06}"/>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20" name="Rechthoek 19">
              <a:extLst>
                <a:ext uri="{FF2B5EF4-FFF2-40B4-BE49-F238E27FC236}">
                  <a16:creationId xmlns:a16="http://schemas.microsoft.com/office/drawing/2014/main" id="{5C4D591C-B448-436A-9836-D4CF7159254F}"/>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Wanneer nodig, verwijder de bestaande grafiek d.m.v. de ‘Backspace toets’. Klik op het pictogram om een nieuwe grafiek in te voegen (zie onderstaand voorbeeld).</a:t>
              </a:r>
            </a:p>
          </p:txBody>
        </p:sp>
        <p:sp>
          <p:nvSpPr>
            <p:cNvPr id="21" name="Ovaal 20">
              <a:extLst>
                <a:ext uri="{FF2B5EF4-FFF2-40B4-BE49-F238E27FC236}">
                  <a16:creationId xmlns:a16="http://schemas.microsoft.com/office/drawing/2014/main" id="{0F917D22-DBCF-4A3B-93DE-B7272527CAD7}"/>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2</a:t>
              </a:r>
            </a:p>
          </p:txBody>
        </p:sp>
        <p:sp>
          <p:nvSpPr>
            <p:cNvPr id="22" name="Rechthoek 21">
              <a:extLst>
                <a:ext uri="{FF2B5EF4-FFF2-40B4-BE49-F238E27FC236}">
                  <a16:creationId xmlns:a16="http://schemas.microsoft.com/office/drawing/2014/main" id="{25ADB7A3-BDA4-4B7A-AF39-F039A2306BDD}"/>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Selecteer de gewenste grafiek</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en klik op ‘Invoegen’.</a:t>
              </a:r>
            </a:p>
          </p:txBody>
        </p:sp>
        <p:grpSp>
          <p:nvGrpSpPr>
            <p:cNvPr id="23" name="Groep 22">
              <a:extLst>
                <a:ext uri="{FF2B5EF4-FFF2-40B4-BE49-F238E27FC236}">
                  <a16:creationId xmlns:a16="http://schemas.microsoft.com/office/drawing/2014/main" id="{D1B70738-0CB5-4ED5-9C28-15CEFC566E49}"/>
                </a:ext>
              </a:extLst>
            </p:cNvPr>
            <p:cNvGrpSpPr/>
            <p:nvPr/>
          </p:nvGrpSpPr>
          <p:grpSpPr>
            <a:xfrm>
              <a:off x="12852713" y="2164285"/>
              <a:ext cx="825500" cy="209550"/>
              <a:chOff x="13504624" y="2482850"/>
              <a:chExt cx="825500" cy="209550"/>
            </a:xfrm>
          </p:grpSpPr>
          <p:sp>
            <p:nvSpPr>
              <p:cNvPr id="30" name="Rechthoek 29">
                <a:extLst>
                  <a:ext uri="{FF2B5EF4-FFF2-40B4-BE49-F238E27FC236}">
                    <a16:creationId xmlns:a16="http://schemas.microsoft.com/office/drawing/2014/main" id="{14C6B6D6-6688-4277-B345-FB8F80AA3B2C}"/>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i="0" noProof="0">
                    <a:solidFill>
                      <a:schemeClr val="tx1"/>
                    </a:solidFill>
                    <a:latin typeface="+mn-lt"/>
                    <a:ea typeface="Open Sans" panose="020B0606030504020204" pitchFamily="34" charset="0"/>
                    <a:cs typeface="Calibri" panose="020F0502020204030204" pitchFamily="34" charset="0"/>
                  </a:rPr>
                  <a:t>Invoegen</a:t>
                </a:r>
              </a:p>
            </p:txBody>
          </p:sp>
          <p:cxnSp>
            <p:nvCxnSpPr>
              <p:cNvPr id="31" name="Rechte verbindingslijn 30">
                <a:extLst>
                  <a:ext uri="{FF2B5EF4-FFF2-40B4-BE49-F238E27FC236}">
                    <a16:creationId xmlns:a16="http://schemas.microsoft.com/office/drawing/2014/main" id="{B2BCD285-1BD3-4183-B0AF-B1F77F3623FA}"/>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32" name="Gelijkbenige driehoek 56">
                <a:extLst>
                  <a:ext uri="{FF2B5EF4-FFF2-40B4-BE49-F238E27FC236}">
                    <a16:creationId xmlns:a16="http://schemas.microsoft.com/office/drawing/2014/main" id="{7C01CC0D-D72B-4634-9719-74159C438F04}"/>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0" i="0" noProof="0">
                  <a:solidFill>
                    <a:schemeClr val="tx1"/>
                  </a:solidFill>
                  <a:latin typeface="+mn-lt"/>
                  <a:ea typeface="Open Sans" panose="020B060603050402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F56559FB-E8A3-4798-99F1-D36C91339238}"/>
                </a:ext>
              </a:extLst>
            </p:cNvPr>
            <p:cNvGrpSpPr/>
            <p:nvPr/>
          </p:nvGrpSpPr>
          <p:grpSpPr>
            <a:xfrm>
              <a:off x="12847433" y="1232480"/>
              <a:ext cx="289372" cy="314992"/>
              <a:chOff x="7322769" y="-310267"/>
              <a:chExt cx="289372" cy="314992"/>
            </a:xfrm>
          </p:grpSpPr>
          <p:sp>
            <p:nvSpPr>
              <p:cNvPr id="27" name="Rechthoek 26">
                <a:extLst>
                  <a:ext uri="{FF2B5EF4-FFF2-40B4-BE49-F238E27FC236}">
                    <a16:creationId xmlns:a16="http://schemas.microsoft.com/office/drawing/2014/main" id="{E8EE4CEA-B1F5-463B-8A9B-E7355FE8E4A6}"/>
                  </a:ext>
                </a:extLst>
              </p:cNvPr>
              <p:cNvSpPr/>
              <p:nvPr/>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8" name="Rechthoek 27">
                <a:extLst>
                  <a:ext uri="{FF2B5EF4-FFF2-40B4-BE49-F238E27FC236}">
                    <a16:creationId xmlns:a16="http://schemas.microsoft.com/office/drawing/2014/main" id="{56702D46-469A-44EE-8629-DA37416B6A61}"/>
                  </a:ext>
                </a:extLst>
              </p:cNvPr>
              <p:cNvSpPr/>
              <p:nvPr/>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20BE63AC-0EE9-4DF4-AB0C-794EA2C90268}"/>
                  </a:ext>
                </a:extLst>
              </p:cNvPr>
              <p:cNvSpPr/>
              <p:nvPr/>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sp>
          <p:nvSpPr>
            <p:cNvPr id="25" name="Ovaal 24">
              <a:extLst>
                <a:ext uri="{FF2B5EF4-FFF2-40B4-BE49-F238E27FC236}">
                  <a16:creationId xmlns:a16="http://schemas.microsoft.com/office/drawing/2014/main" id="{E0C2A723-FB2C-42FC-9213-FCCD224743D3}"/>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3</a:t>
              </a:r>
            </a:p>
          </p:txBody>
        </p:sp>
        <p:sp>
          <p:nvSpPr>
            <p:cNvPr id="26" name="Rechthoek 25">
              <a:extLst>
                <a:ext uri="{FF2B5EF4-FFF2-40B4-BE49-F238E27FC236}">
                  <a16:creationId xmlns:a16="http://schemas.microsoft.com/office/drawing/2014/main" id="{2C3844D8-818B-4D34-961C-00BA9A1EE663}"/>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Verander de opmaak van de grafiek door onderdelen van de grafiek aan te klikken en naar de tab ‘Hulpmiddelen van grafieken - Opmaak’ te gaan. </a:t>
              </a:r>
            </a:p>
          </p:txBody>
        </p:sp>
      </p:grpSp>
      <p:grpSp>
        <p:nvGrpSpPr>
          <p:cNvPr id="61" name="Graphic 2">
            <a:extLst>
              <a:ext uri="{FF2B5EF4-FFF2-40B4-BE49-F238E27FC236}">
                <a16:creationId xmlns:a16="http://schemas.microsoft.com/office/drawing/2014/main" id="{5BCE1748-036B-E74D-A60D-F6E194433F1B}"/>
              </a:ext>
            </a:extLst>
          </p:cNvPr>
          <p:cNvGrpSpPr>
            <a:grpSpLocks noChangeAspect="1"/>
          </p:cNvGrpSpPr>
          <p:nvPr/>
        </p:nvGrpSpPr>
        <p:grpSpPr>
          <a:xfrm>
            <a:off x="11131646" y="6312991"/>
            <a:ext cx="814935" cy="291600"/>
            <a:chOff x="-1597345" y="233060"/>
            <a:chExt cx="9980364" cy="3571175"/>
          </a:xfrm>
        </p:grpSpPr>
        <p:sp>
          <p:nvSpPr>
            <p:cNvPr id="62" name="Vrije vorm 61">
              <a:extLst>
                <a:ext uri="{FF2B5EF4-FFF2-40B4-BE49-F238E27FC236}">
                  <a16:creationId xmlns:a16="http://schemas.microsoft.com/office/drawing/2014/main" id="{62636DF3-1490-1045-9438-D13034A0A88C}"/>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63" name="Vrije vorm 62">
              <a:extLst>
                <a:ext uri="{FF2B5EF4-FFF2-40B4-BE49-F238E27FC236}">
                  <a16:creationId xmlns:a16="http://schemas.microsoft.com/office/drawing/2014/main" id="{B834A2E7-9985-2C4E-A3AE-2016ACC1F0E6}"/>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64" name="Vrije vorm 63">
              <a:extLst>
                <a:ext uri="{FF2B5EF4-FFF2-40B4-BE49-F238E27FC236}">
                  <a16:creationId xmlns:a16="http://schemas.microsoft.com/office/drawing/2014/main" id="{B045F0E1-4952-1341-A1FB-1B54CF13BAB6}"/>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65" name="Graphic 2">
              <a:extLst>
                <a:ext uri="{FF2B5EF4-FFF2-40B4-BE49-F238E27FC236}">
                  <a16:creationId xmlns:a16="http://schemas.microsoft.com/office/drawing/2014/main" id="{06121769-939E-D54A-B381-AF840B378D1A}"/>
                </a:ext>
              </a:extLst>
            </p:cNvPr>
            <p:cNvGrpSpPr/>
            <p:nvPr/>
          </p:nvGrpSpPr>
          <p:grpSpPr>
            <a:xfrm>
              <a:off x="184698" y="233060"/>
              <a:ext cx="8198320" cy="3571175"/>
              <a:chOff x="184698" y="233060"/>
              <a:chExt cx="8198320" cy="3571175"/>
            </a:xfrm>
          </p:grpSpPr>
          <p:sp>
            <p:nvSpPr>
              <p:cNvPr id="66" name="Vrije vorm 65">
                <a:extLst>
                  <a:ext uri="{FF2B5EF4-FFF2-40B4-BE49-F238E27FC236}">
                    <a16:creationId xmlns:a16="http://schemas.microsoft.com/office/drawing/2014/main" id="{8424C1C3-B86B-FA49-98E8-55180BDB16B5}"/>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67" name="Vrije vorm 66">
                <a:extLst>
                  <a:ext uri="{FF2B5EF4-FFF2-40B4-BE49-F238E27FC236}">
                    <a16:creationId xmlns:a16="http://schemas.microsoft.com/office/drawing/2014/main" id="{8034A650-6303-6A43-9214-4860A2D9E53E}"/>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68" name="Vrije vorm 67">
                <a:extLst>
                  <a:ext uri="{FF2B5EF4-FFF2-40B4-BE49-F238E27FC236}">
                    <a16:creationId xmlns:a16="http://schemas.microsoft.com/office/drawing/2014/main" id="{2E6219E1-9711-BE42-922B-607F16F7E690}"/>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69" name="Vrije vorm 68">
                <a:extLst>
                  <a:ext uri="{FF2B5EF4-FFF2-40B4-BE49-F238E27FC236}">
                    <a16:creationId xmlns:a16="http://schemas.microsoft.com/office/drawing/2014/main" id="{9B26E732-5778-8748-BE75-4F31BA1F3385}"/>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70" name="Vrije vorm 69">
                <a:extLst>
                  <a:ext uri="{FF2B5EF4-FFF2-40B4-BE49-F238E27FC236}">
                    <a16:creationId xmlns:a16="http://schemas.microsoft.com/office/drawing/2014/main" id="{D344C69B-7EB8-4048-AA80-00B3AA8255EE}"/>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71" name="Vrije vorm 70">
                <a:extLst>
                  <a:ext uri="{FF2B5EF4-FFF2-40B4-BE49-F238E27FC236}">
                    <a16:creationId xmlns:a16="http://schemas.microsoft.com/office/drawing/2014/main" id="{9F388852-709D-BD4C-B338-75AD914A7154}"/>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72" name="Vrije vorm 71">
                <a:extLst>
                  <a:ext uri="{FF2B5EF4-FFF2-40B4-BE49-F238E27FC236}">
                    <a16:creationId xmlns:a16="http://schemas.microsoft.com/office/drawing/2014/main" id="{293223B9-856F-BE4B-8290-D1282E84B323}"/>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73" name="Vrije vorm 72">
                <a:extLst>
                  <a:ext uri="{FF2B5EF4-FFF2-40B4-BE49-F238E27FC236}">
                    <a16:creationId xmlns:a16="http://schemas.microsoft.com/office/drawing/2014/main" id="{44A43336-7D57-2543-A01E-F9C8D72D0D66}"/>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74" name="Vrije vorm 73">
                <a:extLst>
                  <a:ext uri="{FF2B5EF4-FFF2-40B4-BE49-F238E27FC236}">
                    <a16:creationId xmlns:a16="http://schemas.microsoft.com/office/drawing/2014/main" id="{348B19B2-18D9-784E-8FA7-D650502C253D}"/>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75" name="Vrije vorm 74">
                <a:extLst>
                  <a:ext uri="{FF2B5EF4-FFF2-40B4-BE49-F238E27FC236}">
                    <a16:creationId xmlns:a16="http://schemas.microsoft.com/office/drawing/2014/main" id="{156EE659-680D-E94E-9EB3-D19A5BEB8F93}"/>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76" name="Vrije vorm 75">
                <a:extLst>
                  <a:ext uri="{FF2B5EF4-FFF2-40B4-BE49-F238E27FC236}">
                    <a16:creationId xmlns:a16="http://schemas.microsoft.com/office/drawing/2014/main" id="{FC83389B-45F2-4348-9B72-180D93B89286}"/>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77" name="Vrije vorm 76">
                <a:extLst>
                  <a:ext uri="{FF2B5EF4-FFF2-40B4-BE49-F238E27FC236}">
                    <a16:creationId xmlns:a16="http://schemas.microsoft.com/office/drawing/2014/main" id="{C6AD7DF9-8212-2B4B-970C-29B3D58AFEC7}"/>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78" name="Vrije vorm 77">
                <a:extLst>
                  <a:ext uri="{FF2B5EF4-FFF2-40B4-BE49-F238E27FC236}">
                    <a16:creationId xmlns:a16="http://schemas.microsoft.com/office/drawing/2014/main" id="{52A6EC7C-A9BC-F443-BEFA-831F341C367B}"/>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7066483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Grafiek op Tekst">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C9FB8BC4-DD46-D342-B767-FDD461FE957A}"/>
              </a:ext>
            </a:extLst>
          </p:cNvPr>
          <p:cNvSpPr/>
          <p:nvPr/>
        </p:nvSpPr>
        <p:spPr>
          <a:xfrm>
            <a:off x="791182" y="381000"/>
            <a:ext cx="11400817" cy="6477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ijdelijke aanduiding voor grafiek 2">
            <a:extLst>
              <a:ext uri="{FF2B5EF4-FFF2-40B4-BE49-F238E27FC236}">
                <a16:creationId xmlns:a16="http://schemas.microsoft.com/office/drawing/2014/main" id="{930551AE-9179-9948-ADFE-2F44EBD84502}"/>
              </a:ext>
            </a:extLst>
          </p:cNvPr>
          <p:cNvSpPr>
            <a:spLocks noGrp="1"/>
          </p:cNvSpPr>
          <p:nvPr>
            <p:ph type="chart" sz="quarter" idx="15"/>
          </p:nvPr>
        </p:nvSpPr>
        <p:spPr>
          <a:xfrm>
            <a:off x="1584493" y="2114988"/>
            <a:ext cx="9769307" cy="2587642"/>
          </a:xfrm>
          <a:prstGeom prst="rect">
            <a:avLst/>
          </a:prstGeom>
        </p:spPr>
        <p:txBody>
          <a:bodyPr/>
          <a:lstStyle/>
          <a:p>
            <a:r>
              <a:rPr lang="nl-NL"/>
              <a:t>Klik op het pictogram als u een grafiek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3" y="4800602"/>
            <a:ext cx="9769307" cy="1262583"/>
          </a:xfrm>
          <a:prstGeom prst="rect">
            <a:avLst/>
          </a:prstGeo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4" name="Groep 13">
            <a:extLst>
              <a:ext uri="{FF2B5EF4-FFF2-40B4-BE49-F238E27FC236}">
                <a16:creationId xmlns:a16="http://schemas.microsoft.com/office/drawing/2014/main" id="{13886644-EE0B-4C71-9931-4A87E91412B4}"/>
              </a:ext>
            </a:extLst>
          </p:cNvPr>
          <p:cNvGrpSpPr/>
          <p:nvPr/>
        </p:nvGrpSpPr>
        <p:grpSpPr>
          <a:xfrm>
            <a:off x="12377868" y="1"/>
            <a:ext cx="3593091" cy="5328246"/>
            <a:chOff x="12377867" y="1"/>
            <a:chExt cx="3593091" cy="5328246"/>
          </a:xfrm>
        </p:grpSpPr>
        <p:sp>
          <p:nvSpPr>
            <p:cNvPr id="15" name="Rechthoek 14">
              <a:extLst>
                <a:ext uri="{FF2B5EF4-FFF2-40B4-BE49-F238E27FC236}">
                  <a16:creationId xmlns:a16="http://schemas.microsoft.com/office/drawing/2014/main" id="{09540ECE-C828-4B89-9964-69B09CD40A83}"/>
                </a:ext>
              </a:extLst>
            </p:cNvPr>
            <p:cNvSpPr/>
            <p:nvPr/>
          </p:nvSpPr>
          <p:spPr>
            <a:xfrm>
              <a:off x="12377867" y="3575647"/>
              <a:ext cx="3593091" cy="1752600"/>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data bewerken</a:t>
              </a:r>
            </a:p>
          </p:txBody>
        </p:sp>
        <p:sp>
          <p:nvSpPr>
            <p:cNvPr id="16" name="Ovaal 15">
              <a:extLst>
                <a:ext uri="{FF2B5EF4-FFF2-40B4-BE49-F238E27FC236}">
                  <a16:creationId xmlns:a16="http://schemas.microsoft.com/office/drawing/2014/main" id="{291BF0ED-0D65-4AE1-900F-8E36AC519FC0}"/>
                </a:ext>
              </a:extLst>
            </p:cNvPr>
            <p:cNvSpPr/>
            <p:nvPr/>
          </p:nvSpPr>
          <p:spPr>
            <a:xfrm>
              <a:off x="12560445" y="404024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17" name="Rechthoek 16">
              <a:extLst>
                <a:ext uri="{FF2B5EF4-FFF2-40B4-BE49-F238E27FC236}">
                  <a16:creationId xmlns:a16="http://schemas.microsoft.com/office/drawing/2014/main" id="{90B1DCCE-3F90-409D-A6D4-A45827DCC58B}"/>
                </a:ext>
              </a:extLst>
            </p:cNvPr>
            <p:cNvSpPr/>
            <p:nvPr/>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Klik met de rechter muisknop op de grafiek en kies ‘Gegevens bewerken’.</a:t>
              </a:r>
            </a:p>
          </p:txBody>
        </p:sp>
        <p:grpSp>
          <p:nvGrpSpPr>
            <p:cNvPr id="18" name="Groep 17">
              <a:extLst>
                <a:ext uri="{FF2B5EF4-FFF2-40B4-BE49-F238E27FC236}">
                  <a16:creationId xmlns:a16="http://schemas.microsoft.com/office/drawing/2014/main" id="{78760DD3-A498-415E-BF97-B6585C18EDE9}"/>
                </a:ext>
              </a:extLst>
            </p:cNvPr>
            <p:cNvGrpSpPr/>
            <p:nvPr/>
          </p:nvGrpSpPr>
          <p:grpSpPr>
            <a:xfrm>
              <a:off x="12849211" y="4480038"/>
              <a:ext cx="1495189" cy="563933"/>
              <a:chOff x="-3314821" y="3310415"/>
              <a:chExt cx="1495189" cy="563933"/>
            </a:xfrm>
          </p:grpSpPr>
          <p:sp>
            <p:nvSpPr>
              <p:cNvPr id="34" name="Rechthoek 33">
                <a:extLst>
                  <a:ext uri="{FF2B5EF4-FFF2-40B4-BE49-F238E27FC236}">
                    <a16:creationId xmlns:a16="http://schemas.microsoft.com/office/drawing/2014/main" id="{92D1CB87-6579-4468-8449-B3E4CE42ED83}"/>
                  </a:ext>
                </a:extLst>
              </p:cNvPr>
              <p:cNvSpPr/>
              <p:nvPr/>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i="0" noProof="0">
                  <a:solidFill>
                    <a:schemeClr val="tx1"/>
                  </a:solidFill>
                  <a:latin typeface="+mn-lt"/>
                  <a:ea typeface="Open Sans" panose="020B0606030504020204" pitchFamily="34" charset="0"/>
                  <a:cs typeface="Calibri" panose="020F0502020204030204" pitchFamily="34" charset="0"/>
                </a:endParaRPr>
              </a:p>
            </p:txBody>
          </p:sp>
          <p:sp>
            <p:nvSpPr>
              <p:cNvPr id="35" name="Rechthoek 34">
                <a:extLst>
                  <a:ext uri="{FF2B5EF4-FFF2-40B4-BE49-F238E27FC236}">
                    <a16:creationId xmlns:a16="http://schemas.microsoft.com/office/drawing/2014/main" id="{09B393E2-043C-47AE-A1D1-D1731AA1D04F}"/>
                  </a:ext>
                </a:extLst>
              </p:cNvPr>
              <p:cNvSpPr/>
              <p:nvPr/>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0" i="0" noProof="0">
                  <a:solidFill>
                    <a:schemeClr val="tx1"/>
                  </a:solidFill>
                  <a:latin typeface="+mn-lt"/>
                  <a:ea typeface="Open Sans" panose="020B0606030504020204" pitchFamily="34" charset="0"/>
                  <a:cs typeface="Calibri" panose="020F0502020204030204" pitchFamily="34" charset="0"/>
                </a:endParaRPr>
              </a:p>
            </p:txBody>
          </p:sp>
          <p:sp>
            <p:nvSpPr>
              <p:cNvPr id="36" name="Tekstvak 35">
                <a:extLst>
                  <a:ext uri="{FF2B5EF4-FFF2-40B4-BE49-F238E27FC236}">
                    <a16:creationId xmlns:a16="http://schemas.microsoft.com/office/drawing/2014/main" id="{DD379097-FA30-409A-8379-8040F818F5AB}"/>
                  </a:ext>
                </a:extLst>
              </p:cNvPr>
              <p:cNvSpPr txBox="1"/>
              <p:nvPr/>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Grafiektype wijzigen</a:t>
                </a:r>
              </a:p>
            </p:txBody>
          </p:sp>
          <p:sp>
            <p:nvSpPr>
              <p:cNvPr id="37" name="Tekstvak 36">
                <a:extLst>
                  <a:ext uri="{FF2B5EF4-FFF2-40B4-BE49-F238E27FC236}">
                    <a16:creationId xmlns:a16="http://schemas.microsoft.com/office/drawing/2014/main" id="{EF7392E7-8BFC-4CE0-9064-8F4964A12C75}"/>
                  </a:ext>
                </a:extLst>
              </p:cNvPr>
              <p:cNvSpPr txBox="1"/>
              <p:nvPr/>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Gegevens bewerken</a:t>
                </a:r>
              </a:p>
            </p:txBody>
          </p:sp>
          <p:sp>
            <p:nvSpPr>
              <p:cNvPr id="38" name="Vrije vorm: vorm 61">
                <a:extLst>
                  <a:ext uri="{FF2B5EF4-FFF2-40B4-BE49-F238E27FC236}">
                    <a16:creationId xmlns:a16="http://schemas.microsoft.com/office/drawing/2014/main" id="{B24120C0-C343-4B23-8FAD-46F24A7373FE}"/>
                  </a:ext>
                </a:extLst>
              </p:cNvPr>
              <p:cNvSpPr/>
              <p:nvPr/>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b="0" i="0" cap="all" baseline="0" noProof="0">
                  <a:solidFill>
                    <a:schemeClr val="tx1"/>
                  </a:solidFill>
                  <a:latin typeface="+mn-lt"/>
                  <a:ea typeface="Open Sans" panose="020B060603050402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053D09BA-1C2E-448E-B855-795B4675A843}"/>
                  </a:ext>
                </a:extLst>
              </p:cNvPr>
              <p:cNvGrpSpPr/>
              <p:nvPr/>
            </p:nvGrpSpPr>
            <p:grpSpPr>
              <a:xfrm>
                <a:off x="-3261976" y="3361742"/>
                <a:ext cx="139861" cy="152244"/>
                <a:chOff x="12574450" y="6053892"/>
                <a:chExt cx="169232" cy="184215"/>
              </a:xfrm>
            </p:grpSpPr>
            <p:sp>
              <p:nvSpPr>
                <p:cNvPr id="59" name="Rechthoek 58">
                  <a:extLst>
                    <a:ext uri="{FF2B5EF4-FFF2-40B4-BE49-F238E27FC236}">
                      <a16:creationId xmlns:a16="http://schemas.microsoft.com/office/drawing/2014/main" id="{38449959-3C45-4BBA-B6D5-35EA7FEF87DB}"/>
                    </a:ext>
                  </a:extLst>
                </p:cNvPr>
                <p:cNvSpPr/>
                <p:nvPr/>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E03C71FA-2319-4280-82D6-D53854BE5D38}"/>
                    </a:ext>
                  </a:extLst>
                </p:cNvPr>
                <p:cNvSpPr/>
                <p:nvPr/>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B24ED589-04CD-4323-8AD6-DFD476F11433}"/>
                    </a:ext>
                  </a:extLst>
                </p:cNvPr>
                <p:cNvSpPr/>
                <p:nvPr/>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50A62BC1-67FE-47DE-8EE4-39CF03DFDFE5}"/>
                  </a:ext>
                </a:extLst>
              </p:cNvPr>
              <p:cNvGrpSpPr/>
              <p:nvPr/>
            </p:nvGrpSpPr>
            <p:grpSpPr>
              <a:xfrm>
                <a:off x="-3261070" y="3635199"/>
                <a:ext cx="168905" cy="104490"/>
                <a:chOff x="-3261070" y="3620931"/>
                <a:chExt cx="193920" cy="119965"/>
              </a:xfrm>
            </p:grpSpPr>
            <p:sp>
              <p:nvSpPr>
                <p:cNvPr id="41" name="Rechthoek 40">
                  <a:extLst>
                    <a:ext uri="{FF2B5EF4-FFF2-40B4-BE49-F238E27FC236}">
                      <a16:creationId xmlns:a16="http://schemas.microsoft.com/office/drawing/2014/main" id="{4E0F59CC-C7DD-4726-A61B-78685C655237}"/>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02BF8F89-FA29-4FA0-AFCF-534CE872CDB7}"/>
                    </a:ext>
                  </a:extLst>
                </p:cNvPr>
                <p:cNvGrpSpPr/>
                <p:nvPr/>
              </p:nvGrpSpPr>
              <p:grpSpPr>
                <a:xfrm>
                  <a:off x="-3261070" y="3622063"/>
                  <a:ext cx="141113" cy="117345"/>
                  <a:chOff x="1094874" y="-878306"/>
                  <a:chExt cx="867364" cy="613611"/>
                </a:xfrm>
              </p:grpSpPr>
              <p:cxnSp>
                <p:nvCxnSpPr>
                  <p:cNvPr id="52" name="Rechte verbindingslijn 51">
                    <a:extLst>
                      <a:ext uri="{FF2B5EF4-FFF2-40B4-BE49-F238E27FC236}">
                        <a16:creationId xmlns:a16="http://schemas.microsoft.com/office/drawing/2014/main" id="{F45454FB-F724-49B5-99ED-947E0DCE7D7D}"/>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1AB55CC5-B984-4546-94D6-75532F529063}"/>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4" name="Groep 53">
                    <a:extLst>
                      <a:ext uri="{FF2B5EF4-FFF2-40B4-BE49-F238E27FC236}">
                        <a16:creationId xmlns:a16="http://schemas.microsoft.com/office/drawing/2014/main" id="{CE256EC8-906C-4B0D-BC6F-D3CEF1F4476D}"/>
                      </a:ext>
                    </a:extLst>
                  </p:cNvPr>
                  <p:cNvGrpSpPr/>
                  <p:nvPr/>
                </p:nvGrpSpPr>
                <p:grpSpPr>
                  <a:xfrm>
                    <a:off x="1270535" y="-878306"/>
                    <a:ext cx="526983" cy="613611"/>
                    <a:chOff x="1270535" y="-745959"/>
                    <a:chExt cx="526983" cy="481264"/>
                  </a:xfrm>
                </p:grpSpPr>
                <p:cxnSp>
                  <p:nvCxnSpPr>
                    <p:cNvPr id="55" name="Rechte verbindingslijn 54">
                      <a:extLst>
                        <a:ext uri="{FF2B5EF4-FFF2-40B4-BE49-F238E27FC236}">
                          <a16:creationId xmlns:a16="http://schemas.microsoft.com/office/drawing/2014/main" id="{434FAC71-31CA-4A17-8305-1EFFB47E0119}"/>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9F2C4732-7BBE-4F8C-B84D-A36C876B5F9B}"/>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9289C22B-3543-4E79-B2B6-84A070FC46EF}"/>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DEF8FF4E-B33F-4312-B0D5-329332D85F84}"/>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3" name="Rechte verbindingslijn 42">
                  <a:extLst>
                    <a:ext uri="{FF2B5EF4-FFF2-40B4-BE49-F238E27FC236}">
                      <a16:creationId xmlns:a16="http://schemas.microsoft.com/office/drawing/2014/main" id="{07CD99D9-58D8-49CD-A64C-976D67B5C0A4}"/>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A787E523-8081-4756-8D2F-F6125C731C35}"/>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26A17276-1E49-458A-9CDE-F71E03F7E080}"/>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478F6E0-4C3E-431A-920A-0D7A4A7CDDA2}"/>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7150318B-C89D-43E0-85BD-F947E5FA22F8}"/>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851D6820-ACEE-44D8-B74E-FB29843284B1}"/>
                    </a:ext>
                  </a:extLst>
                </p:cNvPr>
                <p:cNvGrpSpPr/>
                <p:nvPr/>
              </p:nvGrpSpPr>
              <p:grpSpPr>
                <a:xfrm rot="2700000">
                  <a:off x="-3158000" y="3650045"/>
                  <a:ext cx="34350" cy="147351"/>
                  <a:chOff x="3148392" y="-836646"/>
                  <a:chExt cx="132124" cy="596095"/>
                </a:xfrm>
                <a:solidFill>
                  <a:srgbClr val="3399FF"/>
                </a:solidFill>
              </p:grpSpPr>
              <p:sp>
                <p:nvSpPr>
                  <p:cNvPr id="49" name="Rechthoek 48">
                    <a:extLst>
                      <a:ext uri="{FF2B5EF4-FFF2-40B4-BE49-F238E27FC236}">
                        <a16:creationId xmlns:a16="http://schemas.microsoft.com/office/drawing/2014/main" id="{D647D334-4681-4BA3-9726-C46CFD5A9289}"/>
                      </a:ext>
                    </a:extLst>
                  </p:cNvPr>
                  <p:cNvSpPr/>
                  <p:nvPr/>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50" name="Rechthoek: afgeronde bovenhoeken 74">
                    <a:extLst>
                      <a:ext uri="{FF2B5EF4-FFF2-40B4-BE49-F238E27FC236}">
                        <a16:creationId xmlns:a16="http://schemas.microsoft.com/office/drawing/2014/main" id="{325A1A05-5B9F-4AD1-8895-03F077B30529}"/>
                      </a:ext>
                    </a:extLst>
                  </p:cNvPr>
                  <p:cNvSpPr/>
                  <p:nvPr/>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51" name="Gelijkbenige driehoek 75">
                    <a:extLst>
                      <a:ext uri="{FF2B5EF4-FFF2-40B4-BE49-F238E27FC236}">
                        <a16:creationId xmlns:a16="http://schemas.microsoft.com/office/drawing/2014/main" id="{D9625AF9-A67C-4892-B968-F41E3E5FD074}"/>
                      </a:ext>
                    </a:extLst>
                  </p:cNvPr>
                  <p:cNvSpPr/>
                  <p:nvPr/>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grpSp>
        </p:grpSp>
        <p:sp>
          <p:nvSpPr>
            <p:cNvPr id="19" name="Rechthoek 18">
              <a:extLst>
                <a:ext uri="{FF2B5EF4-FFF2-40B4-BE49-F238E27FC236}">
                  <a16:creationId xmlns:a16="http://schemas.microsoft.com/office/drawing/2014/main" id="{CE4BC89E-94A3-44EE-BD4E-A1CB1A7B7C03}"/>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invoegen/opmaken</a:t>
              </a:r>
            </a:p>
          </p:txBody>
        </p:sp>
        <p:sp>
          <p:nvSpPr>
            <p:cNvPr id="20" name="Ovaal 19">
              <a:extLst>
                <a:ext uri="{FF2B5EF4-FFF2-40B4-BE49-F238E27FC236}">
                  <a16:creationId xmlns:a16="http://schemas.microsoft.com/office/drawing/2014/main" id="{0686A37E-BB0E-44B1-8EF8-43E566F37CED}"/>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21" name="Rechthoek 20">
              <a:extLst>
                <a:ext uri="{FF2B5EF4-FFF2-40B4-BE49-F238E27FC236}">
                  <a16:creationId xmlns:a16="http://schemas.microsoft.com/office/drawing/2014/main" id="{77686819-1510-4D05-8FB3-C6DB8C8A5C10}"/>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Wanneer nodig, verwijder de bestaande grafiek d.m.v. de ‘Backspace toets’. Klik op het pictogram om een nieuwe grafiek in te voegen (zie onderstaand voorbeeld).</a:t>
              </a:r>
            </a:p>
          </p:txBody>
        </p:sp>
        <p:sp>
          <p:nvSpPr>
            <p:cNvPr id="22" name="Ovaal 21">
              <a:extLst>
                <a:ext uri="{FF2B5EF4-FFF2-40B4-BE49-F238E27FC236}">
                  <a16:creationId xmlns:a16="http://schemas.microsoft.com/office/drawing/2014/main" id="{708F9DA3-2702-496B-A33B-D1ECDCAEFBEA}"/>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2</a:t>
              </a:r>
            </a:p>
          </p:txBody>
        </p:sp>
        <p:sp>
          <p:nvSpPr>
            <p:cNvPr id="23" name="Rechthoek 22">
              <a:extLst>
                <a:ext uri="{FF2B5EF4-FFF2-40B4-BE49-F238E27FC236}">
                  <a16:creationId xmlns:a16="http://schemas.microsoft.com/office/drawing/2014/main" id="{537B8ABE-884E-483E-955C-83E103D234FF}"/>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Selecteer de gewenste grafiek</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en klik op ‘Invoegen’.</a:t>
              </a:r>
            </a:p>
          </p:txBody>
        </p:sp>
        <p:grpSp>
          <p:nvGrpSpPr>
            <p:cNvPr id="24" name="Groep 23">
              <a:extLst>
                <a:ext uri="{FF2B5EF4-FFF2-40B4-BE49-F238E27FC236}">
                  <a16:creationId xmlns:a16="http://schemas.microsoft.com/office/drawing/2014/main" id="{D420BB6B-A954-48E6-BB33-BB189E02D1B2}"/>
                </a:ext>
              </a:extLst>
            </p:cNvPr>
            <p:cNvGrpSpPr/>
            <p:nvPr/>
          </p:nvGrpSpPr>
          <p:grpSpPr>
            <a:xfrm>
              <a:off x="12852713" y="2164285"/>
              <a:ext cx="825500" cy="209550"/>
              <a:chOff x="13504624" y="2482850"/>
              <a:chExt cx="825500" cy="209550"/>
            </a:xfrm>
          </p:grpSpPr>
          <p:sp>
            <p:nvSpPr>
              <p:cNvPr id="31" name="Rechthoek 30">
                <a:extLst>
                  <a:ext uri="{FF2B5EF4-FFF2-40B4-BE49-F238E27FC236}">
                    <a16:creationId xmlns:a16="http://schemas.microsoft.com/office/drawing/2014/main" id="{8C649349-674D-44A0-A5C8-647E5C7DE491}"/>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i="0" noProof="0">
                    <a:solidFill>
                      <a:schemeClr val="tx1"/>
                    </a:solidFill>
                    <a:latin typeface="+mn-lt"/>
                    <a:ea typeface="Open Sans" panose="020B0606030504020204" pitchFamily="34" charset="0"/>
                    <a:cs typeface="Calibri" panose="020F0502020204030204" pitchFamily="34" charset="0"/>
                  </a:rPr>
                  <a:t>Invoegen</a:t>
                </a:r>
              </a:p>
            </p:txBody>
          </p:sp>
          <p:cxnSp>
            <p:nvCxnSpPr>
              <p:cNvPr id="32" name="Rechte verbindingslijn 31">
                <a:extLst>
                  <a:ext uri="{FF2B5EF4-FFF2-40B4-BE49-F238E27FC236}">
                    <a16:creationId xmlns:a16="http://schemas.microsoft.com/office/drawing/2014/main" id="{7A2000CE-4F29-426D-8A26-7D620CA650D9}"/>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33" name="Gelijkbenige driehoek 56">
                <a:extLst>
                  <a:ext uri="{FF2B5EF4-FFF2-40B4-BE49-F238E27FC236}">
                    <a16:creationId xmlns:a16="http://schemas.microsoft.com/office/drawing/2014/main" id="{3B15938D-8A51-4974-BD8A-9D95078D3AB2}"/>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0" i="0" noProof="0">
                  <a:solidFill>
                    <a:schemeClr val="tx1"/>
                  </a:solidFill>
                  <a:latin typeface="+mn-lt"/>
                  <a:ea typeface="Open Sans" panose="020B0606030504020204" pitchFamily="34" charset="0"/>
                  <a:cs typeface="Calibri" panose="020F0502020204030204" pitchFamily="34" charset="0"/>
                </a:endParaRPr>
              </a:p>
            </p:txBody>
          </p:sp>
        </p:grpSp>
        <p:grpSp>
          <p:nvGrpSpPr>
            <p:cNvPr id="25" name="Groep 24">
              <a:extLst>
                <a:ext uri="{FF2B5EF4-FFF2-40B4-BE49-F238E27FC236}">
                  <a16:creationId xmlns:a16="http://schemas.microsoft.com/office/drawing/2014/main" id="{12C41DB1-B0D4-4F71-8937-0EC2C9521E48}"/>
                </a:ext>
              </a:extLst>
            </p:cNvPr>
            <p:cNvGrpSpPr/>
            <p:nvPr/>
          </p:nvGrpSpPr>
          <p:grpSpPr>
            <a:xfrm>
              <a:off x="12847433" y="1232480"/>
              <a:ext cx="289372" cy="314992"/>
              <a:chOff x="7322769" y="-310267"/>
              <a:chExt cx="289372" cy="314992"/>
            </a:xfrm>
          </p:grpSpPr>
          <p:sp>
            <p:nvSpPr>
              <p:cNvPr id="28" name="Rechthoek 27">
                <a:extLst>
                  <a:ext uri="{FF2B5EF4-FFF2-40B4-BE49-F238E27FC236}">
                    <a16:creationId xmlns:a16="http://schemas.microsoft.com/office/drawing/2014/main" id="{BC99CA9C-657C-4448-AD58-4D14F7F5D60C}"/>
                  </a:ext>
                </a:extLst>
              </p:cNvPr>
              <p:cNvSpPr/>
              <p:nvPr/>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96FEADD3-46E1-4DA2-8781-77312A9A8D48}"/>
                  </a:ext>
                </a:extLst>
              </p:cNvPr>
              <p:cNvSpPr/>
              <p:nvPr/>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B598130A-5967-4DB6-9916-830A9FE4C106}"/>
                  </a:ext>
                </a:extLst>
              </p:cNvPr>
              <p:cNvSpPr/>
              <p:nvPr/>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sp>
          <p:nvSpPr>
            <p:cNvPr id="26" name="Ovaal 25">
              <a:extLst>
                <a:ext uri="{FF2B5EF4-FFF2-40B4-BE49-F238E27FC236}">
                  <a16:creationId xmlns:a16="http://schemas.microsoft.com/office/drawing/2014/main" id="{0419AC92-BBEC-46F5-912A-2F4820E6B282}"/>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3</a:t>
              </a:r>
            </a:p>
          </p:txBody>
        </p:sp>
        <p:sp>
          <p:nvSpPr>
            <p:cNvPr id="27" name="Rechthoek 26">
              <a:extLst>
                <a:ext uri="{FF2B5EF4-FFF2-40B4-BE49-F238E27FC236}">
                  <a16:creationId xmlns:a16="http://schemas.microsoft.com/office/drawing/2014/main" id="{89F48B90-DC39-4BBB-A9FD-436200C061F4}"/>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Verander de opmaak van de grafiek door onderdelen van de grafiek aan te klikken en naar de tab ‘Hulpmiddelen van grafieken - Opmaak’ te gaan. </a:t>
              </a:r>
            </a:p>
          </p:txBody>
        </p:sp>
      </p:grpSp>
      <p:grpSp>
        <p:nvGrpSpPr>
          <p:cNvPr id="62" name="Groep 61">
            <a:extLst>
              <a:ext uri="{FF2B5EF4-FFF2-40B4-BE49-F238E27FC236}">
                <a16:creationId xmlns:a16="http://schemas.microsoft.com/office/drawing/2014/main" id="{30F7040A-03FD-5944-89D4-85F668FE7589}"/>
              </a:ext>
            </a:extLst>
          </p:cNvPr>
          <p:cNvGrpSpPr/>
          <p:nvPr/>
        </p:nvGrpSpPr>
        <p:grpSpPr>
          <a:xfrm>
            <a:off x="-3593091" y="2754611"/>
            <a:ext cx="3593091" cy="4430752"/>
            <a:chOff x="-3593091" y="2754611"/>
            <a:chExt cx="3593091" cy="4430752"/>
          </a:xfrm>
        </p:grpSpPr>
        <p:pic>
          <p:nvPicPr>
            <p:cNvPr id="63" name="Afbeelding 62">
              <a:extLst>
                <a:ext uri="{FF2B5EF4-FFF2-40B4-BE49-F238E27FC236}">
                  <a16:creationId xmlns:a16="http://schemas.microsoft.com/office/drawing/2014/main" id="{B06CF85A-9FF1-E545-8C5F-ED8AAA376D8A}"/>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64" name="Groep 63">
              <a:extLst>
                <a:ext uri="{FF2B5EF4-FFF2-40B4-BE49-F238E27FC236}">
                  <a16:creationId xmlns:a16="http://schemas.microsoft.com/office/drawing/2014/main" id="{CDC919EE-4A8B-D642-880E-3550008046DE}"/>
                </a:ext>
              </a:extLst>
            </p:cNvPr>
            <p:cNvGrpSpPr/>
            <p:nvPr/>
          </p:nvGrpSpPr>
          <p:grpSpPr>
            <a:xfrm>
              <a:off x="-3593091" y="2754611"/>
              <a:ext cx="3593091" cy="4430752"/>
              <a:chOff x="-3593091" y="2754611"/>
              <a:chExt cx="3593091" cy="4430752"/>
            </a:xfrm>
          </p:grpSpPr>
          <p:sp>
            <p:nvSpPr>
              <p:cNvPr id="70" name="Rechthoek 69">
                <a:extLst>
                  <a:ext uri="{FF2B5EF4-FFF2-40B4-BE49-F238E27FC236}">
                    <a16:creationId xmlns:a16="http://schemas.microsoft.com/office/drawing/2014/main" id="{F68C0120-0A2B-7346-A509-41236F741256}"/>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71" name="Rechthoek 70">
                <a:extLst>
                  <a:ext uri="{FF2B5EF4-FFF2-40B4-BE49-F238E27FC236}">
                    <a16:creationId xmlns:a16="http://schemas.microsoft.com/office/drawing/2014/main" id="{19D89AF4-B8BF-704E-BA6F-71B1DAFD7731}"/>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72" name="VOORBEELD">
                <a:extLst>
                  <a:ext uri="{FF2B5EF4-FFF2-40B4-BE49-F238E27FC236}">
                    <a16:creationId xmlns:a16="http://schemas.microsoft.com/office/drawing/2014/main" id="{67BF9FF0-C6D5-9040-973D-25F1C9AACAD8}"/>
                  </a:ext>
                </a:extLst>
              </p:cNvPr>
              <p:cNvGrpSpPr/>
              <p:nvPr/>
            </p:nvGrpSpPr>
            <p:grpSpPr>
              <a:xfrm>
                <a:off x="-3412097" y="3250745"/>
                <a:ext cx="3234311" cy="604518"/>
                <a:chOff x="-3605171" y="458674"/>
                <a:chExt cx="3234311" cy="558875"/>
              </a:xfrm>
            </p:grpSpPr>
            <p:sp>
              <p:nvSpPr>
                <p:cNvPr id="73" name="Rechthoek 72">
                  <a:extLst>
                    <a:ext uri="{FF2B5EF4-FFF2-40B4-BE49-F238E27FC236}">
                      <a16:creationId xmlns:a16="http://schemas.microsoft.com/office/drawing/2014/main" id="{AA2C4604-0589-E643-A4DC-CC31E3898764}"/>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74" name="Rechthoek 73">
                  <a:extLst>
                    <a:ext uri="{FF2B5EF4-FFF2-40B4-BE49-F238E27FC236}">
                      <a16:creationId xmlns:a16="http://schemas.microsoft.com/office/drawing/2014/main" id="{33E12B3D-8746-D54A-8B98-220A4EA35248}"/>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75" name="Groep 74">
                  <a:extLst>
                    <a:ext uri="{FF2B5EF4-FFF2-40B4-BE49-F238E27FC236}">
                      <a16:creationId xmlns:a16="http://schemas.microsoft.com/office/drawing/2014/main" id="{8455EC07-83F8-1842-B016-A591785022E5}"/>
                    </a:ext>
                  </a:extLst>
                </p:cNvPr>
                <p:cNvGrpSpPr/>
                <p:nvPr/>
              </p:nvGrpSpPr>
              <p:grpSpPr>
                <a:xfrm>
                  <a:off x="-3386247" y="830871"/>
                  <a:ext cx="139423" cy="109566"/>
                  <a:chOff x="-2866744" y="827071"/>
                  <a:chExt cx="168701" cy="132575"/>
                </a:xfrm>
              </p:grpSpPr>
              <p:grpSp>
                <p:nvGrpSpPr>
                  <p:cNvPr id="106" name="Groep 105">
                    <a:extLst>
                      <a:ext uri="{FF2B5EF4-FFF2-40B4-BE49-F238E27FC236}">
                        <a16:creationId xmlns:a16="http://schemas.microsoft.com/office/drawing/2014/main" id="{E364BAEA-B5B6-714B-9F56-8153741A9ABB}"/>
                      </a:ext>
                    </a:extLst>
                  </p:cNvPr>
                  <p:cNvGrpSpPr/>
                  <p:nvPr/>
                </p:nvGrpSpPr>
                <p:grpSpPr>
                  <a:xfrm>
                    <a:off x="-2866744" y="827071"/>
                    <a:ext cx="168701" cy="132575"/>
                    <a:chOff x="-2866744" y="827071"/>
                    <a:chExt cx="168701" cy="132575"/>
                  </a:xfrm>
                </p:grpSpPr>
                <p:cxnSp>
                  <p:nvCxnSpPr>
                    <p:cNvPr id="108" name="Rechte verbindingslijn 107">
                      <a:extLst>
                        <a:ext uri="{FF2B5EF4-FFF2-40B4-BE49-F238E27FC236}">
                          <a16:creationId xmlns:a16="http://schemas.microsoft.com/office/drawing/2014/main" id="{2C2F8040-0FF0-B446-B043-5B4BBF84C8B5}"/>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09" name="Rechte verbindingslijn 108">
                      <a:extLst>
                        <a:ext uri="{FF2B5EF4-FFF2-40B4-BE49-F238E27FC236}">
                          <a16:creationId xmlns:a16="http://schemas.microsoft.com/office/drawing/2014/main" id="{80D0A72D-2BB4-654B-920C-40320CD61A25}"/>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10" name="Rechte verbindingslijn 109">
                      <a:extLst>
                        <a:ext uri="{FF2B5EF4-FFF2-40B4-BE49-F238E27FC236}">
                          <a16:creationId xmlns:a16="http://schemas.microsoft.com/office/drawing/2014/main" id="{DA6EC3DB-8E72-2A42-AF73-72B3E2E9B6BE}"/>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11" name="Rechte verbindingslijn 110">
                      <a:extLst>
                        <a:ext uri="{FF2B5EF4-FFF2-40B4-BE49-F238E27FC236}">
                          <a16:creationId xmlns:a16="http://schemas.microsoft.com/office/drawing/2014/main" id="{6128DD31-7557-5E48-B100-E4B3BA0E11B3}"/>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12" name="Rechte verbindingslijn 111">
                      <a:extLst>
                        <a:ext uri="{FF2B5EF4-FFF2-40B4-BE49-F238E27FC236}">
                          <a16:creationId xmlns:a16="http://schemas.microsoft.com/office/drawing/2014/main" id="{D85BFCF4-A70A-3840-B09F-7AD9D60BD848}"/>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07" name="Pijl: rechts 129">
                    <a:extLst>
                      <a:ext uri="{FF2B5EF4-FFF2-40B4-BE49-F238E27FC236}">
                        <a16:creationId xmlns:a16="http://schemas.microsoft.com/office/drawing/2014/main" id="{872EDBA5-F4B8-3649-97EE-879E5311E290}"/>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76" name="Groep 75">
                  <a:extLst>
                    <a:ext uri="{FF2B5EF4-FFF2-40B4-BE49-F238E27FC236}">
                      <a16:creationId xmlns:a16="http://schemas.microsoft.com/office/drawing/2014/main" id="{99680835-EF43-4C41-AE88-3B64BE864878}"/>
                    </a:ext>
                  </a:extLst>
                </p:cNvPr>
                <p:cNvGrpSpPr/>
                <p:nvPr/>
              </p:nvGrpSpPr>
              <p:grpSpPr>
                <a:xfrm>
                  <a:off x="-3605171" y="830871"/>
                  <a:ext cx="139423" cy="109566"/>
                  <a:chOff x="-2866744" y="518074"/>
                  <a:chExt cx="168701" cy="132575"/>
                </a:xfrm>
              </p:grpSpPr>
              <p:grpSp>
                <p:nvGrpSpPr>
                  <p:cNvPr id="99" name="Groep 98">
                    <a:extLst>
                      <a:ext uri="{FF2B5EF4-FFF2-40B4-BE49-F238E27FC236}">
                        <a16:creationId xmlns:a16="http://schemas.microsoft.com/office/drawing/2014/main" id="{FFB4CEFB-2317-B740-AA61-638A28169E50}"/>
                      </a:ext>
                    </a:extLst>
                  </p:cNvPr>
                  <p:cNvGrpSpPr/>
                  <p:nvPr/>
                </p:nvGrpSpPr>
                <p:grpSpPr>
                  <a:xfrm>
                    <a:off x="-2866744" y="518074"/>
                    <a:ext cx="168701" cy="132575"/>
                    <a:chOff x="-2866744" y="518074"/>
                    <a:chExt cx="168701" cy="132575"/>
                  </a:xfrm>
                </p:grpSpPr>
                <p:cxnSp>
                  <p:nvCxnSpPr>
                    <p:cNvPr id="101" name="Rechte verbindingslijn 100">
                      <a:extLst>
                        <a:ext uri="{FF2B5EF4-FFF2-40B4-BE49-F238E27FC236}">
                          <a16:creationId xmlns:a16="http://schemas.microsoft.com/office/drawing/2014/main" id="{F7D4F67C-E35C-D449-8E98-D04835960F9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02" name="Rechte verbindingslijn 101">
                      <a:extLst>
                        <a:ext uri="{FF2B5EF4-FFF2-40B4-BE49-F238E27FC236}">
                          <a16:creationId xmlns:a16="http://schemas.microsoft.com/office/drawing/2014/main" id="{52086487-2707-6249-983D-2019BFF96D18}"/>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03" name="Rechte verbindingslijn 102">
                      <a:extLst>
                        <a:ext uri="{FF2B5EF4-FFF2-40B4-BE49-F238E27FC236}">
                          <a16:creationId xmlns:a16="http://schemas.microsoft.com/office/drawing/2014/main" id="{7B1AB33D-FFAA-664D-BCDA-DF92B488F2B3}"/>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04" name="Rechte verbindingslijn 103">
                      <a:extLst>
                        <a:ext uri="{FF2B5EF4-FFF2-40B4-BE49-F238E27FC236}">
                          <a16:creationId xmlns:a16="http://schemas.microsoft.com/office/drawing/2014/main" id="{88F113AC-23D9-1848-83EC-B0E03F6C05B6}"/>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05" name="Rechte verbindingslijn 104">
                      <a:extLst>
                        <a:ext uri="{FF2B5EF4-FFF2-40B4-BE49-F238E27FC236}">
                          <a16:creationId xmlns:a16="http://schemas.microsoft.com/office/drawing/2014/main" id="{68DC05CD-A988-AD46-B60C-ABCDCF826AA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00" name="Pijl: rechts 122">
                    <a:extLst>
                      <a:ext uri="{FF2B5EF4-FFF2-40B4-BE49-F238E27FC236}">
                        <a16:creationId xmlns:a16="http://schemas.microsoft.com/office/drawing/2014/main" id="{4D4ED3CC-BDED-0D4D-BB64-7DE12E32AB18}"/>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77" name="Rechte verbindingslijn 76">
                  <a:extLst>
                    <a:ext uri="{FF2B5EF4-FFF2-40B4-BE49-F238E27FC236}">
                      <a16:creationId xmlns:a16="http://schemas.microsoft.com/office/drawing/2014/main" id="{FD75C313-9860-6845-8221-E5ECEBD872BD}"/>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78" name="Rechte verbindingslijn 77">
                  <a:extLst>
                    <a:ext uri="{FF2B5EF4-FFF2-40B4-BE49-F238E27FC236}">
                      <a16:creationId xmlns:a16="http://schemas.microsoft.com/office/drawing/2014/main" id="{ED3FAD2D-790E-3E4C-B8FF-82CDF213EBD9}"/>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79" name="Rechthoek 78">
                  <a:extLst>
                    <a:ext uri="{FF2B5EF4-FFF2-40B4-BE49-F238E27FC236}">
                      <a16:creationId xmlns:a16="http://schemas.microsoft.com/office/drawing/2014/main" id="{A048CC0C-33AB-DA49-B040-847FB25F2518}"/>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80" name="Rechthoek 79">
                  <a:extLst>
                    <a:ext uri="{FF2B5EF4-FFF2-40B4-BE49-F238E27FC236}">
                      <a16:creationId xmlns:a16="http://schemas.microsoft.com/office/drawing/2014/main" id="{02F984C2-E957-B14A-9281-A3E014C80974}"/>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81" name="Groep 80">
                  <a:extLst>
                    <a:ext uri="{FF2B5EF4-FFF2-40B4-BE49-F238E27FC236}">
                      <a16:creationId xmlns:a16="http://schemas.microsoft.com/office/drawing/2014/main" id="{ADDDB9F0-DD74-0A48-BCA8-289ACC8611FC}"/>
                    </a:ext>
                  </a:extLst>
                </p:cNvPr>
                <p:cNvGrpSpPr/>
                <p:nvPr/>
              </p:nvGrpSpPr>
              <p:grpSpPr>
                <a:xfrm>
                  <a:off x="-2916763" y="769168"/>
                  <a:ext cx="268738" cy="248381"/>
                  <a:chOff x="-2916763" y="769168"/>
                  <a:chExt cx="268738" cy="248381"/>
                </a:xfrm>
              </p:grpSpPr>
              <p:sp>
                <p:nvSpPr>
                  <p:cNvPr id="91" name="Rechthoek 90">
                    <a:extLst>
                      <a:ext uri="{FF2B5EF4-FFF2-40B4-BE49-F238E27FC236}">
                        <a16:creationId xmlns:a16="http://schemas.microsoft.com/office/drawing/2014/main" id="{5CA1DD46-F94D-0E46-A85A-27318CF7C486}"/>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92" name="Groep 91">
                    <a:extLst>
                      <a:ext uri="{FF2B5EF4-FFF2-40B4-BE49-F238E27FC236}">
                        <a16:creationId xmlns:a16="http://schemas.microsoft.com/office/drawing/2014/main" id="{16E0CF8C-09DF-724F-A468-ACB48A2A8C54}"/>
                      </a:ext>
                    </a:extLst>
                  </p:cNvPr>
                  <p:cNvGrpSpPr/>
                  <p:nvPr/>
                </p:nvGrpSpPr>
                <p:grpSpPr>
                  <a:xfrm>
                    <a:off x="-2866744" y="827071"/>
                    <a:ext cx="168701" cy="132575"/>
                    <a:chOff x="-2866744" y="827071"/>
                    <a:chExt cx="168701" cy="132575"/>
                  </a:xfrm>
                </p:grpSpPr>
                <p:cxnSp>
                  <p:nvCxnSpPr>
                    <p:cNvPr id="94" name="Rechte verbindingslijn 93">
                      <a:extLst>
                        <a:ext uri="{FF2B5EF4-FFF2-40B4-BE49-F238E27FC236}">
                          <a16:creationId xmlns:a16="http://schemas.microsoft.com/office/drawing/2014/main" id="{DD12233D-AF9A-284A-B56A-7D3BD0528A0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95" name="Rechte verbindingslijn 94">
                      <a:extLst>
                        <a:ext uri="{FF2B5EF4-FFF2-40B4-BE49-F238E27FC236}">
                          <a16:creationId xmlns:a16="http://schemas.microsoft.com/office/drawing/2014/main" id="{F8635401-358E-9142-85EC-3E739D5BCCF2}"/>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6" name="Rechte verbindingslijn 95">
                      <a:extLst>
                        <a:ext uri="{FF2B5EF4-FFF2-40B4-BE49-F238E27FC236}">
                          <a16:creationId xmlns:a16="http://schemas.microsoft.com/office/drawing/2014/main" id="{463EE37A-06C4-6543-BFF9-C0C463563C15}"/>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7" name="Rechte verbindingslijn 96">
                      <a:extLst>
                        <a:ext uri="{FF2B5EF4-FFF2-40B4-BE49-F238E27FC236}">
                          <a16:creationId xmlns:a16="http://schemas.microsoft.com/office/drawing/2014/main" id="{98A735F7-8AF1-B04F-B921-E14284D41188}"/>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8" name="Rechte verbindingslijn 97">
                      <a:extLst>
                        <a:ext uri="{FF2B5EF4-FFF2-40B4-BE49-F238E27FC236}">
                          <a16:creationId xmlns:a16="http://schemas.microsoft.com/office/drawing/2014/main" id="{2F7CC0CE-DA00-C643-961C-C8E6198B97BE}"/>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93" name="Pijl: rechts 115">
                    <a:extLst>
                      <a:ext uri="{FF2B5EF4-FFF2-40B4-BE49-F238E27FC236}">
                        <a16:creationId xmlns:a16="http://schemas.microsoft.com/office/drawing/2014/main" id="{57F36197-E607-D348-BF8E-FD61D89C8C65}"/>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82" name="Groep 81">
                  <a:extLst>
                    <a:ext uri="{FF2B5EF4-FFF2-40B4-BE49-F238E27FC236}">
                      <a16:creationId xmlns:a16="http://schemas.microsoft.com/office/drawing/2014/main" id="{0FF0F0C0-F1FA-1240-A0C5-0914D387E262}"/>
                    </a:ext>
                  </a:extLst>
                </p:cNvPr>
                <p:cNvGrpSpPr/>
                <p:nvPr/>
              </p:nvGrpSpPr>
              <p:grpSpPr>
                <a:xfrm>
                  <a:off x="-2916763" y="460171"/>
                  <a:ext cx="268738" cy="248381"/>
                  <a:chOff x="-2916763" y="460171"/>
                  <a:chExt cx="268738" cy="248381"/>
                </a:xfrm>
              </p:grpSpPr>
              <p:sp>
                <p:nvSpPr>
                  <p:cNvPr id="83" name="Rechthoek 82">
                    <a:extLst>
                      <a:ext uri="{FF2B5EF4-FFF2-40B4-BE49-F238E27FC236}">
                        <a16:creationId xmlns:a16="http://schemas.microsoft.com/office/drawing/2014/main" id="{3BD5CEEE-E33F-564A-93F9-A7434B90B87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84" name="Groep 83">
                    <a:extLst>
                      <a:ext uri="{FF2B5EF4-FFF2-40B4-BE49-F238E27FC236}">
                        <a16:creationId xmlns:a16="http://schemas.microsoft.com/office/drawing/2014/main" id="{4C3B7440-F6CB-844A-A051-F7C0333AD99B}"/>
                      </a:ext>
                    </a:extLst>
                  </p:cNvPr>
                  <p:cNvGrpSpPr/>
                  <p:nvPr/>
                </p:nvGrpSpPr>
                <p:grpSpPr>
                  <a:xfrm>
                    <a:off x="-2866744" y="518074"/>
                    <a:ext cx="168701" cy="132575"/>
                    <a:chOff x="-2866744" y="518074"/>
                    <a:chExt cx="168701" cy="132575"/>
                  </a:xfrm>
                </p:grpSpPr>
                <p:cxnSp>
                  <p:nvCxnSpPr>
                    <p:cNvPr id="86" name="Rechte verbindingslijn 85">
                      <a:extLst>
                        <a:ext uri="{FF2B5EF4-FFF2-40B4-BE49-F238E27FC236}">
                          <a16:creationId xmlns:a16="http://schemas.microsoft.com/office/drawing/2014/main" id="{BED0A651-3E95-E841-8E29-ADE88405080E}"/>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A50C4072-D3C1-D841-A781-E98461D628F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120C883D-B9FA-3E42-8ADB-23CD8C281005}"/>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BD64A28B-565B-3B48-AC6C-04284C10A8F4}"/>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2CC693C2-149F-1048-A93D-406E5308A399}"/>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5" name="Pijl: rechts 107">
                    <a:extLst>
                      <a:ext uri="{FF2B5EF4-FFF2-40B4-BE49-F238E27FC236}">
                        <a16:creationId xmlns:a16="http://schemas.microsoft.com/office/drawing/2014/main" id="{7C0A01F7-2107-004A-A971-0AA353FAD81E}"/>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65" name="Ovaal 64">
              <a:extLst>
                <a:ext uri="{FF2B5EF4-FFF2-40B4-BE49-F238E27FC236}">
                  <a16:creationId xmlns:a16="http://schemas.microsoft.com/office/drawing/2014/main" id="{BBB1B409-0DE8-CD43-892E-4031DE3BE12F}"/>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66" name="Ovaal 65">
              <a:extLst>
                <a:ext uri="{FF2B5EF4-FFF2-40B4-BE49-F238E27FC236}">
                  <a16:creationId xmlns:a16="http://schemas.microsoft.com/office/drawing/2014/main" id="{321D5D5F-D0A0-C246-BF6D-171E716B3772}"/>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67" name="Ovaal 66">
              <a:extLst>
                <a:ext uri="{FF2B5EF4-FFF2-40B4-BE49-F238E27FC236}">
                  <a16:creationId xmlns:a16="http://schemas.microsoft.com/office/drawing/2014/main" id="{F345664B-D46D-4741-AA15-0FABB6C92E29}"/>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68" name="Ovaal 67">
              <a:extLst>
                <a:ext uri="{FF2B5EF4-FFF2-40B4-BE49-F238E27FC236}">
                  <a16:creationId xmlns:a16="http://schemas.microsoft.com/office/drawing/2014/main" id="{98864BCC-5985-7A48-92C2-6877E2B54E5D}"/>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69" name="Ovaal 68">
              <a:extLst>
                <a:ext uri="{FF2B5EF4-FFF2-40B4-BE49-F238E27FC236}">
                  <a16:creationId xmlns:a16="http://schemas.microsoft.com/office/drawing/2014/main" id="{FAF0C651-7293-C344-A8E3-C2CF38AAC086}"/>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113" name="Graphic 2">
            <a:extLst>
              <a:ext uri="{FF2B5EF4-FFF2-40B4-BE49-F238E27FC236}">
                <a16:creationId xmlns:a16="http://schemas.microsoft.com/office/drawing/2014/main" id="{424BAEA2-6B64-4847-A269-4905B8158FA8}"/>
              </a:ext>
            </a:extLst>
          </p:cNvPr>
          <p:cNvGrpSpPr>
            <a:grpSpLocks noChangeAspect="1"/>
          </p:cNvGrpSpPr>
          <p:nvPr/>
        </p:nvGrpSpPr>
        <p:grpSpPr>
          <a:xfrm>
            <a:off x="11131646" y="6312991"/>
            <a:ext cx="814935" cy="291600"/>
            <a:chOff x="-1597345" y="233060"/>
            <a:chExt cx="9980364" cy="3571175"/>
          </a:xfrm>
        </p:grpSpPr>
        <p:sp>
          <p:nvSpPr>
            <p:cNvPr id="114" name="Vrije vorm 113">
              <a:extLst>
                <a:ext uri="{FF2B5EF4-FFF2-40B4-BE49-F238E27FC236}">
                  <a16:creationId xmlns:a16="http://schemas.microsoft.com/office/drawing/2014/main" id="{AA3CCC42-5943-B948-B02F-577D2D816911}"/>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15" name="Vrije vorm 114">
              <a:extLst>
                <a:ext uri="{FF2B5EF4-FFF2-40B4-BE49-F238E27FC236}">
                  <a16:creationId xmlns:a16="http://schemas.microsoft.com/office/drawing/2014/main" id="{87FC2A55-335C-634C-9AE1-CDEC7065DAB0}"/>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16" name="Vrije vorm 115">
              <a:extLst>
                <a:ext uri="{FF2B5EF4-FFF2-40B4-BE49-F238E27FC236}">
                  <a16:creationId xmlns:a16="http://schemas.microsoft.com/office/drawing/2014/main" id="{767D4945-BFF3-2344-8206-6D25381EAAC2}"/>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17" name="Graphic 2">
              <a:extLst>
                <a:ext uri="{FF2B5EF4-FFF2-40B4-BE49-F238E27FC236}">
                  <a16:creationId xmlns:a16="http://schemas.microsoft.com/office/drawing/2014/main" id="{D280E3D6-BEF0-C046-805A-A8A693626695}"/>
                </a:ext>
              </a:extLst>
            </p:cNvPr>
            <p:cNvGrpSpPr/>
            <p:nvPr/>
          </p:nvGrpSpPr>
          <p:grpSpPr>
            <a:xfrm>
              <a:off x="184698" y="233060"/>
              <a:ext cx="8198320" cy="3571175"/>
              <a:chOff x="184698" y="233060"/>
              <a:chExt cx="8198320" cy="3571175"/>
            </a:xfrm>
          </p:grpSpPr>
          <p:sp>
            <p:nvSpPr>
              <p:cNvPr id="118" name="Vrije vorm 117">
                <a:extLst>
                  <a:ext uri="{FF2B5EF4-FFF2-40B4-BE49-F238E27FC236}">
                    <a16:creationId xmlns:a16="http://schemas.microsoft.com/office/drawing/2014/main" id="{E663ECFA-E518-5941-998E-0E41C117A85D}"/>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19" name="Vrije vorm 118">
                <a:extLst>
                  <a:ext uri="{FF2B5EF4-FFF2-40B4-BE49-F238E27FC236}">
                    <a16:creationId xmlns:a16="http://schemas.microsoft.com/office/drawing/2014/main" id="{56330EFD-46A2-3447-A6B7-1EBE702D330D}"/>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20" name="Vrije vorm 119">
                <a:extLst>
                  <a:ext uri="{FF2B5EF4-FFF2-40B4-BE49-F238E27FC236}">
                    <a16:creationId xmlns:a16="http://schemas.microsoft.com/office/drawing/2014/main" id="{4FC2F8FB-0799-4445-A93B-DE2F420AA335}"/>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21" name="Vrije vorm 120">
                <a:extLst>
                  <a:ext uri="{FF2B5EF4-FFF2-40B4-BE49-F238E27FC236}">
                    <a16:creationId xmlns:a16="http://schemas.microsoft.com/office/drawing/2014/main" id="{FB8F4473-263C-D649-A184-6A99A886D79B}"/>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22" name="Vrije vorm 121">
                <a:extLst>
                  <a:ext uri="{FF2B5EF4-FFF2-40B4-BE49-F238E27FC236}">
                    <a16:creationId xmlns:a16="http://schemas.microsoft.com/office/drawing/2014/main" id="{C7FB48CA-E44C-6B49-A265-2098B8C9059E}"/>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23" name="Vrije vorm 122">
                <a:extLst>
                  <a:ext uri="{FF2B5EF4-FFF2-40B4-BE49-F238E27FC236}">
                    <a16:creationId xmlns:a16="http://schemas.microsoft.com/office/drawing/2014/main" id="{06AD5CF2-A445-6C49-A9F4-FC97E6DA6DE9}"/>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24" name="Vrije vorm 123">
                <a:extLst>
                  <a:ext uri="{FF2B5EF4-FFF2-40B4-BE49-F238E27FC236}">
                    <a16:creationId xmlns:a16="http://schemas.microsoft.com/office/drawing/2014/main" id="{EB8F3535-EB95-0544-A0CA-8EF7DF3444E7}"/>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25" name="Vrije vorm 124">
                <a:extLst>
                  <a:ext uri="{FF2B5EF4-FFF2-40B4-BE49-F238E27FC236}">
                    <a16:creationId xmlns:a16="http://schemas.microsoft.com/office/drawing/2014/main" id="{1E836DBA-94CE-0F40-B165-308145BB2FA7}"/>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26" name="Vrije vorm 125">
                <a:extLst>
                  <a:ext uri="{FF2B5EF4-FFF2-40B4-BE49-F238E27FC236}">
                    <a16:creationId xmlns:a16="http://schemas.microsoft.com/office/drawing/2014/main" id="{0E59F3BF-DD69-A140-84C2-0B6534AB9880}"/>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27" name="Vrije vorm 126">
                <a:extLst>
                  <a:ext uri="{FF2B5EF4-FFF2-40B4-BE49-F238E27FC236}">
                    <a16:creationId xmlns:a16="http://schemas.microsoft.com/office/drawing/2014/main" id="{F9F24609-D134-0648-8C0E-433DF924C0E6}"/>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28" name="Vrije vorm 127">
                <a:extLst>
                  <a:ext uri="{FF2B5EF4-FFF2-40B4-BE49-F238E27FC236}">
                    <a16:creationId xmlns:a16="http://schemas.microsoft.com/office/drawing/2014/main" id="{891247BC-715F-7448-A176-3D1FB7494520}"/>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29" name="Vrije vorm 128">
                <a:extLst>
                  <a:ext uri="{FF2B5EF4-FFF2-40B4-BE49-F238E27FC236}">
                    <a16:creationId xmlns:a16="http://schemas.microsoft.com/office/drawing/2014/main" id="{C3BAEE26-55C6-A24D-98C6-757795E6F6BC}"/>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30" name="Vrije vorm 129">
                <a:extLst>
                  <a:ext uri="{FF2B5EF4-FFF2-40B4-BE49-F238E27FC236}">
                    <a16:creationId xmlns:a16="http://schemas.microsoft.com/office/drawing/2014/main" id="{18E11C48-E4F4-724A-81C0-9EE068D55570}"/>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6794355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kst - Grafiek">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804B8E91-480F-6049-B646-DCD45CD073D4}"/>
              </a:ext>
            </a:extLst>
          </p:cNvPr>
          <p:cNvSpPr/>
          <p:nvPr/>
        </p:nvSpPr>
        <p:spPr>
          <a:xfrm>
            <a:off x="791182" y="381000"/>
            <a:ext cx="11400817" cy="6477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ijdelijke aanduiding voor grafiek 2">
            <a:extLst>
              <a:ext uri="{FF2B5EF4-FFF2-40B4-BE49-F238E27FC236}">
                <a16:creationId xmlns:a16="http://schemas.microsoft.com/office/drawing/2014/main" id="{930551AE-9179-9948-ADFE-2F44EBD84502}"/>
              </a:ext>
            </a:extLst>
          </p:cNvPr>
          <p:cNvSpPr>
            <a:spLocks noGrp="1"/>
          </p:cNvSpPr>
          <p:nvPr>
            <p:ph type="chart" sz="quarter" idx="15"/>
          </p:nvPr>
        </p:nvSpPr>
        <p:spPr>
          <a:xfrm>
            <a:off x="6586538" y="2368552"/>
            <a:ext cx="4767263" cy="3694113"/>
          </a:xfrm>
          <a:prstGeom prst="rect">
            <a:avLst/>
          </a:prstGeom>
        </p:spPr>
        <p:txBody>
          <a:bodyPr/>
          <a:lstStyle/>
          <a:p>
            <a:r>
              <a:rPr lang="nl-NL"/>
              <a:t>Klik op het pictogram als u een grafiek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5" y="2368990"/>
            <a:ext cx="4767320" cy="3694195"/>
          </a:xfrm>
          <a:prstGeom prst="rect">
            <a:avLst/>
          </a:prstGeo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4" name="Groep 13">
            <a:extLst>
              <a:ext uri="{FF2B5EF4-FFF2-40B4-BE49-F238E27FC236}">
                <a16:creationId xmlns:a16="http://schemas.microsoft.com/office/drawing/2014/main" id="{07AE4F76-BDA1-4446-B962-27B48768BB2F}"/>
              </a:ext>
            </a:extLst>
          </p:cNvPr>
          <p:cNvGrpSpPr/>
          <p:nvPr/>
        </p:nvGrpSpPr>
        <p:grpSpPr>
          <a:xfrm>
            <a:off x="12377868" y="1"/>
            <a:ext cx="3593091" cy="5328246"/>
            <a:chOff x="12377867" y="1"/>
            <a:chExt cx="3593091" cy="5328246"/>
          </a:xfrm>
        </p:grpSpPr>
        <p:sp>
          <p:nvSpPr>
            <p:cNvPr id="15" name="Rechthoek 14">
              <a:extLst>
                <a:ext uri="{FF2B5EF4-FFF2-40B4-BE49-F238E27FC236}">
                  <a16:creationId xmlns:a16="http://schemas.microsoft.com/office/drawing/2014/main" id="{8788C54E-742C-4D8F-A39E-DC2200237518}"/>
                </a:ext>
              </a:extLst>
            </p:cNvPr>
            <p:cNvSpPr/>
            <p:nvPr/>
          </p:nvSpPr>
          <p:spPr>
            <a:xfrm>
              <a:off x="12377867" y="3575647"/>
              <a:ext cx="3593091" cy="1752600"/>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data bewerken</a:t>
              </a:r>
            </a:p>
          </p:txBody>
        </p:sp>
        <p:sp>
          <p:nvSpPr>
            <p:cNvPr id="16" name="Ovaal 15">
              <a:extLst>
                <a:ext uri="{FF2B5EF4-FFF2-40B4-BE49-F238E27FC236}">
                  <a16:creationId xmlns:a16="http://schemas.microsoft.com/office/drawing/2014/main" id="{42C37534-120C-40DC-9795-1C10470BDFAA}"/>
                </a:ext>
              </a:extLst>
            </p:cNvPr>
            <p:cNvSpPr/>
            <p:nvPr/>
          </p:nvSpPr>
          <p:spPr>
            <a:xfrm>
              <a:off x="12560445" y="404024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17" name="Rechthoek 16">
              <a:extLst>
                <a:ext uri="{FF2B5EF4-FFF2-40B4-BE49-F238E27FC236}">
                  <a16:creationId xmlns:a16="http://schemas.microsoft.com/office/drawing/2014/main" id="{4BE2FBC6-7B22-45CD-AE12-F9F02CA7E919}"/>
                </a:ext>
              </a:extLst>
            </p:cNvPr>
            <p:cNvSpPr/>
            <p:nvPr/>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Klik met de rechter muisknop op de grafiek en kies ‘Gegevens bewerken’.</a:t>
              </a:r>
            </a:p>
          </p:txBody>
        </p:sp>
        <p:grpSp>
          <p:nvGrpSpPr>
            <p:cNvPr id="18" name="Groep 17">
              <a:extLst>
                <a:ext uri="{FF2B5EF4-FFF2-40B4-BE49-F238E27FC236}">
                  <a16:creationId xmlns:a16="http://schemas.microsoft.com/office/drawing/2014/main" id="{EDB0E5A7-0DA2-4B61-90D7-221C985F367E}"/>
                </a:ext>
              </a:extLst>
            </p:cNvPr>
            <p:cNvGrpSpPr/>
            <p:nvPr/>
          </p:nvGrpSpPr>
          <p:grpSpPr>
            <a:xfrm>
              <a:off x="12849211" y="4480038"/>
              <a:ext cx="1495189" cy="563933"/>
              <a:chOff x="-3314821" y="3310415"/>
              <a:chExt cx="1495189" cy="563933"/>
            </a:xfrm>
          </p:grpSpPr>
          <p:sp>
            <p:nvSpPr>
              <p:cNvPr id="34" name="Rechthoek 33">
                <a:extLst>
                  <a:ext uri="{FF2B5EF4-FFF2-40B4-BE49-F238E27FC236}">
                    <a16:creationId xmlns:a16="http://schemas.microsoft.com/office/drawing/2014/main" id="{A27CC0B2-8084-47E6-B6E2-CFCEE8FA4351}"/>
                  </a:ext>
                </a:extLst>
              </p:cNvPr>
              <p:cNvSpPr/>
              <p:nvPr/>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i="0" noProof="0">
                  <a:solidFill>
                    <a:schemeClr val="tx1"/>
                  </a:solidFill>
                  <a:latin typeface="+mn-lt"/>
                  <a:ea typeface="Open Sans" panose="020B0606030504020204" pitchFamily="34" charset="0"/>
                  <a:cs typeface="Calibri" panose="020F0502020204030204" pitchFamily="34" charset="0"/>
                </a:endParaRPr>
              </a:p>
            </p:txBody>
          </p:sp>
          <p:sp>
            <p:nvSpPr>
              <p:cNvPr id="35" name="Rechthoek 34">
                <a:extLst>
                  <a:ext uri="{FF2B5EF4-FFF2-40B4-BE49-F238E27FC236}">
                    <a16:creationId xmlns:a16="http://schemas.microsoft.com/office/drawing/2014/main" id="{07E65423-E53F-4F3E-9F6A-06F1294CF666}"/>
                  </a:ext>
                </a:extLst>
              </p:cNvPr>
              <p:cNvSpPr/>
              <p:nvPr/>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0" i="0" noProof="0">
                  <a:solidFill>
                    <a:schemeClr val="tx1"/>
                  </a:solidFill>
                  <a:latin typeface="+mn-lt"/>
                  <a:ea typeface="Open Sans" panose="020B0606030504020204" pitchFamily="34" charset="0"/>
                  <a:cs typeface="Calibri" panose="020F0502020204030204" pitchFamily="34" charset="0"/>
                </a:endParaRPr>
              </a:p>
            </p:txBody>
          </p:sp>
          <p:sp>
            <p:nvSpPr>
              <p:cNvPr id="36" name="Tekstvak 35">
                <a:extLst>
                  <a:ext uri="{FF2B5EF4-FFF2-40B4-BE49-F238E27FC236}">
                    <a16:creationId xmlns:a16="http://schemas.microsoft.com/office/drawing/2014/main" id="{DDADB5AB-70E5-4A9F-8AAD-71775D5CF37E}"/>
                  </a:ext>
                </a:extLst>
              </p:cNvPr>
              <p:cNvSpPr txBox="1"/>
              <p:nvPr/>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Grafiektype wijzigen</a:t>
                </a:r>
              </a:p>
            </p:txBody>
          </p:sp>
          <p:sp>
            <p:nvSpPr>
              <p:cNvPr id="37" name="Tekstvak 36">
                <a:extLst>
                  <a:ext uri="{FF2B5EF4-FFF2-40B4-BE49-F238E27FC236}">
                    <a16:creationId xmlns:a16="http://schemas.microsoft.com/office/drawing/2014/main" id="{C750D3FF-1994-4D8A-A976-709CD7311290}"/>
                  </a:ext>
                </a:extLst>
              </p:cNvPr>
              <p:cNvSpPr txBox="1"/>
              <p:nvPr/>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Gegevens bewerken</a:t>
                </a:r>
              </a:p>
            </p:txBody>
          </p:sp>
          <p:sp>
            <p:nvSpPr>
              <p:cNvPr id="38" name="Vrije vorm: vorm 61">
                <a:extLst>
                  <a:ext uri="{FF2B5EF4-FFF2-40B4-BE49-F238E27FC236}">
                    <a16:creationId xmlns:a16="http://schemas.microsoft.com/office/drawing/2014/main" id="{02690D45-B745-4BFE-AD71-0F4043E995BA}"/>
                  </a:ext>
                </a:extLst>
              </p:cNvPr>
              <p:cNvSpPr/>
              <p:nvPr/>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b="0" i="0" cap="all" baseline="0" noProof="0">
                  <a:solidFill>
                    <a:schemeClr val="tx1"/>
                  </a:solidFill>
                  <a:latin typeface="+mn-lt"/>
                  <a:ea typeface="Open Sans" panose="020B060603050402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63713941-8701-441D-8012-D2202BE10109}"/>
                  </a:ext>
                </a:extLst>
              </p:cNvPr>
              <p:cNvGrpSpPr/>
              <p:nvPr/>
            </p:nvGrpSpPr>
            <p:grpSpPr>
              <a:xfrm>
                <a:off x="-3261976" y="3361742"/>
                <a:ext cx="139861" cy="152244"/>
                <a:chOff x="12574450" y="6053892"/>
                <a:chExt cx="169232" cy="184215"/>
              </a:xfrm>
            </p:grpSpPr>
            <p:sp>
              <p:nvSpPr>
                <p:cNvPr id="59" name="Rechthoek 58">
                  <a:extLst>
                    <a:ext uri="{FF2B5EF4-FFF2-40B4-BE49-F238E27FC236}">
                      <a16:creationId xmlns:a16="http://schemas.microsoft.com/office/drawing/2014/main" id="{AD1042F2-827F-44B1-B308-450EAE169602}"/>
                    </a:ext>
                  </a:extLst>
                </p:cNvPr>
                <p:cNvSpPr/>
                <p:nvPr/>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89EF6E09-539B-47A8-BCF3-AADAE8568483}"/>
                    </a:ext>
                  </a:extLst>
                </p:cNvPr>
                <p:cNvSpPr/>
                <p:nvPr/>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D799DBCB-17EF-4D12-8E91-06B87C213F8A}"/>
                    </a:ext>
                  </a:extLst>
                </p:cNvPr>
                <p:cNvSpPr/>
                <p:nvPr/>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A3B07756-9514-460A-AB1D-77DEDF334529}"/>
                  </a:ext>
                </a:extLst>
              </p:cNvPr>
              <p:cNvGrpSpPr/>
              <p:nvPr/>
            </p:nvGrpSpPr>
            <p:grpSpPr>
              <a:xfrm>
                <a:off x="-3261070" y="3635199"/>
                <a:ext cx="168905" cy="104490"/>
                <a:chOff x="-3261070" y="3620931"/>
                <a:chExt cx="193920" cy="119965"/>
              </a:xfrm>
            </p:grpSpPr>
            <p:sp>
              <p:nvSpPr>
                <p:cNvPr id="41" name="Rechthoek 40">
                  <a:extLst>
                    <a:ext uri="{FF2B5EF4-FFF2-40B4-BE49-F238E27FC236}">
                      <a16:creationId xmlns:a16="http://schemas.microsoft.com/office/drawing/2014/main" id="{4A46A393-CD37-419C-A82A-727B7FE50169}"/>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55DD6BBA-38D3-41DF-8F7D-F28C05C90D88}"/>
                    </a:ext>
                  </a:extLst>
                </p:cNvPr>
                <p:cNvGrpSpPr/>
                <p:nvPr/>
              </p:nvGrpSpPr>
              <p:grpSpPr>
                <a:xfrm>
                  <a:off x="-3261070" y="3622063"/>
                  <a:ext cx="141113" cy="117345"/>
                  <a:chOff x="1094874" y="-878306"/>
                  <a:chExt cx="867364" cy="613611"/>
                </a:xfrm>
              </p:grpSpPr>
              <p:cxnSp>
                <p:nvCxnSpPr>
                  <p:cNvPr id="52" name="Rechte verbindingslijn 51">
                    <a:extLst>
                      <a:ext uri="{FF2B5EF4-FFF2-40B4-BE49-F238E27FC236}">
                        <a16:creationId xmlns:a16="http://schemas.microsoft.com/office/drawing/2014/main" id="{3B815D80-DC7B-4921-96BC-B83879F297EB}"/>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4F1874C6-0458-4830-9E79-1EA746BBAE2C}"/>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4" name="Groep 53">
                    <a:extLst>
                      <a:ext uri="{FF2B5EF4-FFF2-40B4-BE49-F238E27FC236}">
                        <a16:creationId xmlns:a16="http://schemas.microsoft.com/office/drawing/2014/main" id="{42B21073-1C48-4B0D-B34F-ABCC188850C1}"/>
                      </a:ext>
                    </a:extLst>
                  </p:cNvPr>
                  <p:cNvGrpSpPr/>
                  <p:nvPr/>
                </p:nvGrpSpPr>
                <p:grpSpPr>
                  <a:xfrm>
                    <a:off x="1270535" y="-878306"/>
                    <a:ext cx="526983" cy="613611"/>
                    <a:chOff x="1270535" y="-745959"/>
                    <a:chExt cx="526983" cy="481264"/>
                  </a:xfrm>
                </p:grpSpPr>
                <p:cxnSp>
                  <p:nvCxnSpPr>
                    <p:cNvPr id="55" name="Rechte verbindingslijn 54">
                      <a:extLst>
                        <a:ext uri="{FF2B5EF4-FFF2-40B4-BE49-F238E27FC236}">
                          <a16:creationId xmlns:a16="http://schemas.microsoft.com/office/drawing/2014/main" id="{B5BFF9A4-D4C3-481B-B7E9-2428C942F931}"/>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056F6EE2-5C0E-4E44-8062-8FA9A33A2AC2}"/>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22CE86CC-55F6-4208-A5A7-AA5F5A39A13C}"/>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155C6C5D-4451-4FB8-9A2C-092BBC1D3590}"/>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3" name="Rechte verbindingslijn 42">
                  <a:extLst>
                    <a:ext uri="{FF2B5EF4-FFF2-40B4-BE49-F238E27FC236}">
                      <a16:creationId xmlns:a16="http://schemas.microsoft.com/office/drawing/2014/main" id="{8C228D44-9F22-42FA-8BAE-39BFFF8173CE}"/>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B5C72C1A-60B2-45BF-ADC6-B3BCD79E3490}"/>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3F70F74D-95CA-4E68-8853-F566122619E6}"/>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10815370-5A67-454B-BEFC-AC645D1370D7}"/>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0A3B81C7-9B46-442E-9136-058A57BE5508}"/>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1F376DF2-9D69-4DC5-850E-77F94F803938}"/>
                    </a:ext>
                  </a:extLst>
                </p:cNvPr>
                <p:cNvGrpSpPr/>
                <p:nvPr/>
              </p:nvGrpSpPr>
              <p:grpSpPr>
                <a:xfrm rot="2700000">
                  <a:off x="-3158000" y="3650045"/>
                  <a:ext cx="34350" cy="147351"/>
                  <a:chOff x="3148392" y="-836646"/>
                  <a:chExt cx="132124" cy="596095"/>
                </a:xfrm>
                <a:solidFill>
                  <a:srgbClr val="3399FF"/>
                </a:solidFill>
              </p:grpSpPr>
              <p:sp>
                <p:nvSpPr>
                  <p:cNvPr id="49" name="Rechthoek 48">
                    <a:extLst>
                      <a:ext uri="{FF2B5EF4-FFF2-40B4-BE49-F238E27FC236}">
                        <a16:creationId xmlns:a16="http://schemas.microsoft.com/office/drawing/2014/main" id="{BAFC6253-F714-416A-9F76-79359CD889B3}"/>
                      </a:ext>
                    </a:extLst>
                  </p:cNvPr>
                  <p:cNvSpPr/>
                  <p:nvPr/>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50" name="Rechthoek: afgeronde bovenhoeken 74">
                    <a:extLst>
                      <a:ext uri="{FF2B5EF4-FFF2-40B4-BE49-F238E27FC236}">
                        <a16:creationId xmlns:a16="http://schemas.microsoft.com/office/drawing/2014/main" id="{655E35EA-E09F-4FCD-9692-79EA8EF898C7}"/>
                      </a:ext>
                    </a:extLst>
                  </p:cNvPr>
                  <p:cNvSpPr/>
                  <p:nvPr/>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51" name="Gelijkbenige driehoek 75">
                    <a:extLst>
                      <a:ext uri="{FF2B5EF4-FFF2-40B4-BE49-F238E27FC236}">
                        <a16:creationId xmlns:a16="http://schemas.microsoft.com/office/drawing/2014/main" id="{D7D0E97E-62F4-46BB-AD9A-D2C54577D268}"/>
                      </a:ext>
                    </a:extLst>
                  </p:cNvPr>
                  <p:cNvSpPr/>
                  <p:nvPr/>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grpSp>
        </p:grpSp>
        <p:sp>
          <p:nvSpPr>
            <p:cNvPr id="19" name="Rechthoek 18">
              <a:extLst>
                <a:ext uri="{FF2B5EF4-FFF2-40B4-BE49-F238E27FC236}">
                  <a16:creationId xmlns:a16="http://schemas.microsoft.com/office/drawing/2014/main" id="{1DD78718-5032-432B-9F22-1BD89D05106E}"/>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invoegen/opmaken</a:t>
              </a:r>
            </a:p>
          </p:txBody>
        </p:sp>
        <p:sp>
          <p:nvSpPr>
            <p:cNvPr id="20" name="Ovaal 19">
              <a:extLst>
                <a:ext uri="{FF2B5EF4-FFF2-40B4-BE49-F238E27FC236}">
                  <a16:creationId xmlns:a16="http://schemas.microsoft.com/office/drawing/2014/main" id="{7DB897B3-DA10-42A1-8CAA-A9190B8A9A66}"/>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21" name="Rechthoek 20">
              <a:extLst>
                <a:ext uri="{FF2B5EF4-FFF2-40B4-BE49-F238E27FC236}">
                  <a16:creationId xmlns:a16="http://schemas.microsoft.com/office/drawing/2014/main" id="{0D6766BB-B26E-44CC-AABD-E043D966BF6F}"/>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Wanneer nodig, verwijder de bestaande grafiek d.m.v. de ‘Backspace toets’. Klik op het pictogram om een nieuwe grafiek in te voegen (zie onderstaand voorbeeld).</a:t>
              </a:r>
            </a:p>
          </p:txBody>
        </p:sp>
        <p:sp>
          <p:nvSpPr>
            <p:cNvPr id="22" name="Ovaal 21">
              <a:extLst>
                <a:ext uri="{FF2B5EF4-FFF2-40B4-BE49-F238E27FC236}">
                  <a16:creationId xmlns:a16="http://schemas.microsoft.com/office/drawing/2014/main" id="{3254A913-338B-41BB-9FB4-EA8C19D97D4D}"/>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2</a:t>
              </a:r>
            </a:p>
          </p:txBody>
        </p:sp>
        <p:sp>
          <p:nvSpPr>
            <p:cNvPr id="23" name="Rechthoek 22">
              <a:extLst>
                <a:ext uri="{FF2B5EF4-FFF2-40B4-BE49-F238E27FC236}">
                  <a16:creationId xmlns:a16="http://schemas.microsoft.com/office/drawing/2014/main" id="{9ED1ECB5-63EB-4A41-BBF6-521C57F5EDA5}"/>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Selecteer de gewenste grafiek</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en klik op ‘Invoegen’.</a:t>
              </a:r>
            </a:p>
          </p:txBody>
        </p:sp>
        <p:grpSp>
          <p:nvGrpSpPr>
            <p:cNvPr id="24" name="Groep 23">
              <a:extLst>
                <a:ext uri="{FF2B5EF4-FFF2-40B4-BE49-F238E27FC236}">
                  <a16:creationId xmlns:a16="http://schemas.microsoft.com/office/drawing/2014/main" id="{E0ED73A7-8601-4D3D-9194-360E42AA207D}"/>
                </a:ext>
              </a:extLst>
            </p:cNvPr>
            <p:cNvGrpSpPr/>
            <p:nvPr/>
          </p:nvGrpSpPr>
          <p:grpSpPr>
            <a:xfrm>
              <a:off x="12852713" y="2164285"/>
              <a:ext cx="825500" cy="209550"/>
              <a:chOff x="13504624" y="2482850"/>
              <a:chExt cx="825500" cy="209550"/>
            </a:xfrm>
          </p:grpSpPr>
          <p:sp>
            <p:nvSpPr>
              <p:cNvPr id="31" name="Rechthoek 30">
                <a:extLst>
                  <a:ext uri="{FF2B5EF4-FFF2-40B4-BE49-F238E27FC236}">
                    <a16:creationId xmlns:a16="http://schemas.microsoft.com/office/drawing/2014/main" id="{1BCC114B-0EED-46C0-A386-E766BDC1FB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i="0" noProof="0">
                    <a:solidFill>
                      <a:schemeClr val="tx1"/>
                    </a:solidFill>
                    <a:latin typeface="+mn-lt"/>
                    <a:ea typeface="Open Sans" panose="020B0606030504020204" pitchFamily="34" charset="0"/>
                    <a:cs typeface="Calibri" panose="020F0502020204030204" pitchFamily="34" charset="0"/>
                  </a:rPr>
                  <a:t>Invoegen</a:t>
                </a:r>
              </a:p>
            </p:txBody>
          </p:sp>
          <p:cxnSp>
            <p:nvCxnSpPr>
              <p:cNvPr id="32" name="Rechte verbindingslijn 31">
                <a:extLst>
                  <a:ext uri="{FF2B5EF4-FFF2-40B4-BE49-F238E27FC236}">
                    <a16:creationId xmlns:a16="http://schemas.microsoft.com/office/drawing/2014/main" id="{78AF3C90-D010-4DF1-9915-60ED185D1234}"/>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33" name="Gelijkbenige driehoek 56">
                <a:extLst>
                  <a:ext uri="{FF2B5EF4-FFF2-40B4-BE49-F238E27FC236}">
                    <a16:creationId xmlns:a16="http://schemas.microsoft.com/office/drawing/2014/main" id="{747CC81B-76C2-4298-9585-B23D721B44A0}"/>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0" i="0" noProof="0">
                  <a:solidFill>
                    <a:schemeClr val="tx1"/>
                  </a:solidFill>
                  <a:latin typeface="+mn-lt"/>
                  <a:ea typeface="Open Sans" panose="020B0606030504020204" pitchFamily="34" charset="0"/>
                  <a:cs typeface="Calibri" panose="020F0502020204030204" pitchFamily="34" charset="0"/>
                </a:endParaRPr>
              </a:p>
            </p:txBody>
          </p:sp>
        </p:grpSp>
        <p:grpSp>
          <p:nvGrpSpPr>
            <p:cNvPr id="25" name="Groep 24">
              <a:extLst>
                <a:ext uri="{FF2B5EF4-FFF2-40B4-BE49-F238E27FC236}">
                  <a16:creationId xmlns:a16="http://schemas.microsoft.com/office/drawing/2014/main" id="{C90614B1-ACE6-4966-8DD4-3F2CB8A2DC6B}"/>
                </a:ext>
              </a:extLst>
            </p:cNvPr>
            <p:cNvGrpSpPr/>
            <p:nvPr/>
          </p:nvGrpSpPr>
          <p:grpSpPr>
            <a:xfrm>
              <a:off x="12847433" y="1232480"/>
              <a:ext cx="289372" cy="314992"/>
              <a:chOff x="7322769" y="-310267"/>
              <a:chExt cx="289372" cy="314992"/>
            </a:xfrm>
          </p:grpSpPr>
          <p:sp>
            <p:nvSpPr>
              <p:cNvPr id="28" name="Rechthoek 27">
                <a:extLst>
                  <a:ext uri="{FF2B5EF4-FFF2-40B4-BE49-F238E27FC236}">
                    <a16:creationId xmlns:a16="http://schemas.microsoft.com/office/drawing/2014/main" id="{DF0F274F-C285-4393-A6CB-C92355EE54EF}"/>
                  </a:ext>
                </a:extLst>
              </p:cNvPr>
              <p:cNvSpPr/>
              <p:nvPr/>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58E28F02-83E6-4844-B0B3-57D084943D13}"/>
                  </a:ext>
                </a:extLst>
              </p:cNvPr>
              <p:cNvSpPr/>
              <p:nvPr/>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7E65D3F7-A868-4F7D-8709-C8237605294B}"/>
                  </a:ext>
                </a:extLst>
              </p:cNvPr>
              <p:cNvSpPr/>
              <p:nvPr/>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sp>
          <p:nvSpPr>
            <p:cNvPr id="26" name="Ovaal 25">
              <a:extLst>
                <a:ext uri="{FF2B5EF4-FFF2-40B4-BE49-F238E27FC236}">
                  <a16:creationId xmlns:a16="http://schemas.microsoft.com/office/drawing/2014/main" id="{CE7445C4-B0A7-462D-90B1-74D421CD2CC4}"/>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3</a:t>
              </a:r>
            </a:p>
          </p:txBody>
        </p:sp>
        <p:sp>
          <p:nvSpPr>
            <p:cNvPr id="27" name="Rechthoek 26">
              <a:extLst>
                <a:ext uri="{FF2B5EF4-FFF2-40B4-BE49-F238E27FC236}">
                  <a16:creationId xmlns:a16="http://schemas.microsoft.com/office/drawing/2014/main" id="{1AEDB452-DEE1-4407-A940-E12B8EFD8F4E}"/>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Verander de opmaak van de grafiek door onderdelen van de grafiek aan te klikken en naar de tab ‘Hulpmiddelen van grafieken - Opmaak’ te gaan. </a:t>
              </a:r>
            </a:p>
          </p:txBody>
        </p:sp>
      </p:grpSp>
      <p:grpSp>
        <p:nvGrpSpPr>
          <p:cNvPr id="62" name="Groep 61">
            <a:extLst>
              <a:ext uri="{FF2B5EF4-FFF2-40B4-BE49-F238E27FC236}">
                <a16:creationId xmlns:a16="http://schemas.microsoft.com/office/drawing/2014/main" id="{E7E42029-6937-9246-9B55-B2E8054D9EF8}"/>
              </a:ext>
            </a:extLst>
          </p:cNvPr>
          <p:cNvGrpSpPr/>
          <p:nvPr/>
        </p:nvGrpSpPr>
        <p:grpSpPr>
          <a:xfrm>
            <a:off x="-3593091" y="2754611"/>
            <a:ext cx="3593091" cy="4430752"/>
            <a:chOff x="-3593091" y="2754611"/>
            <a:chExt cx="3593091" cy="4430752"/>
          </a:xfrm>
        </p:grpSpPr>
        <p:pic>
          <p:nvPicPr>
            <p:cNvPr id="63" name="Afbeelding 62">
              <a:extLst>
                <a:ext uri="{FF2B5EF4-FFF2-40B4-BE49-F238E27FC236}">
                  <a16:creationId xmlns:a16="http://schemas.microsoft.com/office/drawing/2014/main" id="{37DDE296-E017-B644-AAA9-01F79DE716F1}"/>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64" name="Groep 63">
              <a:extLst>
                <a:ext uri="{FF2B5EF4-FFF2-40B4-BE49-F238E27FC236}">
                  <a16:creationId xmlns:a16="http://schemas.microsoft.com/office/drawing/2014/main" id="{E083C129-E0F8-5D46-B7E9-D0D1EC750231}"/>
                </a:ext>
              </a:extLst>
            </p:cNvPr>
            <p:cNvGrpSpPr/>
            <p:nvPr/>
          </p:nvGrpSpPr>
          <p:grpSpPr>
            <a:xfrm>
              <a:off x="-3593091" y="2754611"/>
              <a:ext cx="3593091" cy="4430752"/>
              <a:chOff x="-3593091" y="2754611"/>
              <a:chExt cx="3593091" cy="4430752"/>
            </a:xfrm>
          </p:grpSpPr>
          <p:sp>
            <p:nvSpPr>
              <p:cNvPr id="70" name="Rechthoek 69">
                <a:extLst>
                  <a:ext uri="{FF2B5EF4-FFF2-40B4-BE49-F238E27FC236}">
                    <a16:creationId xmlns:a16="http://schemas.microsoft.com/office/drawing/2014/main" id="{4FCC58F8-60CF-CC4D-88D8-60B5616845AA}"/>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71" name="Rechthoek 70">
                <a:extLst>
                  <a:ext uri="{FF2B5EF4-FFF2-40B4-BE49-F238E27FC236}">
                    <a16:creationId xmlns:a16="http://schemas.microsoft.com/office/drawing/2014/main" id="{CA58EC33-E00A-D149-B9BE-C1C66C1277DB}"/>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72" name="VOORBEELD">
                <a:extLst>
                  <a:ext uri="{FF2B5EF4-FFF2-40B4-BE49-F238E27FC236}">
                    <a16:creationId xmlns:a16="http://schemas.microsoft.com/office/drawing/2014/main" id="{5F32E12E-AA2B-0742-A0FB-AD5D4802CF33}"/>
                  </a:ext>
                </a:extLst>
              </p:cNvPr>
              <p:cNvGrpSpPr/>
              <p:nvPr/>
            </p:nvGrpSpPr>
            <p:grpSpPr>
              <a:xfrm>
                <a:off x="-3412097" y="3250745"/>
                <a:ext cx="3234311" cy="604518"/>
                <a:chOff x="-3605171" y="458674"/>
                <a:chExt cx="3234311" cy="558875"/>
              </a:xfrm>
            </p:grpSpPr>
            <p:sp>
              <p:nvSpPr>
                <p:cNvPr id="73" name="Rechthoek 72">
                  <a:extLst>
                    <a:ext uri="{FF2B5EF4-FFF2-40B4-BE49-F238E27FC236}">
                      <a16:creationId xmlns:a16="http://schemas.microsoft.com/office/drawing/2014/main" id="{418A32FF-2F90-8D47-8A69-64D5BAA5319F}"/>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74" name="Rechthoek 73">
                  <a:extLst>
                    <a:ext uri="{FF2B5EF4-FFF2-40B4-BE49-F238E27FC236}">
                      <a16:creationId xmlns:a16="http://schemas.microsoft.com/office/drawing/2014/main" id="{2CC7D3BB-D84F-614F-BCD5-327529EE2CE6}"/>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75" name="Groep 74">
                  <a:extLst>
                    <a:ext uri="{FF2B5EF4-FFF2-40B4-BE49-F238E27FC236}">
                      <a16:creationId xmlns:a16="http://schemas.microsoft.com/office/drawing/2014/main" id="{222752C8-400E-3040-B8E6-402E9865309B}"/>
                    </a:ext>
                  </a:extLst>
                </p:cNvPr>
                <p:cNvGrpSpPr/>
                <p:nvPr/>
              </p:nvGrpSpPr>
              <p:grpSpPr>
                <a:xfrm>
                  <a:off x="-3386247" y="830871"/>
                  <a:ext cx="139423" cy="109566"/>
                  <a:chOff x="-2866744" y="827071"/>
                  <a:chExt cx="168701" cy="132575"/>
                </a:xfrm>
              </p:grpSpPr>
              <p:grpSp>
                <p:nvGrpSpPr>
                  <p:cNvPr id="106" name="Groep 105">
                    <a:extLst>
                      <a:ext uri="{FF2B5EF4-FFF2-40B4-BE49-F238E27FC236}">
                        <a16:creationId xmlns:a16="http://schemas.microsoft.com/office/drawing/2014/main" id="{ADECDC39-1E8C-9942-92B5-380A246B40DF}"/>
                      </a:ext>
                    </a:extLst>
                  </p:cNvPr>
                  <p:cNvGrpSpPr/>
                  <p:nvPr/>
                </p:nvGrpSpPr>
                <p:grpSpPr>
                  <a:xfrm>
                    <a:off x="-2866744" y="827071"/>
                    <a:ext cx="168701" cy="132575"/>
                    <a:chOff x="-2866744" y="827071"/>
                    <a:chExt cx="168701" cy="132575"/>
                  </a:xfrm>
                </p:grpSpPr>
                <p:cxnSp>
                  <p:nvCxnSpPr>
                    <p:cNvPr id="108" name="Rechte verbindingslijn 107">
                      <a:extLst>
                        <a:ext uri="{FF2B5EF4-FFF2-40B4-BE49-F238E27FC236}">
                          <a16:creationId xmlns:a16="http://schemas.microsoft.com/office/drawing/2014/main" id="{B207C158-2FEA-3347-958D-21C7692A01A4}"/>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09" name="Rechte verbindingslijn 108">
                      <a:extLst>
                        <a:ext uri="{FF2B5EF4-FFF2-40B4-BE49-F238E27FC236}">
                          <a16:creationId xmlns:a16="http://schemas.microsoft.com/office/drawing/2014/main" id="{C1CEAE13-C598-F840-B9BB-FE879CB81606}"/>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10" name="Rechte verbindingslijn 109">
                      <a:extLst>
                        <a:ext uri="{FF2B5EF4-FFF2-40B4-BE49-F238E27FC236}">
                          <a16:creationId xmlns:a16="http://schemas.microsoft.com/office/drawing/2014/main" id="{74AAEFFD-A7CC-0542-991D-CAC3FFB24B0D}"/>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11" name="Rechte verbindingslijn 110">
                      <a:extLst>
                        <a:ext uri="{FF2B5EF4-FFF2-40B4-BE49-F238E27FC236}">
                          <a16:creationId xmlns:a16="http://schemas.microsoft.com/office/drawing/2014/main" id="{CFCADE66-A794-6C43-8EDC-695FAD318342}"/>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12" name="Rechte verbindingslijn 111">
                      <a:extLst>
                        <a:ext uri="{FF2B5EF4-FFF2-40B4-BE49-F238E27FC236}">
                          <a16:creationId xmlns:a16="http://schemas.microsoft.com/office/drawing/2014/main" id="{B3AEEAEC-CF74-BF42-B0E9-38E8C8B42D60}"/>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07" name="Pijl: rechts 129">
                    <a:extLst>
                      <a:ext uri="{FF2B5EF4-FFF2-40B4-BE49-F238E27FC236}">
                        <a16:creationId xmlns:a16="http://schemas.microsoft.com/office/drawing/2014/main" id="{C72F13E5-397C-9F44-96FA-4D093145326F}"/>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76" name="Groep 75">
                  <a:extLst>
                    <a:ext uri="{FF2B5EF4-FFF2-40B4-BE49-F238E27FC236}">
                      <a16:creationId xmlns:a16="http://schemas.microsoft.com/office/drawing/2014/main" id="{CD3463F7-7530-1A42-8BA9-1FC1B94381CD}"/>
                    </a:ext>
                  </a:extLst>
                </p:cNvPr>
                <p:cNvGrpSpPr/>
                <p:nvPr/>
              </p:nvGrpSpPr>
              <p:grpSpPr>
                <a:xfrm>
                  <a:off x="-3605171" y="830871"/>
                  <a:ext cx="139423" cy="109566"/>
                  <a:chOff x="-2866744" y="518074"/>
                  <a:chExt cx="168701" cy="132575"/>
                </a:xfrm>
              </p:grpSpPr>
              <p:grpSp>
                <p:nvGrpSpPr>
                  <p:cNvPr id="99" name="Groep 98">
                    <a:extLst>
                      <a:ext uri="{FF2B5EF4-FFF2-40B4-BE49-F238E27FC236}">
                        <a16:creationId xmlns:a16="http://schemas.microsoft.com/office/drawing/2014/main" id="{8808C84D-EEEC-A542-B7CF-E6B9EC73B339}"/>
                      </a:ext>
                    </a:extLst>
                  </p:cNvPr>
                  <p:cNvGrpSpPr/>
                  <p:nvPr/>
                </p:nvGrpSpPr>
                <p:grpSpPr>
                  <a:xfrm>
                    <a:off x="-2866744" y="518074"/>
                    <a:ext cx="168701" cy="132575"/>
                    <a:chOff x="-2866744" y="518074"/>
                    <a:chExt cx="168701" cy="132575"/>
                  </a:xfrm>
                </p:grpSpPr>
                <p:cxnSp>
                  <p:nvCxnSpPr>
                    <p:cNvPr id="101" name="Rechte verbindingslijn 100">
                      <a:extLst>
                        <a:ext uri="{FF2B5EF4-FFF2-40B4-BE49-F238E27FC236}">
                          <a16:creationId xmlns:a16="http://schemas.microsoft.com/office/drawing/2014/main" id="{5DAF0CA3-60C6-B94A-B45C-AF64E300B759}"/>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02" name="Rechte verbindingslijn 101">
                      <a:extLst>
                        <a:ext uri="{FF2B5EF4-FFF2-40B4-BE49-F238E27FC236}">
                          <a16:creationId xmlns:a16="http://schemas.microsoft.com/office/drawing/2014/main" id="{A7704095-5CD9-4D41-AD57-941481A372E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03" name="Rechte verbindingslijn 102">
                      <a:extLst>
                        <a:ext uri="{FF2B5EF4-FFF2-40B4-BE49-F238E27FC236}">
                          <a16:creationId xmlns:a16="http://schemas.microsoft.com/office/drawing/2014/main" id="{8BA2DE55-C8BB-C349-95DF-7FFBF8DE2D26}"/>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04" name="Rechte verbindingslijn 103">
                      <a:extLst>
                        <a:ext uri="{FF2B5EF4-FFF2-40B4-BE49-F238E27FC236}">
                          <a16:creationId xmlns:a16="http://schemas.microsoft.com/office/drawing/2014/main" id="{39154458-D8DF-9349-894A-B466B8EDF455}"/>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05" name="Rechte verbindingslijn 104">
                      <a:extLst>
                        <a:ext uri="{FF2B5EF4-FFF2-40B4-BE49-F238E27FC236}">
                          <a16:creationId xmlns:a16="http://schemas.microsoft.com/office/drawing/2014/main" id="{3A88C54F-0155-5445-AE65-443EA8DF0FE2}"/>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00" name="Pijl: rechts 122">
                    <a:extLst>
                      <a:ext uri="{FF2B5EF4-FFF2-40B4-BE49-F238E27FC236}">
                        <a16:creationId xmlns:a16="http://schemas.microsoft.com/office/drawing/2014/main" id="{ECA7F3CC-F099-4845-BCEC-378DDCAC0BCD}"/>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77" name="Rechte verbindingslijn 76">
                  <a:extLst>
                    <a:ext uri="{FF2B5EF4-FFF2-40B4-BE49-F238E27FC236}">
                      <a16:creationId xmlns:a16="http://schemas.microsoft.com/office/drawing/2014/main" id="{E3AA7ABF-7D70-5E4E-81F0-0F92E9AE5402}"/>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78" name="Rechte verbindingslijn 77">
                  <a:extLst>
                    <a:ext uri="{FF2B5EF4-FFF2-40B4-BE49-F238E27FC236}">
                      <a16:creationId xmlns:a16="http://schemas.microsoft.com/office/drawing/2014/main" id="{6C469A1D-4C68-3947-9BC5-E5F2E764F9B6}"/>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79" name="Rechthoek 78">
                  <a:extLst>
                    <a:ext uri="{FF2B5EF4-FFF2-40B4-BE49-F238E27FC236}">
                      <a16:creationId xmlns:a16="http://schemas.microsoft.com/office/drawing/2014/main" id="{BD27A195-0297-AC41-A8BE-13C80A061DFE}"/>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80" name="Rechthoek 79">
                  <a:extLst>
                    <a:ext uri="{FF2B5EF4-FFF2-40B4-BE49-F238E27FC236}">
                      <a16:creationId xmlns:a16="http://schemas.microsoft.com/office/drawing/2014/main" id="{CA16023B-0147-1045-BE0F-FFE6623DB913}"/>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81" name="Groep 80">
                  <a:extLst>
                    <a:ext uri="{FF2B5EF4-FFF2-40B4-BE49-F238E27FC236}">
                      <a16:creationId xmlns:a16="http://schemas.microsoft.com/office/drawing/2014/main" id="{4324A448-EDE2-024F-8C31-1F66A89CD623}"/>
                    </a:ext>
                  </a:extLst>
                </p:cNvPr>
                <p:cNvGrpSpPr/>
                <p:nvPr/>
              </p:nvGrpSpPr>
              <p:grpSpPr>
                <a:xfrm>
                  <a:off x="-2916763" y="769168"/>
                  <a:ext cx="268738" cy="248381"/>
                  <a:chOff x="-2916763" y="769168"/>
                  <a:chExt cx="268738" cy="248381"/>
                </a:xfrm>
              </p:grpSpPr>
              <p:sp>
                <p:nvSpPr>
                  <p:cNvPr id="91" name="Rechthoek 90">
                    <a:extLst>
                      <a:ext uri="{FF2B5EF4-FFF2-40B4-BE49-F238E27FC236}">
                        <a16:creationId xmlns:a16="http://schemas.microsoft.com/office/drawing/2014/main" id="{F3947DBA-FB5E-2B43-923D-4A284C1F607F}"/>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92" name="Groep 91">
                    <a:extLst>
                      <a:ext uri="{FF2B5EF4-FFF2-40B4-BE49-F238E27FC236}">
                        <a16:creationId xmlns:a16="http://schemas.microsoft.com/office/drawing/2014/main" id="{D22DC920-A78B-9948-94DA-DAFE6FE695AE}"/>
                      </a:ext>
                    </a:extLst>
                  </p:cNvPr>
                  <p:cNvGrpSpPr/>
                  <p:nvPr/>
                </p:nvGrpSpPr>
                <p:grpSpPr>
                  <a:xfrm>
                    <a:off x="-2866744" y="827071"/>
                    <a:ext cx="168701" cy="132575"/>
                    <a:chOff x="-2866744" y="827071"/>
                    <a:chExt cx="168701" cy="132575"/>
                  </a:xfrm>
                </p:grpSpPr>
                <p:cxnSp>
                  <p:nvCxnSpPr>
                    <p:cNvPr id="94" name="Rechte verbindingslijn 93">
                      <a:extLst>
                        <a:ext uri="{FF2B5EF4-FFF2-40B4-BE49-F238E27FC236}">
                          <a16:creationId xmlns:a16="http://schemas.microsoft.com/office/drawing/2014/main" id="{A0477790-9595-DA4A-BB96-E34C52F59E8D}"/>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95" name="Rechte verbindingslijn 94">
                      <a:extLst>
                        <a:ext uri="{FF2B5EF4-FFF2-40B4-BE49-F238E27FC236}">
                          <a16:creationId xmlns:a16="http://schemas.microsoft.com/office/drawing/2014/main" id="{4A73B28C-FD4B-CD46-A5D0-4C7E49A5E596}"/>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6" name="Rechte verbindingslijn 95">
                      <a:extLst>
                        <a:ext uri="{FF2B5EF4-FFF2-40B4-BE49-F238E27FC236}">
                          <a16:creationId xmlns:a16="http://schemas.microsoft.com/office/drawing/2014/main" id="{4B8CA69A-D6B5-F74D-AC81-14C20DD92C20}"/>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7" name="Rechte verbindingslijn 96">
                      <a:extLst>
                        <a:ext uri="{FF2B5EF4-FFF2-40B4-BE49-F238E27FC236}">
                          <a16:creationId xmlns:a16="http://schemas.microsoft.com/office/drawing/2014/main" id="{615D7E10-85E4-B34C-BFE7-971193D5EEC0}"/>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8" name="Rechte verbindingslijn 97">
                      <a:extLst>
                        <a:ext uri="{FF2B5EF4-FFF2-40B4-BE49-F238E27FC236}">
                          <a16:creationId xmlns:a16="http://schemas.microsoft.com/office/drawing/2014/main" id="{47188B09-95AF-D640-8F24-8BC34B2E986D}"/>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93" name="Pijl: rechts 115">
                    <a:extLst>
                      <a:ext uri="{FF2B5EF4-FFF2-40B4-BE49-F238E27FC236}">
                        <a16:creationId xmlns:a16="http://schemas.microsoft.com/office/drawing/2014/main" id="{9EB5947B-D71D-AF4A-9122-6219A45022E2}"/>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82" name="Groep 81">
                  <a:extLst>
                    <a:ext uri="{FF2B5EF4-FFF2-40B4-BE49-F238E27FC236}">
                      <a16:creationId xmlns:a16="http://schemas.microsoft.com/office/drawing/2014/main" id="{0FE243B7-D249-2641-B5EE-A5DB31DCD33E}"/>
                    </a:ext>
                  </a:extLst>
                </p:cNvPr>
                <p:cNvGrpSpPr/>
                <p:nvPr/>
              </p:nvGrpSpPr>
              <p:grpSpPr>
                <a:xfrm>
                  <a:off x="-2916763" y="460171"/>
                  <a:ext cx="268738" cy="248381"/>
                  <a:chOff x="-2916763" y="460171"/>
                  <a:chExt cx="268738" cy="248381"/>
                </a:xfrm>
              </p:grpSpPr>
              <p:sp>
                <p:nvSpPr>
                  <p:cNvPr id="83" name="Rechthoek 82">
                    <a:extLst>
                      <a:ext uri="{FF2B5EF4-FFF2-40B4-BE49-F238E27FC236}">
                        <a16:creationId xmlns:a16="http://schemas.microsoft.com/office/drawing/2014/main" id="{75690199-28E3-8544-AF9E-32973A80078F}"/>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84" name="Groep 83">
                    <a:extLst>
                      <a:ext uri="{FF2B5EF4-FFF2-40B4-BE49-F238E27FC236}">
                        <a16:creationId xmlns:a16="http://schemas.microsoft.com/office/drawing/2014/main" id="{38160B14-9EE2-164D-9387-678F5DBA3D90}"/>
                      </a:ext>
                    </a:extLst>
                  </p:cNvPr>
                  <p:cNvGrpSpPr/>
                  <p:nvPr/>
                </p:nvGrpSpPr>
                <p:grpSpPr>
                  <a:xfrm>
                    <a:off x="-2866744" y="518074"/>
                    <a:ext cx="168701" cy="132575"/>
                    <a:chOff x="-2866744" y="518074"/>
                    <a:chExt cx="168701" cy="132575"/>
                  </a:xfrm>
                </p:grpSpPr>
                <p:cxnSp>
                  <p:nvCxnSpPr>
                    <p:cNvPr id="86" name="Rechte verbindingslijn 85">
                      <a:extLst>
                        <a:ext uri="{FF2B5EF4-FFF2-40B4-BE49-F238E27FC236}">
                          <a16:creationId xmlns:a16="http://schemas.microsoft.com/office/drawing/2014/main" id="{4A05A9A7-1F9E-424F-92B0-9E58C065C515}"/>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4425A2E8-0553-D84E-9747-AFCE919916A2}"/>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D86E19F7-7522-134A-84AC-5670C6EBF647}"/>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19C24F41-DDE8-D449-AA9B-4C30172B3724}"/>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D92DDBAF-07DF-1D4F-A253-2E9729157E45}"/>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5" name="Pijl: rechts 107">
                    <a:extLst>
                      <a:ext uri="{FF2B5EF4-FFF2-40B4-BE49-F238E27FC236}">
                        <a16:creationId xmlns:a16="http://schemas.microsoft.com/office/drawing/2014/main" id="{E84BD965-ED18-AB44-A7FC-90CD89CA2FB7}"/>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65" name="Ovaal 64">
              <a:extLst>
                <a:ext uri="{FF2B5EF4-FFF2-40B4-BE49-F238E27FC236}">
                  <a16:creationId xmlns:a16="http://schemas.microsoft.com/office/drawing/2014/main" id="{F462F40C-7493-134F-AC93-53102E4A788C}"/>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66" name="Ovaal 65">
              <a:extLst>
                <a:ext uri="{FF2B5EF4-FFF2-40B4-BE49-F238E27FC236}">
                  <a16:creationId xmlns:a16="http://schemas.microsoft.com/office/drawing/2014/main" id="{3B1DD92B-2076-1A4E-A6EA-BE957D4372C0}"/>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67" name="Ovaal 66">
              <a:extLst>
                <a:ext uri="{FF2B5EF4-FFF2-40B4-BE49-F238E27FC236}">
                  <a16:creationId xmlns:a16="http://schemas.microsoft.com/office/drawing/2014/main" id="{2E081DA2-1F1E-6942-A84F-CB76D7A1404B}"/>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68" name="Ovaal 67">
              <a:extLst>
                <a:ext uri="{FF2B5EF4-FFF2-40B4-BE49-F238E27FC236}">
                  <a16:creationId xmlns:a16="http://schemas.microsoft.com/office/drawing/2014/main" id="{9EB2B0EF-8377-1147-A73C-798FD2D40D85}"/>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69" name="Ovaal 68">
              <a:extLst>
                <a:ext uri="{FF2B5EF4-FFF2-40B4-BE49-F238E27FC236}">
                  <a16:creationId xmlns:a16="http://schemas.microsoft.com/office/drawing/2014/main" id="{05B16E89-9A2A-5543-8586-6516D73E69DF}"/>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113" name="Graphic 2">
            <a:extLst>
              <a:ext uri="{FF2B5EF4-FFF2-40B4-BE49-F238E27FC236}">
                <a16:creationId xmlns:a16="http://schemas.microsoft.com/office/drawing/2014/main" id="{360F2096-BAAF-824A-9642-9D206F5EB689}"/>
              </a:ext>
            </a:extLst>
          </p:cNvPr>
          <p:cNvGrpSpPr>
            <a:grpSpLocks noChangeAspect="1"/>
          </p:cNvGrpSpPr>
          <p:nvPr/>
        </p:nvGrpSpPr>
        <p:grpSpPr>
          <a:xfrm>
            <a:off x="11131646" y="6312991"/>
            <a:ext cx="814935" cy="291600"/>
            <a:chOff x="-1597345" y="233060"/>
            <a:chExt cx="9980364" cy="3571175"/>
          </a:xfrm>
        </p:grpSpPr>
        <p:sp>
          <p:nvSpPr>
            <p:cNvPr id="114" name="Vrije vorm 113">
              <a:extLst>
                <a:ext uri="{FF2B5EF4-FFF2-40B4-BE49-F238E27FC236}">
                  <a16:creationId xmlns:a16="http://schemas.microsoft.com/office/drawing/2014/main" id="{82E7CAC7-9D05-0849-80B5-79594C334EAD}"/>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15" name="Vrije vorm 114">
              <a:extLst>
                <a:ext uri="{FF2B5EF4-FFF2-40B4-BE49-F238E27FC236}">
                  <a16:creationId xmlns:a16="http://schemas.microsoft.com/office/drawing/2014/main" id="{8F0266CE-06B8-1645-9953-9E6426C80CDE}"/>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16" name="Vrije vorm 115">
              <a:extLst>
                <a:ext uri="{FF2B5EF4-FFF2-40B4-BE49-F238E27FC236}">
                  <a16:creationId xmlns:a16="http://schemas.microsoft.com/office/drawing/2014/main" id="{13C3A3FC-833D-FA4C-9129-090414A46298}"/>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17" name="Graphic 2">
              <a:extLst>
                <a:ext uri="{FF2B5EF4-FFF2-40B4-BE49-F238E27FC236}">
                  <a16:creationId xmlns:a16="http://schemas.microsoft.com/office/drawing/2014/main" id="{81045CE4-6C2C-9D4F-9CB4-62C159F1E391}"/>
                </a:ext>
              </a:extLst>
            </p:cNvPr>
            <p:cNvGrpSpPr/>
            <p:nvPr/>
          </p:nvGrpSpPr>
          <p:grpSpPr>
            <a:xfrm>
              <a:off x="184698" y="233060"/>
              <a:ext cx="8198320" cy="3571175"/>
              <a:chOff x="184698" y="233060"/>
              <a:chExt cx="8198320" cy="3571175"/>
            </a:xfrm>
          </p:grpSpPr>
          <p:sp>
            <p:nvSpPr>
              <p:cNvPr id="118" name="Vrije vorm 117">
                <a:extLst>
                  <a:ext uri="{FF2B5EF4-FFF2-40B4-BE49-F238E27FC236}">
                    <a16:creationId xmlns:a16="http://schemas.microsoft.com/office/drawing/2014/main" id="{95CF0556-A829-E64C-ADF2-9ACD0D7BE0ED}"/>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19" name="Vrije vorm 118">
                <a:extLst>
                  <a:ext uri="{FF2B5EF4-FFF2-40B4-BE49-F238E27FC236}">
                    <a16:creationId xmlns:a16="http://schemas.microsoft.com/office/drawing/2014/main" id="{C1BE422C-2B19-7A40-9198-BFA9D1B0D919}"/>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20" name="Vrije vorm 119">
                <a:extLst>
                  <a:ext uri="{FF2B5EF4-FFF2-40B4-BE49-F238E27FC236}">
                    <a16:creationId xmlns:a16="http://schemas.microsoft.com/office/drawing/2014/main" id="{CF255EDE-BD14-914A-BB5E-5E963FE719BA}"/>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21" name="Vrije vorm 120">
                <a:extLst>
                  <a:ext uri="{FF2B5EF4-FFF2-40B4-BE49-F238E27FC236}">
                    <a16:creationId xmlns:a16="http://schemas.microsoft.com/office/drawing/2014/main" id="{C957CE5F-7730-AD42-86A2-756D22ABE2D0}"/>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22" name="Vrije vorm 121">
                <a:extLst>
                  <a:ext uri="{FF2B5EF4-FFF2-40B4-BE49-F238E27FC236}">
                    <a16:creationId xmlns:a16="http://schemas.microsoft.com/office/drawing/2014/main" id="{9ED286E3-5F59-9245-BAA8-CFAA411C4820}"/>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23" name="Vrije vorm 122">
                <a:extLst>
                  <a:ext uri="{FF2B5EF4-FFF2-40B4-BE49-F238E27FC236}">
                    <a16:creationId xmlns:a16="http://schemas.microsoft.com/office/drawing/2014/main" id="{1015D50B-CD76-DE4A-B3A2-0F07FA32934E}"/>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24" name="Vrije vorm 123">
                <a:extLst>
                  <a:ext uri="{FF2B5EF4-FFF2-40B4-BE49-F238E27FC236}">
                    <a16:creationId xmlns:a16="http://schemas.microsoft.com/office/drawing/2014/main" id="{94B1437A-1EB1-E344-B707-ED75A5770F20}"/>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25" name="Vrije vorm 124">
                <a:extLst>
                  <a:ext uri="{FF2B5EF4-FFF2-40B4-BE49-F238E27FC236}">
                    <a16:creationId xmlns:a16="http://schemas.microsoft.com/office/drawing/2014/main" id="{11A30BFC-0485-E74C-9FF1-7C55F3E75DFF}"/>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26" name="Vrije vorm 125">
                <a:extLst>
                  <a:ext uri="{FF2B5EF4-FFF2-40B4-BE49-F238E27FC236}">
                    <a16:creationId xmlns:a16="http://schemas.microsoft.com/office/drawing/2014/main" id="{FEB41785-8225-5C46-9ABC-41058DE7DCF7}"/>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27" name="Vrije vorm 126">
                <a:extLst>
                  <a:ext uri="{FF2B5EF4-FFF2-40B4-BE49-F238E27FC236}">
                    <a16:creationId xmlns:a16="http://schemas.microsoft.com/office/drawing/2014/main" id="{8E099D74-5477-6E43-9FB5-9FA1B85CDBC7}"/>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28" name="Vrije vorm 127">
                <a:extLst>
                  <a:ext uri="{FF2B5EF4-FFF2-40B4-BE49-F238E27FC236}">
                    <a16:creationId xmlns:a16="http://schemas.microsoft.com/office/drawing/2014/main" id="{AE2CD0C3-34E8-2A43-AC24-99B2AF061170}"/>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29" name="Vrije vorm 128">
                <a:extLst>
                  <a:ext uri="{FF2B5EF4-FFF2-40B4-BE49-F238E27FC236}">
                    <a16:creationId xmlns:a16="http://schemas.microsoft.com/office/drawing/2014/main" id="{BBD95B43-A9EB-AA4D-A741-B07275A4DE95}"/>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30" name="Vrije vorm 129">
                <a:extLst>
                  <a:ext uri="{FF2B5EF4-FFF2-40B4-BE49-F238E27FC236}">
                    <a16:creationId xmlns:a16="http://schemas.microsoft.com/office/drawing/2014/main" id="{1C3F4308-F0FC-1D4C-88B2-E0E63BF46A2E}"/>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719480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Grafiek - Tekst">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0A82C6BF-C3A9-7641-ADDF-1EF5C0DCEBD1}"/>
              </a:ext>
            </a:extLst>
          </p:cNvPr>
          <p:cNvSpPr/>
          <p:nvPr/>
        </p:nvSpPr>
        <p:spPr>
          <a:xfrm>
            <a:off x="791182" y="381000"/>
            <a:ext cx="11400817" cy="6477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ijdelijke aanduiding voor grafiek 2">
            <a:extLst>
              <a:ext uri="{FF2B5EF4-FFF2-40B4-BE49-F238E27FC236}">
                <a16:creationId xmlns:a16="http://schemas.microsoft.com/office/drawing/2014/main" id="{930551AE-9179-9948-ADFE-2F44EBD84502}"/>
              </a:ext>
            </a:extLst>
          </p:cNvPr>
          <p:cNvSpPr>
            <a:spLocks noGrp="1"/>
          </p:cNvSpPr>
          <p:nvPr>
            <p:ph type="chart" sz="quarter" idx="15"/>
          </p:nvPr>
        </p:nvSpPr>
        <p:spPr>
          <a:xfrm>
            <a:off x="1584494" y="2368552"/>
            <a:ext cx="4767263" cy="3694113"/>
          </a:xfrm>
          <a:prstGeom prst="rect">
            <a:avLst/>
          </a:prstGeom>
        </p:spPr>
        <p:txBody>
          <a:bodyPr/>
          <a:lstStyle/>
          <a:p>
            <a:r>
              <a:rPr lang="nl-NL"/>
              <a:t>Klik op het pictogram als u een grafiek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6586480" y="2368990"/>
            <a:ext cx="4767320" cy="3694195"/>
          </a:xfrm>
          <a:prstGeom prst="rect">
            <a:avLst/>
          </a:prstGeo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4" name="Groep 13">
            <a:extLst>
              <a:ext uri="{FF2B5EF4-FFF2-40B4-BE49-F238E27FC236}">
                <a16:creationId xmlns:a16="http://schemas.microsoft.com/office/drawing/2014/main" id="{79417568-2C71-4423-AB11-9FD466B8D56B}"/>
              </a:ext>
            </a:extLst>
          </p:cNvPr>
          <p:cNvGrpSpPr/>
          <p:nvPr/>
        </p:nvGrpSpPr>
        <p:grpSpPr>
          <a:xfrm>
            <a:off x="12377868" y="1"/>
            <a:ext cx="3593091" cy="5328246"/>
            <a:chOff x="12377867" y="1"/>
            <a:chExt cx="3593091" cy="5328246"/>
          </a:xfrm>
        </p:grpSpPr>
        <p:sp>
          <p:nvSpPr>
            <p:cNvPr id="15" name="Rechthoek 14">
              <a:extLst>
                <a:ext uri="{FF2B5EF4-FFF2-40B4-BE49-F238E27FC236}">
                  <a16:creationId xmlns:a16="http://schemas.microsoft.com/office/drawing/2014/main" id="{1F5884D4-00F8-45FF-9B37-282D944DFEFB}"/>
                </a:ext>
              </a:extLst>
            </p:cNvPr>
            <p:cNvSpPr/>
            <p:nvPr/>
          </p:nvSpPr>
          <p:spPr>
            <a:xfrm>
              <a:off x="12377867" y="3575647"/>
              <a:ext cx="3593091" cy="1752600"/>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data bewerken</a:t>
              </a:r>
            </a:p>
          </p:txBody>
        </p:sp>
        <p:sp>
          <p:nvSpPr>
            <p:cNvPr id="16" name="Ovaal 15">
              <a:extLst>
                <a:ext uri="{FF2B5EF4-FFF2-40B4-BE49-F238E27FC236}">
                  <a16:creationId xmlns:a16="http://schemas.microsoft.com/office/drawing/2014/main" id="{BA763C70-2021-4B6B-8EE6-2F385EFA61B8}"/>
                </a:ext>
              </a:extLst>
            </p:cNvPr>
            <p:cNvSpPr/>
            <p:nvPr/>
          </p:nvSpPr>
          <p:spPr>
            <a:xfrm>
              <a:off x="12560445" y="404024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17" name="Rechthoek 16">
              <a:extLst>
                <a:ext uri="{FF2B5EF4-FFF2-40B4-BE49-F238E27FC236}">
                  <a16:creationId xmlns:a16="http://schemas.microsoft.com/office/drawing/2014/main" id="{DA07013C-43BA-4F19-A1A6-7EA79DBE781F}"/>
                </a:ext>
              </a:extLst>
            </p:cNvPr>
            <p:cNvSpPr/>
            <p:nvPr/>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Klik met de rechter muisknop op de grafiek en kies ‘Gegevens bewerken’.</a:t>
              </a:r>
            </a:p>
          </p:txBody>
        </p:sp>
        <p:grpSp>
          <p:nvGrpSpPr>
            <p:cNvPr id="18" name="Groep 17">
              <a:extLst>
                <a:ext uri="{FF2B5EF4-FFF2-40B4-BE49-F238E27FC236}">
                  <a16:creationId xmlns:a16="http://schemas.microsoft.com/office/drawing/2014/main" id="{2B769AAE-16FD-4E7C-BBFF-528FF9E97E7C}"/>
                </a:ext>
              </a:extLst>
            </p:cNvPr>
            <p:cNvGrpSpPr/>
            <p:nvPr/>
          </p:nvGrpSpPr>
          <p:grpSpPr>
            <a:xfrm>
              <a:off x="12849211" y="4480038"/>
              <a:ext cx="1495189" cy="563933"/>
              <a:chOff x="-3314821" y="3310415"/>
              <a:chExt cx="1495189" cy="563933"/>
            </a:xfrm>
          </p:grpSpPr>
          <p:sp>
            <p:nvSpPr>
              <p:cNvPr id="34" name="Rechthoek 33">
                <a:extLst>
                  <a:ext uri="{FF2B5EF4-FFF2-40B4-BE49-F238E27FC236}">
                    <a16:creationId xmlns:a16="http://schemas.microsoft.com/office/drawing/2014/main" id="{59F078DF-A25B-45F7-82B2-99718A30535B}"/>
                  </a:ext>
                </a:extLst>
              </p:cNvPr>
              <p:cNvSpPr/>
              <p:nvPr/>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i="0" noProof="0">
                  <a:solidFill>
                    <a:schemeClr val="tx1"/>
                  </a:solidFill>
                  <a:latin typeface="+mn-lt"/>
                  <a:ea typeface="Open Sans" panose="020B0606030504020204" pitchFamily="34" charset="0"/>
                  <a:cs typeface="Calibri" panose="020F0502020204030204" pitchFamily="34" charset="0"/>
                </a:endParaRPr>
              </a:p>
            </p:txBody>
          </p:sp>
          <p:sp>
            <p:nvSpPr>
              <p:cNvPr id="35" name="Rechthoek 34">
                <a:extLst>
                  <a:ext uri="{FF2B5EF4-FFF2-40B4-BE49-F238E27FC236}">
                    <a16:creationId xmlns:a16="http://schemas.microsoft.com/office/drawing/2014/main" id="{D8D84CF4-77ED-4ED8-AACA-2EDEBF1FE223}"/>
                  </a:ext>
                </a:extLst>
              </p:cNvPr>
              <p:cNvSpPr/>
              <p:nvPr/>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0" i="0" noProof="0">
                  <a:solidFill>
                    <a:schemeClr val="tx1"/>
                  </a:solidFill>
                  <a:latin typeface="+mn-lt"/>
                  <a:ea typeface="Open Sans" panose="020B0606030504020204" pitchFamily="34" charset="0"/>
                  <a:cs typeface="Calibri" panose="020F0502020204030204" pitchFamily="34" charset="0"/>
                </a:endParaRPr>
              </a:p>
            </p:txBody>
          </p:sp>
          <p:sp>
            <p:nvSpPr>
              <p:cNvPr id="36" name="Tekstvak 35">
                <a:extLst>
                  <a:ext uri="{FF2B5EF4-FFF2-40B4-BE49-F238E27FC236}">
                    <a16:creationId xmlns:a16="http://schemas.microsoft.com/office/drawing/2014/main" id="{8B7DE7D5-3E4E-4F0C-8E6E-E1B0CCFFC05E}"/>
                  </a:ext>
                </a:extLst>
              </p:cNvPr>
              <p:cNvSpPr txBox="1"/>
              <p:nvPr/>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Grafiektype wijzigen</a:t>
                </a:r>
              </a:p>
            </p:txBody>
          </p:sp>
          <p:sp>
            <p:nvSpPr>
              <p:cNvPr id="37" name="Tekstvak 36">
                <a:extLst>
                  <a:ext uri="{FF2B5EF4-FFF2-40B4-BE49-F238E27FC236}">
                    <a16:creationId xmlns:a16="http://schemas.microsoft.com/office/drawing/2014/main" id="{E17E40DE-9ECB-4CE8-9FFB-46E45D7A8A89}"/>
                  </a:ext>
                </a:extLst>
              </p:cNvPr>
              <p:cNvSpPr txBox="1"/>
              <p:nvPr/>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i="0" kern="1200" noProof="0">
                    <a:solidFill>
                      <a:schemeClr val="tx1"/>
                    </a:solidFill>
                    <a:latin typeface="+mn-lt"/>
                    <a:ea typeface="Open Sans" panose="020B0606030504020204" pitchFamily="34" charset="0"/>
                    <a:cs typeface="Calibri" panose="020F0502020204030204" pitchFamily="34" charset="0"/>
                  </a:rPr>
                  <a:t>Gegevens bewerken</a:t>
                </a:r>
              </a:p>
            </p:txBody>
          </p:sp>
          <p:sp>
            <p:nvSpPr>
              <p:cNvPr id="38" name="Vrije vorm: vorm 61">
                <a:extLst>
                  <a:ext uri="{FF2B5EF4-FFF2-40B4-BE49-F238E27FC236}">
                    <a16:creationId xmlns:a16="http://schemas.microsoft.com/office/drawing/2014/main" id="{F1FCE752-6B88-47EF-AADB-D3C0D5EDE8F6}"/>
                  </a:ext>
                </a:extLst>
              </p:cNvPr>
              <p:cNvSpPr/>
              <p:nvPr/>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b="0" i="0" cap="all" baseline="0" noProof="0">
                  <a:solidFill>
                    <a:schemeClr val="tx1"/>
                  </a:solidFill>
                  <a:latin typeface="+mn-lt"/>
                  <a:ea typeface="Open Sans" panose="020B060603050402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F2EC6FD2-4F1D-4E95-B4C7-E957D99E6168}"/>
                  </a:ext>
                </a:extLst>
              </p:cNvPr>
              <p:cNvGrpSpPr/>
              <p:nvPr/>
            </p:nvGrpSpPr>
            <p:grpSpPr>
              <a:xfrm>
                <a:off x="-3261976" y="3361742"/>
                <a:ext cx="139861" cy="152244"/>
                <a:chOff x="12574450" y="6053892"/>
                <a:chExt cx="169232" cy="184215"/>
              </a:xfrm>
            </p:grpSpPr>
            <p:sp>
              <p:nvSpPr>
                <p:cNvPr id="59" name="Rechthoek 58">
                  <a:extLst>
                    <a:ext uri="{FF2B5EF4-FFF2-40B4-BE49-F238E27FC236}">
                      <a16:creationId xmlns:a16="http://schemas.microsoft.com/office/drawing/2014/main" id="{1A8D6D1F-753B-43E4-AF09-28F8D9B8D1B0}"/>
                    </a:ext>
                  </a:extLst>
                </p:cNvPr>
                <p:cNvSpPr/>
                <p:nvPr/>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B7225FE5-C57A-47D6-BFED-0B4446474182}"/>
                    </a:ext>
                  </a:extLst>
                </p:cNvPr>
                <p:cNvSpPr/>
                <p:nvPr/>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9B2EF1C6-346E-4922-AC36-2BD86F82AB9F}"/>
                    </a:ext>
                  </a:extLst>
                </p:cNvPr>
                <p:cNvSpPr/>
                <p:nvPr/>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b="0" i="0" noProof="0">
                    <a:solidFill>
                      <a:schemeClr val="tx1"/>
                    </a:solidFill>
                    <a:latin typeface="+mn-lt"/>
                    <a:ea typeface="Open Sans" panose="020B060603050402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9A39C126-ABF4-44F3-8E3C-1787D985B72E}"/>
                  </a:ext>
                </a:extLst>
              </p:cNvPr>
              <p:cNvGrpSpPr/>
              <p:nvPr/>
            </p:nvGrpSpPr>
            <p:grpSpPr>
              <a:xfrm>
                <a:off x="-3261070" y="3635199"/>
                <a:ext cx="168905" cy="104490"/>
                <a:chOff x="-3261070" y="3620931"/>
                <a:chExt cx="193920" cy="119965"/>
              </a:xfrm>
            </p:grpSpPr>
            <p:sp>
              <p:nvSpPr>
                <p:cNvPr id="41" name="Rechthoek 40">
                  <a:extLst>
                    <a:ext uri="{FF2B5EF4-FFF2-40B4-BE49-F238E27FC236}">
                      <a16:creationId xmlns:a16="http://schemas.microsoft.com/office/drawing/2014/main" id="{FB321957-67A4-49A6-9F6A-E80C8B49F7CB}"/>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8B5D7441-B7F1-4381-AE34-4174550222F9}"/>
                    </a:ext>
                  </a:extLst>
                </p:cNvPr>
                <p:cNvGrpSpPr/>
                <p:nvPr/>
              </p:nvGrpSpPr>
              <p:grpSpPr>
                <a:xfrm>
                  <a:off x="-3261070" y="3622063"/>
                  <a:ext cx="141113" cy="117345"/>
                  <a:chOff x="1094874" y="-878306"/>
                  <a:chExt cx="867364" cy="613611"/>
                </a:xfrm>
              </p:grpSpPr>
              <p:cxnSp>
                <p:nvCxnSpPr>
                  <p:cNvPr id="52" name="Rechte verbindingslijn 51">
                    <a:extLst>
                      <a:ext uri="{FF2B5EF4-FFF2-40B4-BE49-F238E27FC236}">
                        <a16:creationId xmlns:a16="http://schemas.microsoft.com/office/drawing/2014/main" id="{3F74F6C9-E803-4115-9696-AA30A7CB434A}"/>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E71D8C08-C7ED-4A2D-BCFF-5DADE5322A7B}"/>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4" name="Groep 53">
                    <a:extLst>
                      <a:ext uri="{FF2B5EF4-FFF2-40B4-BE49-F238E27FC236}">
                        <a16:creationId xmlns:a16="http://schemas.microsoft.com/office/drawing/2014/main" id="{9E7A94F4-6F4E-4B4C-967C-A1F092F1B0A5}"/>
                      </a:ext>
                    </a:extLst>
                  </p:cNvPr>
                  <p:cNvGrpSpPr/>
                  <p:nvPr/>
                </p:nvGrpSpPr>
                <p:grpSpPr>
                  <a:xfrm>
                    <a:off x="1270535" y="-878306"/>
                    <a:ext cx="526983" cy="613611"/>
                    <a:chOff x="1270535" y="-745959"/>
                    <a:chExt cx="526983" cy="481264"/>
                  </a:xfrm>
                </p:grpSpPr>
                <p:cxnSp>
                  <p:nvCxnSpPr>
                    <p:cNvPr id="55" name="Rechte verbindingslijn 54">
                      <a:extLst>
                        <a:ext uri="{FF2B5EF4-FFF2-40B4-BE49-F238E27FC236}">
                          <a16:creationId xmlns:a16="http://schemas.microsoft.com/office/drawing/2014/main" id="{F340571B-D10C-4D15-AA97-63CE2C3AC8FA}"/>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F123F27A-2E2F-4455-A1AB-5B6E45CA0C73}"/>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1B3AF0D1-9A96-4CA2-AC07-0C740020ABF1}"/>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388DF0D6-FA01-4685-8E83-A16B26F7DCE5}"/>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3" name="Rechte verbindingslijn 42">
                  <a:extLst>
                    <a:ext uri="{FF2B5EF4-FFF2-40B4-BE49-F238E27FC236}">
                      <a16:creationId xmlns:a16="http://schemas.microsoft.com/office/drawing/2014/main" id="{DEDC622E-D16B-4455-B75A-FA5A1531B046}"/>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DC02B1EA-4A1B-4712-A0EF-E1AD1213A2F1}"/>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4586AE18-D2EA-431D-B053-4D08084D18A1}"/>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9CE80680-D2F0-4734-80CE-800EAA711CD8}"/>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379BED5C-35FF-4E19-9B23-E09486BD069A}"/>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A51FA935-B6F5-407F-BAE7-11533DC73305}"/>
                    </a:ext>
                  </a:extLst>
                </p:cNvPr>
                <p:cNvGrpSpPr/>
                <p:nvPr/>
              </p:nvGrpSpPr>
              <p:grpSpPr>
                <a:xfrm rot="2700000">
                  <a:off x="-3158000" y="3650045"/>
                  <a:ext cx="34350" cy="147351"/>
                  <a:chOff x="3148392" y="-836646"/>
                  <a:chExt cx="132124" cy="596095"/>
                </a:xfrm>
                <a:solidFill>
                  <a:srgbClr val="3399FF"/>
                </a:solidFill>
              </p:grpSpPr>
              <p:sp>
                <p:nvSpPr>
                  <p:cNvPr id="49" name="Rechthoek 48">
                    <a:extLst>
                      <a:ext uri="{FF2B5EF4-FFF2-40B4-BE49-F238E27FC236}">
                        <a16:creationId xmlns:a16="http://schemas.microsoft.com/office/drawing/2014/main" id="{690B0707-1B6F-431F-871A-A4F7482F06F2}"/>
                      </a:ext>
                    </a:extLst>
                  </p:cNvPr>
                  <p:cNvSpPr/>
                  <p:nvPr/>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50" name="Rechthoek: afgeronde bovenhoeken 74">
                    <a:extLst>
                      <a:ext uri="{FF2B5EF4-FFF2-40B4-BE49-F238E27FC236}">
                        <a16:creationId xmlns:a16="http://schemas.microsoft.com/office/drawing/2014/main" id="{AA4D5D05-7F9E-487A-B438-DD13C1B5D545}"/>
                      </a:ext>
                    </a:extLst>
                  </p:cNvPr>
                  <p:cNvSpPr/>
                  <p:nvPr/>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51" name="Gelijkbenige driehoek 75">
                    <a:extLst>
                      <a:ext uri="{FF2B5EF4-FFF2-40B4-BE49-F238E27FC236}">
                        <a16:creationId xmlns:a16="http://schemas.microsoft.com/office/drawing/2014/main" id="{108E3390-C23C-4B12-90C5-EE4521E4B41D}"/>
                      </a:ext>
                    </a:extLst>
                  </p:cNvPr>
                  <p:cNvSpPr/>
                  <p:nvPr/>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grpSp>
        </p:grpSp>
        <p:sp>
          <p:nvSpPr>
            <p:cNvPr id="19" name="Rechthoek 18">
              <a:extLst>
                <a:ext uri="{FF2B5EF4-FFF2-40B4-BE49-F238E27FC236}">
                  <a16:creationId xmlns:a16="http://schemas.microsoft.com/office/drawing/2014/main" id="{7DCFACFB-AE77-4405-B340-F08784DC14D6}"/>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Calibri" panose="020F0502020204030204" pitchFamily="34" charset="0"/>
                </a:rPr>
                <a:t>Grafiek invoegen/opmaken</a:t>
              </a:r>
            </a:p>
          </p:txBody>
        </p:sp>
        <p:sp>
          <p:nvSpPr>
            <p:cNvPr id="20" name="Ovaal 19">
              <a:extLst>
                <a:ext uri="{FF2B5EF4-FFF2-40B4-BE49-F238E27FC236}">
                  <a16:creationId xmlns:a16="http://schemas.microsoft.com/office/drawing/2014/main" id="{E54D57A5-E8D3-4464-A032-052A2E8A79BE}"/>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1</a:t>
              </a:r>
            </a:p>
          </p:txBody>
        </p:sp>
        <p:sp>
          <p:nvSpPr>
            <p:cNvPr id="21" name="Rechthoek 20">
              <a:extLst>
                <a:ext uri="{FF2B5EF4-FFF2-40B4-BE49-F238E27FC236}">
                  <a16:creationId xmlns:a16="http://schemas.microsoft.com/office/drawing/2014/main" id="{24502269-84BD-4EBE-8974-9BA855350B01}"/>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Wanneer nodig, verwijder de bestaande grafiek d.m.v. de ‘Backspace toets’. Klik op het pictogram om een nieuwe grafiek in te voegen (zie onderstaand voorbeeld).</a:t>
              </a:r>
            </a:p>
          </p:txBody>
        </p:sp>
        <p:sp>
          <p:nvSpPr>
            <p:cNvPr id="22" name="Ovaal 21">
              <a:extLst>
                <a:ext uri="{FF2B5EF4-FFF2-40B4-BE49-F238E27FC236}">
                  <a16:creationId xmlns:a16="http://schemas.microsoft.com/office/drawing/2014/main" id="{363872DE-4921-4A55-8FCC-67CAAEB6DE47}"/>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2</a:t>
              </a:r>
            </a:p>
          </p:txBody>
        </p:sp>
        <p:sp>
          <p:nvSpPr>
            <p:cNvPr id="23" name="Rechthoek 22">
              <a:extLst>
                <a:ext uri="{FF2B5EF4-FFF2-40B4-BE49-F238E27FC236}">
                  <a16:creationId xmlns:a16="http://schemas.microsoft.com/office/drawing/2014/main" id="{116D4B3F-EF3F-4850-9648-83A223E82D8B}"/>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Selecteer de gewenste grafiek</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en klik op ‘Invoegen’.</a:t>
              </a:r>
            </a:p>
          </p:txBody>
        </p:sp>
        <p:grpSp>
          <p:nvGrpSpPr>
            <p:cNvPr id="24" name="Groep 23">
              <a:extLst>
                <a:ext uri="{FF2B5EF4-FFF2-40B4-BE49-F238E27FC236}">
                  <a16:creationId xmlns:a16="http://schemas.microsoft.com/office/drawing/2014/main" id="{31BF0F8A-2242-4EF7-AC6F-FCAF88BD2B5E}"/>
                </a:ext>
              </a:extLst>
            </p:cNvPr>
            <p:cNvGrpSpPr/>
            <p:nvPr/>
          </p:nvGrpSpPr>
          <p:grpSpPr>
            <a:xfrm>
              <a:off x="12852713" y="2164285"/>
              <a:ext cx="825500" cy="209550"/>
              <a:chOff x="13504624" y="2482850"/>
              <a:chExt cx="825500" cy="209550"/>
            </a:xfrm>
          </p:grpSpPr>
          <p:sp>
            <p:nvSpPr>
              <p:cNvPr id="31" name="Rechthoek 30">
                <a:extLst>
                  <a:ext uri="{FF2B5EF4-FFF2-40B4-BE49-F238E27FC236}">
                    <a16:creationId xmlns:a16="http://schemas.microsoft.com/office/drawing/2014/main" id="{45005E36-F1FC-407A-89D6-7E9FFD203B06}"/>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i="0" noProof="0">
                    <a:solidFill>
                      <a:schemeClr val="tx1"/>
                    </a:solidFill>
                    <a:latin typeface="+mn-lt"/>
                    <a:ea typeface="Open Sans" panose="020B0606030504020204" pitchFamily="34" charset="0"/>
                    <a:cs typeface="Calibri" panose="020F0502020204030204" pitchFamily="34" charset="0"/>
                  </a:rPr>
                  <a:t>Invoegen</a:t>
                </a:r>
              </a:p>
            </p:txBody>
          </p:sp>
          <p:cxnSp>
            <p:nvCxnSpPr>
              <p:cNvPr id="32" name="Rechte verbindingslijn 31">
                <a:extLst>
                  <a:ext uri="{FF2B5EF4-FFF2-40B4-BE49-F238E27FC236}">
                    <a16:creationId xmlns:a16="http://schemas.microsoft.com/office/drawing/2014/main" id="{BF024DBB-C57E-409F-A760-0017A7497D0E}"/>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33" name="Gelijkbenige driehoek 56">
                <a:extLst>
                  <a:ext uri="{FF2B5EF4-FFF2-40B4-BE49-F238E27FC236}">
                    <a16:creationId xmlns:a16="http://schemas.microsoft.com/office/drawing/2014/main" id="{D956480A-406C-4E5F-89ED-072F90CCEA52}"/>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0" i="0" noProof="0">
                  <a:solidFill>
                    <a:schemeClr val="tx1"/>
                  </a:solidFill>
                  <a:latin typeface="+mn-lt"/>
                  <a:ea typeface="Open Sans" panose="020B0606030504020204" pitchFamily="34" charset="0"/>
                  <a:cs typeface="Calibri" panose="020F0502020204030204" pitchFamily="34" charset="0"/>
                </a:endParaRPr>
              </a:p>
            </p:txBody>
          </p:sp>
        </p:grpSp>
        <p:grpSp>
          <p:nvGrpSpPr>
            <p:cNvPr id="25" name="Groep 24">
              <a:extLst>
                <a:ext uri="{FF2B5EF4-FFF2-40B4-BE49-F238E27FC236}">
                  <a16:creationId xmlns:a16="http://schemas.microsoft.com/office/drawing/2014/main" id="{CA381B46-5680-4213-A941-658DD652A1D6}"/>
                </a:ext>
              </a:extLst>
            </p:cNvPr>
            <p:cNvGrpSpPr/>
            <p:nvPr/>
          </p:nvGrpSpPr>
          <p:grpSpPr>
            <a:xfrm>
              <a:off x="12847433" y="1232480"/>
              <a:ext cx="289372" cy="314992"/>
              <a:chOff x="7322769" y="-310267"/>
              <a:chExt cx="289372" cy="314992"/>
            </a:xfrm>
          </p:grpSpPr>
          <p:sp>
            <p:nvSpPr>
              <p:cNvPr id="28" name="Rechthoek 27">
                <a:extLst>
                  <a:ext uri="{FF2B5EF4-FFF2-40B4-BE49-F238E27FC236}">
                    <a16:creationId xmlns:a16="http://schemas.microsoft.com/office/drawing/2014/main" id="{E8B3D1EC-CA5B-4018-9CC8-50DD96FB60E3}"/>
                  </a:ext>
                </a:extLst>
              </p:cNvPr>
              <p:cNvSpPr/>
              <p:nvPr/>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52D4C5F6-E6DE-4EF3-B08A-82DE157F71A0}"/>
                  </a:ext>
                </a:extLst>
              </p:cNvPr>
              <p:cNvSpPr/>
              <p:nvPr/>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0A8BE7E0-2DFF-42A3-A7F8-8782CDF41810}"/>
                  </a:ext>
                </a:extLst>
              </p:cNvPr>
              <p:cNvSpPr/>
              <p:nvPr/>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0" i="0" noProof="0">
                  <a:solidFill>
                    <a:schemeClr val="tx1"/>
                  </a:solidFill>
                  <a:latin typeface="+mn-lt"/>
                  <a:ea typeface="Open Sans" panose="020B0606030504020204" pitchFamily="34" charset="0"/>
                  <a:cs typeface="Calibri" panose="020F0502020204030204" pitchFamily="34" charset="0"/>
                </a:endParaRPr>
              </a:p>
            </p:txBody>
          </p:sp>
        </p:grpSp>
        <p:sp>
          <p:nvSpPr>
            <p:cNvPr id="26" name="Ovaal 25">
              <a:extLst>
                <a:ext uri="{FF2B5EF4-FFF2-40B4-BE49-F238E27FC236}">
                  <a16:creationId xmlns:a16="http://schemas.microsoft.com/office/drawing/2014/main" id="{114FE656-E03C-46B6-A187-B380F5927F71}"/>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schemeClr val="bg1"/>
                  </a:solidFill>
                  <a:effectLst/>
                  <a:uLnTx/>
                  <a:uFillTx/>
                  <a:latin typeface="+mn-lt"/>
                  <a:ea typeface="Open Sans" panose="020B0606030504020204" pitchFamily="34" charset="0"/>
                  <a:cs typeface="Calibri" panose="020F0502020204030204" pitchFamily="34" charset="0"/>
                </a:rPr>
                <a:t>3</a:t>
              </a:r>
            </a:p>
          </p:txBody>
        </p:sp>
        <p:sp>
          <p:nvSpPr>
            <p:cNvPr id="27" name="Rechthoek 26">
              <a:extLst>
                <a:ext uri="{FF2B5EF4-FFF2-40B4-BE49-F238E27FC236}">
                  <a16:creationId xmlns:a16="http://schemas.microsoft.com/office/drawing/2014/main" id="{0034AD2C-C46D-46C3-A827-265FCD3C086B}"/>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Calibri" panose="020F0502020204030204" pitchFamily="34" charset="0"/>
                </a:rPr>
                <a:t>Verander de opmaak van de grafiek door onderdelen van de grafiek aan te klikken en naar de tab ‘Hulpmiddelen van grafieken - Opmaak’ te gaan. </a:t>
              </a:r>
            </a:p>
          </p:txBody>
        </p:sp>
      </p:grpSp>
      <p:grpSp>
        <p:nvGrpSpPr>
          <p:cNvPr id="62" name="Groep 61">
            <a:extLst>
              <a:ext uri="{FF2B5EF4-FFF2-40B4-BE49-F238E27FC236}">
                <a16:creationId xmlns:a16="http://schemas.microsoft.com/office/drawing/2014/main" id="{409B968D-051B-7C47-B6A7-87F5B8DD822D}"/>
              </a:ext>
            </a:extLst>
          </p:cNvPr>
          <p:cNvGrpSpPr/>
          <p:nvPr/>
        </p:nvGrpSpPr>
        <p:grpSpPr>
          <a:xfrm>
            <a:off x="-3593091" y="2754611"/>
            <a:ext cx="3593091" cy="4430752"/>
            <a:chOff x="-3593091" y="2754611"/>
            <a:chExt cx="3593091" cy="4430752"/>
          </a:xfrm>
        </p:grpSpPr>
        <p:pic>
          <p:nvPicPr>
            <p:cNvPr id="63" name="Afbeelding 62">
              <a:extLst>
                <a:ext uri="{FF2B5EF4-FFF2-40B4-BE49-F238E27FC236}">
                  <a16:creationId xmlns:a16="http://schemas.microsoft.com/office/drawing/2014/main" id="{88F4BFD7-8437-1843-9022-C3B44492458F}"/>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64" name="Groep 63">
              <a:extLst>
                <a:ext uri="{FF2B5EF4-FFF2-40B4-BE49-F238E27FC236}">
                  <a16:creationId xmlns:a16="http://schemas.microsoft.com/office/drawing/2014/main" id="{55507123-8A7D-824D-80B2-4946F9FFA31D}"/>
                </a:ext>
              </a:extLst>
            </p:cNvPr>
            <p:cNvGrpSpPr/>
            <p:nvPr/>
          </p:nvGrpSpPr>
          <p:grpSpPr>
            <a:xfrm>
              <a:off x="-3593091" y="2754611"/>
              <a:ext cx="3593091" cy="4430752"/>
              <a:chOff x="-3593091" y="2754611"/>
              <a:chExt cx="3593091" cy="4430752"/>
            </a:xfrm>
          </p:grpSpPr>
          <p:sp>
            <p:nvSpPr>
              <p:cNvPr id="70" name="Rechthoek 69">
                <a:extLst>
                  <a:ext uri="{FF2B5EF4-FFF2-40B4-BE49-F238E27FC236}">
                    <a16:creationId xmlns:a16="http://schemas.microsoft.com/office/drawing/2014/main" id="{84E26422-6585-C040-A4E7-40414CC7C2B2}"/>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71" name="Rechthoek 70">
                <a:extLst>
                  <a:ext uri="{FF2B5EF4-FFF2-40B4-BE49-F238E27FC236}">
                    <a16:creationId xmlns:a16="http://schemas.microsoft.com/office/drawing/2014/main" id="{180E571F-76BE-9949-86B9-05020E065613}"/>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72" name="VOORBEELD">
                <a:extLst>
                  <a:ext uri="{FF2B5EF4-FFF2-40B4-BE49-F238E27FC236}">
                    <a16:creationId xmlns:a16="http://schemas.microsoft.com/office/drawing/2014/main" id="{9CAE12AA-5A8D-2147-A111-8D6B52D11D00}"/>
                  </a:ext>
                </a:extLst>
              </p:cNvPr>
              <p:cNvGrpSpPr/>
              <p:nvPr/>
            </p:nvGrpSpPr>
            <p:grpSpPr>
              <a:xfrm>
                <a:off x="-3412097" y="3250745"/>
                <a:ext cx="3234311" cy="604518"/>
                <a:chOff x="-3605171" y="458674"/>
                <a:chExt cx="3234311" cy="558875"/>
              </a:xfrm>
            </p:grpSpPr>
            <p:sp>
              <p:nvSpPr>
                <p:cNvPr id="73" name="Rechthoek 72">
                  <a:extLst>
                    <a:ext uri="{FF2B5EF4-FFF2-40B4-BE49-F238E27FC236}">
                      <a16:creationId xmlns:a16="http://schemas.microsoft.com/office/drawing/2014/main" id="{450C0E5F-D89E-7B4A-BBA8-951473485F24}"/>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74" name="Rechthoek 73">
                  <a:extLst>
                    <a:ext uri="{FF2B5EF4-FFF2-40B4-BE49-F238E27FC236}">
                      <a16:creationId xmlns:a16="http://schemas.microsoft.com/office/drawing/2014/main" id="{09E49607-6596-7149-9F1D-396239FE5B70}"/>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75" name="Groep 74">
                  <a:extLst>
                    <a:ext uri="{FF2B5EF4-FFF2-40B4-BE49-F238E27FC236}">
                      <a16:creationId xmlns:a16="http://schemas.microsoft.com/office/drawing/2014/main" id="{55E2E0CE-6535-5C4E-9C37-4B756CCBA6A5}"/>
                    </a:ext>
                  </a:extLst>
                </p:cNvPr>
                <p:cNvGrpSpPr/>
                <p:nvPr/>
              </p:nvGrpSpPr>
              <p:grpSpPr>
                <a:xfrm>
                  <a:off x="-3386247" y="830871"/>
                  <a:ext cx="139423" cy="109566"/>
                  <a:chOff x="-2866744" y="827071"/>
                  <a:chExt cx="168701" cy="132575"/>
                </a:xfrm>
              </p:grpSpPr>
              <p:grpSp>
                <p:nvGrpSpPr>
                  <p:cNvPr id="106" name="Groep 105">
                    <a:extLst>
                      <a:ext uri="{FF2B5EF4-FFF2-40B4-BE49-F238E27FC236}">
                        <a16:creationId xmlns:a16="http://schemas.microsoft.com/office/drawing/2014/main" id="{3D270444-E579-0D40-8578-5AD7018664D2}"/>
                      </a:ext>
                    </a:extLst>
                  </p:cNvPr>
                  <p:cNvGrpSpPr/>
                  <p:nvPr/>
                </p:nvGrpSpPr>
                <p:grpSpPr>
                  <a:xfrm>
                    <a:off x="-2866744" y="827071"/>
                    <a:ext cx="168701" cy="132575"/>
                    <a:chOff x="-2866744" y="827071"/>
                    <a:chExt cx="168701" cy="132575"/>
                  </a:xfrm>
                </p:grpSpPr>
                <p:cxnSp>
                  <p:nvCxnSpPr>
                    <p:cNvPr id="108" name="Rechte verbindingslijn 107">
                      <a:extLst>
                        <a:ext uri="{FF2B5EF4-FFF2-40B4-BE49-F238E27FC236}">
                          <a16:creationId xmlns:a16="http://schemas.microsoft.com/office/drawing/2014/main" id="{4DF60305-E755-864D-AA8A-43C574BFF8B8}"/>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09" name="Rechte verbindingslijn 108">
                      <a:extLst>
                        <a:ext uri="{FF2B5EF4-FFF2-40B4-BE49-F238E27FC236}">
                          <a16:creationId xmlns:a16="http://schemas.microsoft.com/office/drawing/2014/main" id="{D6BF90F3-2ACE-3F42-BC6A-8DA25A02662D}"/>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10" name="Rechte verbindingslijn 109">
                      <a:extLst>
                        <a:ext uri="{FF2B5EF4-FFF2-40B4-BE49-F238E27FC236}">
                          <a16:creationId xmlns:a16="http://schemas.microsoft.com/office/drawing/2014/main" id="{2FCDF02B-16A2-6545-A8F6-B9679C6ED870}"/>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11" name="Rechte verbindingslijn 110">
                      <a:extLst>
                        <a:ext uri="{FF2B5EF4-FFF2-40B4-BE49-F238E27FC236}">
                          <a16:creationId xmlns:a16="http://schemas.microsoft.com/office/drawing/2014/main" id="{DB0017BA-469C-3643-A0EF-4BF4155B598C}"/>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12" name="Rechte verbindingslijn 111">
                      <a:extLst>
                        <a:ext uri="{FF2B5EF4-FFF2-40B4-BE49-F238E27FC236}">
                          <a16:creationId xmlns:a16="http://schemas.microsoft.com/office/drawing/2014/main" id="{ABCF4C23-391A-4D43-9171-7DB7E1218014}"/>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07" name="Pijl: rechts 129">
                    <a:extLst>
                      <a:ext uri="{FF2B5EF4-FFF2-40B4-BE49-F238E27FC236}">
                        <a16:creationId xmlns:a16="http://schemas.microsoft.com/office/drawing/2014/main" id="{8326ACBA-E3FF-1B46-8268-C918E3EB675F}"/>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76" name="Groep 75">
                  <a:extLst>
                    <a:ext uri="{FF2B5EF4-FFF2-40B4-BE49-F238E27FC236}">
                      <a16:creationId xmlns:a16="http://schemas.microsoft.com/office/drawing/2014/main" id="{62AF4AE8-721E-864A-B201-5CE12013BA32}"/>
                    </a:ext>
                  </a:extLst>
                </p:cNvPr>
                <p:cNvGrpSpPr/>
                <p:nvPr/>
              </p:nvGrpSpPr>
              <p:grpSpPr>
                <a:xfrm>
                  <a:off x="-3605171" y="830871"/>
                  <a:ext cx="139423" cy="109566"/>
                  <a:chOff x="-2866744" y="518074"/>
                  <a:chExt cx="168701" cy="132575"/>
                </a:xfrm>
              </p:grpSpPr>
              <p:grpSp>
                <p:nvGrpSpPr>
                  <p:cNvPr id="99" name="Groep 98">
                    <a:extLst>
                      <a:ext uri="{FF2B5EF4-FFF2-40B4-BE49-F238E27FC236}">
                        <a16:creationId xmlns:a16="http://schemas.microsoft.com/office/drawing/2014/main" id="{27AEEE4B-9AE9-8147-89A2-1BBE86D99329}"/>
                      </a:ext>
                    </a:extLst>
                  </p:cNvPr>
                  <p:cNvGrpSpPr/>
                  <p:nvPr/>
                </p:nvGrpSpPr>
                <p:grpSpPr>
                  <a:xfrm>
                    <a:off x="-2866744" y="518074"/>
                    <a:ext cx="168701" cy="132575"/>
                    <a:chOff x="-2866744" y="518074"/>
                    <a:chExt cx="168701" cy="132575"/>
                  </a:xfrm>
                </p:grpSpPr>
                <p:cxnSp>
                  <p:nvCxnSpPr>
                    <p:cNvPr id="101" name="Rechte verbindingslijn 100">
                      <a:extLst>
                        <a:ext uri="{FF2B5EF4-FFF2-40B4-BE49-F238E27FC236}">
                          <a16:creationId xmlns:a16="http://schemas.microsoft.com/office/drawing/2014/main" id="{9958D0A7-6531-2C4D-BB2D-7E83223A60D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02" name="Rechte verbindingslijn 101">
                      <a:extLst>
                        <a:ext uri="{FF2B5EF4-FFF2-40B4-BE49-F238E27FC236}">
                          <a16:creationId xmlns:a16="http://schemas.microsoft.com/office/drawing/2014/main" id="{5C69218A-1654-0342-B4FA-3D4E02C8621D}"/>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03" name="Rechte verbindingslijn 102">
                      <a:extLst>
                        <a:ext uri="{FF2B5EF4-FFF2-40B4-BE49-F238E27FC236}">
                          <a16:creationId xmlns:a16="http://schemas.microsoft.com/office/drawing/2014/main" id="{35C1B003-808C-434E-B869-B1D89A3F0D35}"/>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04" name="Rechte verbindingslijn 103">
                      <a:extLst>
                        <a:ext uri="{FF2B5EF4-FFF2-40B4-BE49-F238E27FC236}">
                          <a16:creationId xmlns:a16="http://schemas.microsoft.com/office/drawing/2014/main" id="{EA311DF5-73F2-EB40-8213-964FEDFDA6A8}"/>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05" name="Rechte verbindingslijn 104">
                      <a:extLst>
                        <a:ext uri="{FF2B5EF4-FFF2-40B4-BE49-F238E27FC236}">
                          <a16:creationId xmlns:a16="http://schemas.microsoft.com/office/drawing/2014/main" id="{8D9DE6CC-B63F-A14E-8402-26B8F782D68D}"/>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00" name="Pijl: rechts 122">
                    <a:extLst>
                      <a:ext uri="{FF2B5EF4-FFF2-40B4-BE49-F238E27FC236}">
                        <a16:creationId xmlns:a16="http://schemas.microsoft.com/office/drawing/2014/main" id="{5594C8E3-A8B6-414A-8E2F-EFA52178C5FA}"/>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77" name="Rechte verbindingslijn 76">
                  <a:extLst>
                    <a:ext uri="{FF2B5EF4-FFF2-40B4-BE49-F238E27FC236}">
                      <a16:creationId xmlns:a16="http://schemas.microsoft.com/office/drawing/2014/main" id="{FD7A716B-21F8-6A4B-9EE3-FC7A7816D27D}"/>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78" name="Rechte verbindingslijn 77">
                  <a:extLst>
                    <a:ext uri="{FF2B5EF4-FFF2-40B4-BE49-F238E27FC236}">
                      <a16:creationId xmlns:a16="http://schemas.microsoft.com/office/drawing/2014/main" id="{781DB632-CA5A-5342-A73A-8CF71E1F0C08}"/>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79" name="Rechthoek 78">
                  <a:extLst>
                    <a:ext uri="{FF2B5EF4-FFF2-40B4-BE49-F238E27FC236}">
                      <a16:creationId xmlns:a16="http://schemas.microsoft.com/office/drawing/2014/main" id="{9240C90B-4075-7543-B81B-0E33720DDFB6}"/>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80" name="Rechthoek 79">
                  <a:extLst>
                    <a:ext uri="{FF2B5EF4-FFF2-40B4-BE49-F238E27FC236}">
                      <a16:creationId xmlns:a16="http://schemas.microsoft.com/office/drawing/2014/main" id="{D451DDB2-DF60-E44F-8222-BD7D8B316994}"/>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81" name="Groep 80">
                  <a:extLst>
                    <a:ext uri="{FF2B5EF4-FFF2-40B4-BE49-F238E27FC236}">
                      <a16:creationId xmlns:a16="http://schemas.microsoft.com/office/drawing/2014/main" id="{B7E8436A-C035-F341-BFB0-90DE9DE8B282}"/>
                    </a:ext>
                  </a:extLst>
                </p:cNvPr>
                <p:cNvGrpSpPr/>
                <p:nvPr/>
              </p:nvGrpSpPr>
              <p:grpSpPr>
                <a:xfrm>
                  <a:off x="-2916763" y="769168"/>
                  <a:ext cx="268738" cy="248381"/>
                  <a:chOff x="-2916763" y="769168"/>
                  <a:chExt cx="268738" cy="248381"/>
                </a:xfrm>
              </p:grpSpPr>
              <p:sp>
                <p:nvSpPr>
                  <p:cNvPr id="91" name="Rechthoek 90">
                    <a:extLst>
                      <a:ext uri="{FF2B5EF4-FFF2-40B4-BE49-F238E27FC236}">
                        <a16:creationId xmlns:a16="http://schemas.microsoft.com/office/drawing/2014/main" id="{6E8D4012-E1E7-6447-8D89-C5420616E483}"/>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92" name="Groep 91">
                    <a:extLst>
                      <a:ext uri="{FF2B5EF4-FFF2-40B4-BE49-F238E27FC236}">
                        <a16:creationId xmlns:a16="http://schemas.microsoft.com/office/drawing/2014/main" id="{49EE5382-C225-284E-9246-67A2E1757EA4}"/>
                      </a:ext>
                    </a:extLst>
                  </p:cNvPr>
                  <p:cNvGrpSpPr/>
                  <p:nvPr/>
                </p:nvGrpSpPr>
                <p:grpSpPr>
                  <a:xfrm>
                    <a:off x="-2866744" y="827071"/>
                    <a:ext cx="168701" cy="132575"/>
                    <a:chOff x="-2866744" y="827071"/>
                    <a:chExt cx="168701" cy="132575"/>
                  </a:xfrm>
                </p:grpSpPr>
                <p:cxnSp>
                  <p:nvCxnSpPr>
                    <p:cNvPr id="94" name="Rechte verbindingslijn 93">
                      <a:extLst>
                        <a:ext uri="{FF2B5EF4-FFF2-40B4-BE49-F238E27FC236}">
                          <a16:creationId xmlns:a16="http://schemas.microsoft.com/office/drawing/2014/main" id="{A5A4F543-2C36-2F43-9777-EBFDECF698E8}"/>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95" name="Rechte verbindingslijn 94">
                      <a:extLst>
                        <a:ext uri="{FF2B5EF4-FFF2-40B4-BE49-F238E27FC236}">
                          <a16:creationId xmlns:a16="http://schemas.microsoft.com/office/drawing/2014/main" id="{3057A7BB-3A25-0B4D-9859-140F70650F43}"/>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6" name="Rechte verbindingslijn 95">
                      <a:extLst>
                        <a:ext uri="{FF2B5EF4-FFF2-40B4-BE49-F238E27FC236}">
                          <a16:creationId xmlns:a16="http://schemas.microsoft.com/office/drawing/2014/main" id="{8EEFD144-58F3-D548-8CEE-83E85BB8D1F2}"/>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7" name="Rechte verbindingslijn 96">
                      <a:extLst>
                        <a:ext uri="{FF2B5EF4-FFF2-40B4-BE49-F238E27FC236}">
                          <a16:creationId xmlns:a16="http://schemas.microsoft.com/office/drawing/2014/main" id="{D42A3FBD-6BA5-DF44-90EA-82FD19F169DC}"/>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8" name="Rechte verbindingslijn 97">
                      <a:extLst>
                        <a:ext uri="{FF2B5EF4-FFF2-40B4-BE49-F238E27FC236}">
                          <a16:creationId xmlns:a16="http://schemas.microsoft.com/office/drawing/2014/main" id="{2E478E68-A68B-0E4D-A9CA-ED2E6B64F41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93" name="Pijl: rechts 115">
                    <a:extLst>
                      <a:ext uri="{FF2B5EF4-FFF2-40B4-BE49-F238E27FC236}">
                        <a16:creationId xmlns:a16="http://schemas.microsoft.com/office/drawing/2014/main" id="{E8F8BA3D-5ADE-F147-9383-1E90FB5152AA}"/>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82" name="Groep 81">
                  <a:extLst>
                    <a:ext uri="{FF2B5EF4-FFF2-40B4-BE49-F238E27FC236}">
                      <a16:creationId xmlns:a16="http://schemas.microsoft.com/office/drawing/2014/main" id="{0C3D9FDD-8B16-8B46-B15E-4D48304A2F30}"/>
                    </a:ext>
                  </a:extLst>
                </p:cNvPr>
                <p:cNvGrpSpPr/>
                <p:nvPr/>
              </p:nvGrpSpPr>
              <p:grpSpPr>
                <a:xfrm>
                  <a:off x="-2916763" y="460171"/>
                  <a:ext cx="268738" cy="248381"/>
                  <a:chOff x="-2916763" y="460171"/>
                  <a:chExt cx="268738" cy="248381"/>
                </a:xfrm>
              </p:grpSpPr>
              <p:sp>
                <p:nvSpPr>
                  <p:cNvPr id="83" name="Rechthoek 82">
                    <a:extLst>
                      <a:ext uri="{FF2B5EF4-FFF2-40B4-BE49-F238E27FC236}">
                        <a16:creationId xmlns:a16="http://schemas.microsoft.com/office/drawing/2014/main" id="{18ABD524-2168-1E42-B134-AE86E3B0EAB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84" name="Groep 83">
                    <a:extLst>
                      <a:ext uri="{FF2B5EF4-FFF2-40B4-BE49-F238E27FC236}">
                        <a16:creationId xmlns:a16="http://schemas.microsoft.com/office/drawing/2014/main" id="{B9229FC9-8472-804E-AD03-AD9A6A7A5400}"/>
                      </a:ext>
                    </a:extLst>
                  </p:cNvPr>
                  <p:cNvGrpSpPr/>
                  <p:nvPr/>
                </p:nvGrpSpPr>
                <p:grpSpPr>
                  <a:xfrm>
                    <a:off x="-2866744" y="518074"/>
                    <a:ext cx="168701" cy="132575"/>
                    <a:chOff x="-2866744" y="518074"/>
                    <a:chExt cx="168701" cy="132575"/>
                  </a:xfrm>
                </p:grpSpPr>
                <p:cxnSp>
                  <p:nvCxnSpPr>
                    <p:cNvPr id="86" name="Rechte verbindingslijn 85">
                      <a:extLst>
                        <a:ext uri="{FF2B5EF4-FFF2-40B4-BE49-F238E27FC236}">
                          <a16:creationId xmlns:a16="http://schemas.microsoft.com/office/drawing/2014/main" id="{8F8C379D-00E8-8F40-AE47-1FA060A59823}"/>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F0C5848D-6324-A541-B91B-11BABBB95CD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989F6D1F-7CFB-7640-8C58-3491CF547C45}"/>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4147F5F5-229B-6040-9ADA-283CFA8B627C}"/>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BC6B84E0-C049-1444-86C6-3AC081E007B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5" name="Pijl: rechts 107">
                    <a:extLst>
                      <a:ext uri="{FF2B5EF4-FFF2-40B4-BE49-F238E27FC236}">
                        <a16:creationId xmlns:a16="http://schemas.microsoft.com/office/drawing/2014/main" id="{757BAC22-2B23-DF43-93E1-FA6071D262F2}"/>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65" name="Ovaal 64">
              <a:extLst>
                <a:ext uri="{FF2B5EF4-FFF2-40B4-BE49-F238E27FC236}">
                  <a16:creationId xmlns:a16="http://schemas.microsoft.com/office/drawing/2014/main" id="{608742A3-2550-D343-BFE1-3EE602219350}"/>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66" name="Ovaal 65">
              <a:extLst>
                <a:ext uri="{FF2B5EF4-FFF2-40B4-BE49-F238E27FC236}">
                  <a16:creationId xmlns:a16="http://schemas.microsoft.com/office/drawing/2014/main" id="{47474C3F-ECA6-E544-ABFC-89354627CEFA}"/>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67" name="Ovaal 66">
              <a:extLst>
                <a:ext uri="{FF2B5EF4-FFF2-40B4-BE49-F238E27FC236}">
                  <a16:creationId xmlns:a16="http://schemas.microsoft.com/office/drawing/2014/main" id="{DF110C12-7466-BB4D-A0A8-BF4BD4997890}"/>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68" name="Ovaal 67">
              <a:extLst>
                <a:ext uri="{FF2B5EF4-FFF2-40B4-BE49-F238E27FC236}">
                  <a16:creationId xmlns:a16="http://schemas.microsoft.com/office/drawing/2014/main" id="{5DCD1F54-5C79-6F4B-9712-FEDC7612AD53}"/>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69" name="Ovaal 68">
              <a:extLst>
                <a:ext uri="{FF2B5EF4-FFF2-40B4-BE49-F238E27FC236}">
                  <a16:creationId xmlns:a16="http://schemas.microsoft.com/office/drawing/2014/main" id="{143BCF54-D574-EC4F-84D9-E2D931B32E75}"/>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113" name="Graphic 2">
            <a:extLst>
              <a:ext uri="{FF2B5EF4-FFF2-40B4-BE49-F238E27FC236}">
                <a16:creationId xmlns:a16="http://schemas.microsoft.com/office/drawing/2014/main" id="{9E684D14-0CA1-164D-AAA6-AF4D46AA3E36}"/>
              </a:ext>
            </a:extLst>
          </p:cNvPr>
          <p:cNvGrpSpPr>
            <a:grpSpLocks noChangeAspect="1"/>
          </p:cNvGrpSpPr>
          <p:nvPr/>
        </p:nvGrpSpPr>
        <p:grpSpPr>
          <a:xfrm>
            <a:off x="11131646" y="6312991"/>
            <a:ext cx="814935" cy="291600"/>
            <a:chOff x="-1597345" y="233060"/>
            <a:chExt cx="9980364" cy="3571175"/>
          </a:xfrm>
        </p:grpSpPr>
        <p:sp>
          <p:nvSpPr>
            <p:cNvPr id="114" name="Vrije vorm 113">
              <a:extLst>
                <a:ext uri="{FF2B5EF4-FFF2-40B4-BE49-F238E27FC236}">
                  <a16:creationId xmlns:a16="http://schemas.microsoft.com/office/drawing/2014/main" id="{A5990F0D-F1DB-644E-9E89-1436FF167363}"/>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115" name="Vrije vorm 114">
              <a:extLst>
                <a:ext uri="{FF2B5EF4-FFF2-40B4-BE49-F238E27FC236}">
                  <a16:creationId xmlns:a16="http://schemas.microsoft.com/office/drawing/2014/main" id="{1C3C9BE4-C41F-7842-B41F-A6272BF6EC70}"/>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116" name="Vrije vorm 115">
              <a:extLst>
                <a:ext uri="{FF2B5EF4-FFF2-40B4-BE49-F238E27FC236}">
                  <a16:creationId xmlns:a16="http://schemas.microsoft.com/office/drawing/2014/main" id="{D0A5CDF2-86C1-D541-A697-79606CE6321E}"/>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117" name="Graphic 2">
              <a:extLst>
                <a:ext uri="{FF2B5EF4-FFF2-40B4-BE49-F238E27FC236}">
                  <a16:creationId xmlns:a16="http://schemas.microsoft.com/office/drawing/2014/main" id="{85EAB8F5-8890-DC42-82D8-3DB84F1BD009}"/>
                </a:ext>
              </a:extLst>
            </p:cNvPr>
            <p:cNvGrpSpPr/>
            <p:nvPr/>
          </p:nvGrpSpPr>
          <p:grpSpPr>
            <a:xfrm>
              <a:off x="184698" y="233060"/>
              <a:ext cx="8198320" cy="3571175"/>
              <a:chOff x="184698" y="233060"/>
              <a:chExt cx="8198320" cy="3571175"/>
            </a:xfrm>
          </p:grpSpPr>
          <p:sp>
            <p:nvSpPr>
              <p:cNvPr id="118" name="Vrije vorm 117">
                <a:extLst>
                  <a:ext uri="{FF2B5EF4-FFF2-40B4-BE49-F238E27FC236}">
                    <a16:creationId xmlns:a16="http://schemas.microsoft.com/office/drawing/2014/main" id="{7CD14602-9C15-D147-A987-ADA6DEE3852F}"/>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119" name="Vrije vorm 118">
                <a:extLst>
                  <a:ext uri="{FF2B5EF4-FFF2-40B4-BE49-F238E27FC236}">
                    <a16:creationId xmlns:a16="http://schemas.microsoft.com/office/drawing/2014/main" id="{F70775FE-68AF-FA40-B15B-E22A6DC3E9BC}"/>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20" name="Vrije vorm 119">
                <a:extLst>
                  <a:ext uri="{FF2B5EF4-FFF2-40B4-BE49-F238E27FC236}">
                    <a16:creationId xmlns:a16="http://schemas.microsoft.com/office/drawing/2014/main" id="{3A4015DC-84A0-B945-B5F6-8177C830EEE5}"/>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21" name="Vrije vorm 120">
                <a:extLst>
                  <a:ext uri="{FF2B5EF4-FFF2-40B4-BE49-F238E27FC236}">
                    <a16:creationId xmlns:a16="http://schemas.microsoft.com/office/drawing/2014/main" id="{00904DAA-6F94-E94A-91AD-918EB35AD11B}"/>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22" name="Vrije vorm 121">
                <a:extLst>
                  <a:ext uri="{FF2B5EF4-FFF2-40B4-BE49-F238E27FC236}">
                    <a16:creationId xmlns:a16="http://schemas.microsoft.com/office/drawing/2014/main" id="{543FFD4E-99F1-1F4A-AD5C-5DD08ADFC7C0}"/>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23" name="Vrije vorm 122">
                <a:extLst>
                  <a:ext uri="{FF2B5EF4-FFF2-40B4-BE49-F238E27FC236}">
                    <a16:creationId xmlns:a16="http://schemas.microsoft.com/office/drawing/2014/main" id="{D290024F-5EB9-6443-A937-9404EFBF7C3F}"/>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24" name="Vrije vorm 123">
                <a:extLst>
                  <a:ext uri="{FF2B5EF4-FFF2-40B4-BE49-F238E27FC236}">
                    <a16:creationId xmlns:a16="http://schemas.microsoft.com/office/drawing/2014/main" id="{CB27524A-0549-A042-AC87-B515259B54D8}"/>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25" name="Vrije vorm 124">
                <a:extLst>
                  <a:ext uri="{FF2B5EF4-FFF2-40B4-BE49-F238E27FC236}">
                    <a16:creationId xmlns:a16="http://schemas.microsoft.com/office/drawing/2014/main" id="{2457C867-63CF-3A44-A9C6-AA1CCB3D150C}"/>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26" name="Vrije vorm 125">
                <a:extLst>
                  <a:ext uri="{FF2B5EF4-FFF2-40B4-BE49-F238E27FC236}">
                    <a16:creationId xmlns:a16="http://schemas.microsoft.com/office/drawing/2014/main" id="{1358B03E-B7C5-2249-BC5D-059944E8F32E}"/>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27" name="Vrije vorm 126">
                <a:extLst>
                  <a:ext uri="{FF2B5EF4-FFF2-40B4-BE49-F238E27FC236}">
                    <a16:creationId xmlns:a16="http://schemas.microsoft.com/office/drawing/2014/main" id="{F3DF1A39-6079-9742-8ABF-470BE3FC7229}"/>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28" name="Vrije vorm 127">
                <a:extLst>
                  <a:ext uri="{FF2B5EF4-FFF2-40B4-BE49-F238E27FC236}">
                    <a16:creationId xmlns:a16="http://schemas.microsoft.com/office/drawing/2014/main" id="{AE1834F7-AE55-B941-BD0C-71B7FC63DAC0}"/>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29" name="Vrije vorm 128">
                <a:extLst>
                  <a:ext uri="{FF2B5EF4-FFF2-40B4-BE49-F238E27FC236}">
                    <a16:creationId xmlns:a16="http://schemas.microsoft.com/office/drawing/2014/main" id="{6D160D95-FF5A-204C-BE21-A60A9F66CDFD}"/>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30" name="Vrije vorm 129">
                <a:extLst>
                  <a:ext uri="{FF2B5EF4-FFF2-40B4-BE49-F238E27FC236}">
                    <a16:creationId xmlns:a16="http://schemas.microsoft.com/office/drawing/2014/main" id="{960AEF33-C7E9-9C4F-9716-17103F458231}"/>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367734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3C70E910-F498-4C45-80E5-157ED7039181}" type="datetimeFigureOut">
              <a:rPr lang="nl-NL" smtClean="0"/>
              <a:t>13-1-2025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42252ED-57F1-1240-85F4-B1B4CCF7B551}" type="slidenum">
              <a:rPr lang="nl-NL" smtClean="0"/>
              <a:t>‹nr.›</a:t>
            </a:fld>
            <a:endParaRPr lang="nl-NL"/>
          </a:p>
        </p:txBody>
      </p:sp>
    </p:spTree>
    <p:extLst>
      <p:ext uri="{BB962C8B-B14F-4D97-AF65-F5344CB8AC3E}">
        <p14:creationId xmlns:p14="http://schemas.microsoft.com/office/powerpoint/2010/main" val="13275055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00% Tabel">
    <p:spTree>
      <p:nvGrpSpPr>
        <p:cNvPr id="1" name=""/>
        <p:cNvGrpSpPr/>
        <p:nvPr/>
      </p:nvGrpSpPr>
      <p:grpSpPr>
        <a:xfrm>
          <a:off x="0" y="0"/>
          <a:ext cx="0" cy="0"/>
          <a:chOff x="0" y="0"/>
          <a:chExt cx="0" cy="0"/>
        </a:xfrm>
      </p:grpSpPr>
      <p:sp>
        <p:nvSpPr>
          <p:cNvPr id="4" name="Tijdelijke aanduiding voor tabel 3">
            <a:extLst>
              <a:ext uri="{FF2B5EF4-FFF2-40B4-BE49-F238E27FC236}">
                <a16:creationId xmlns:a16="http://schemas.microsoft.com/office/drawing/2014/main" id="{4313AD36-F802-5842-AF59-69BBBA9FB41B}"/>
              </a:ext>
            </a:extLst>
          </p:cNvPr>
          <p:cNvSpPr>
            <a:spLocks noGrp="1"/>
          </p:cNvSpPr>
          <p:nvPr>
            <p:ph type="tbl" sz="quarter" idx="16"/>
          </p:nvPr>
        </p:nvSpPr>
        <p:spPr>
          <a:xfrm>
            <a:off x="1584325" y="2368552"/>
            <a:ext cx="9769475" cy="3694113"/>
          </a:xfrm>
          <a:prstGeom prst="rect">
            <a:avLst/>
          </a:prstGeom>
        </p:spPr>
        <p:txBody>
          <a:bodyPr/>
          <a:lstStyle/>
          <a:p>
            <a:r>
              <a:rPr lang="nl-NL"/>
              <a:t>Klik op het pictogram als u een tabel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3" name="Groep 12">
            <a:extLst>
              <a:ext uri="{FF2B5EF4-FFF2-40B4-BE49-F238E27FC236}">
                <a16:creationId xmlns:a16="http://schemas.microsoft.com/office/drawing/2014/main" id="{D95BC958-1A39-4183-B7D4-A9AED36D408A}"/>
              </a:ext>
            </a:extLst>
          </p:cNvPr>
          <p:cNvGrpSpPr/>
          <p:nvPr/>
        </p:nvGrpSpPr>
        <p:grpSpPr>
          <a:xfrm>
            <a:off x="12377868" y="3"/>
            <a:ext cx="3593091" cy="3394057"/>
            <a:chOff x="12377867" y="1"/>
            <a:chExt cx="3593091" cy="3394057"/>
          </a:xfrm>
        </p:grpSpPr>
        <p:sp>
          <p:nvSpPr>
            <p:cNvPr id="14" name="Rechthoek 13">
              <a:extLst>
                <a:ext uri="{FF2B5EF4-FFF2-40B4-BE49-F238E27FC236}">
                  <a16:creationId xmlns:a16="http://schemas.microsoft.com/office/drawing/2014/main" id="{9049E2C9-FD6A-458B-A456-4A6B5D424DFA}"/>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TABEL invoegen/opmaken</a:t>
              </a:r>
            </a:p>
          </p:txBody>
        </p:sp>
        <p:sp>
          <p:nvSpPr>
            <p:cNvPr id="15" name="Ovaal 14">
              <a:extLst>
                <a:ext uri="{FF2B5EF4-FFF2-40B4-BE49-F238E27FC236}">
                  <a16:creationId xmlns:a16="http://schemas.microsoft.com/office/drawing/2014/main" id="{66A38A5D-D044-42FB-BA6D-3C9A7C4A1C43}"/>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6" name="Rechthoek 15">
              <a:extLst>
                <a:ext uri="{FF2B5EF4-FFF2-40B4-BE49-F238E27FC236}">
                  <a16:creationId xmlns:a16="http://schemas.microsoft.com/office/drawing/2014/main" id="{CF2340A6-7A04-448A-92AB-CD1AF57C1DA3}"/>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tabel d.m.v. de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grafiek in te voegen (</a:t>
              </a:r>
              <a:r>
                <a:rPr kumimoji="0" lang="nl-NL" sz="825"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voorbeeld)</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7" name="Ovaal 16">
              <a:extLst>
                <a:ext uri="{FF2B5EF4-FFF2-40B4-BE49-F238E27FC236}">
                  <a16:creationId xmlns:a16="http://schemas.microsoft.com/office/drawing/2014/main" id="{66724005-3982-4DF6-B685-529FE42D115C}"/>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8" name="Rechthoek 17">
              <a:extLst>
                <a:ext uri="{FF2B5EF4-FFF2-40B4-BE49-F238E27FC236}">
                  <a16:creationId xmlns:a16="http://schemas.microsoft.com/office/drawing/2014/main" id="{B9FA6636-35C9-410D-971C-FC1424170C9F}"/>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tabel</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19" name="Groep 18">
              <a:extLst>
                <a:ext uri="{FF2B5EF4-FFF2-40B4-BE49-F238E27FC236}">
                  <a16:creationId xmlns:a16="http://schemas.microsoft.com/office/drawing/2014/main" id="{7490392D-66AE-4569-8A0B-169745E59A3D}"/>
                </a:ext>
              </a:extLst>
            </p:cNvPr>
            <p:cNvGrpSpPr/>
            <p:nvPr/>
          </p:nvGrpSpPr>
          <p:grpSpPr>
            <a:xfrm>
              <a:off x="12852713" y="2164285"/>
              <a:ext cx="825500" cy="209550"/>
              <a:chOff x="13504624" y="2482850"/>
              <a:chExt cx="825500" cy="209550"/>
            </a:xfrm>
          </p:grpSpPr>
          <p:sp>
            <p:nvSpPr>
              <p:cNvPr id="37" name="Rechthoek 36">
                <a:extLst>
                  <a:ext uri="{FF2B5EF4-FFF2-40B4-BE49-F238E27FC236}">
                    <a16:creationId xmlns:a16="http://schemas.microsoft.com/office/drawing/2014/main" id="{CC2F6D15-C03D-496C-9E9E-F44DBDEF7617}"/>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38" name="Rechte verbindingslijn 37">
                <a:extLst>
                  <a:ext uri="{FF2B5EF4-FFF2-40B4-BE49-F238E27FC236}">
                    <a16:creationId xmlns:a16="http://schemas.microsoft.com/office/drawing/2014/main" id="{87D73045-42BE-46D3-885D-35A6C2D5F5C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39" name="Gelijkbenige driehoek 56">
                <a:extLst>
                  <a:ext uri="{FF2B5EF4-FFF2-40B4-BE49-F238E27FC236}">
                    <a16:creationId xmlns:a16="http://schemas.microsoft.com/office/drawing/2014/main" id="{E3ECFE0F-CDAF-4B7D-A093-72248360E25A}"/>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0" name="Ovaal 19">
              <a:extLst>
                <a:ext uri="{FF2B5EF4-FFF2-40B4-BE49-F238E27FC236}">
                  <a16:creationId xmlns:a16="http://schemas.microsoft.com/office/drawing/2014/main" id="{90AEC4D8-D8E7-4444-9698-A8FEB0CCD994}"/>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1" name="Rechthoek 20">
              <a:extLst>
                <a:ext uri="{FF2B5EF4-FFF2-40B4-BE49-F238E27FC236}">
                  <a16:creationId xmlns:a16="http://schemas.microsoft.com/office/drawing/2014/main" id="{60814EE6-AF77-469D-A7B7-21510A527351}"/>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Verander de opmaak van de tabel door onderdelen van de tabel aan te klikken en naar de tab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‘Tabelindeling of Tabelontwerp’ </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 gaan. </a:t>
              </a:r>
            </a:p>
          </p:txBody>
        </p:sp>
        <p:grpSp>
          <p:nvGrpSpPr>
            <p:cNvPr id="22" name="Groep 21">
              <a:extLst>
                <a:ext uri="{FF2B5EF4-FFF2-40B4-BE49-F238E27FC236}">
                  <a16:creationId xmlns:a16="http://schemas.microsoft.com/office/drawing/2014/main" id="{B9225CB1-4320-4A24-9FB7-86A7270E7B2A}"/>
                </a:ext>
              </a:extLst>
            </p:cNvPr>
            <p:cNvGrpSpPr/>
            <p:nvPr/>
          </p:nvGrpSpPr>
          <p:grpSpPr>
            <a:xfrm>
              <a:off x="12966587" y="1170469"/>
              <a:ext cx="426684" cy="356478"/>
              <a:chOff x="-3261070" y="3620931"/>
              <a:chExt cx="143928" cy="118477"/>
            </a:xfrm>
          </p:grpSpPr>
          <p:sp>
            <p:nvSpPr>
              <p:cNvPr id="23" name="Rechthoek 22">
                <a:extLst>
                  <a:ext uri="{FF2B5EF4-FFF2-40B4-BE49-F238E27FC236}">
                    <a16:creationId xmlns:a16="http://schemas.microsoft.com/office/drawing/2014/main" id="{DDD3E243-A059-4F7D-BE4F-50F229179110}"/>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nvGrpSpPr>
              <p:cNvPr id="24" name="Groep 23">
                <a:extLst>
                  <a:ext uri="{FF2B5EF4-FFF2-40B4-BE49-F238E27FC236}">
                    <a16:creationId xmlns:a16="http://schemas.microsoft.com/office/drawing/2014/main" id="{935533BD-4D31-48DC-92BB-2D96B87243A5}"/>
                  </a:ext>
                </a:extLst>
              </p:cNvPr>
              <p:cNvGrpSpPr/>
              <p:nvPr/>
            </p:nvGrpSpPr>
            <p:grpSpPr>
              <a:xfrm>
                <a:off x="-3261070" y="3622063"/>
                <a:ext cx="141113" cy="117345"/>
                <a:chOff x="1094874" y="-878306"/>
                <a:chExt cx="867364" cy="613611"/>
              </a:xfrm>
            </p:grpSpPr>
            <p:cxnSp>
              <p:nvCxnSpPr>
                <p:cNvPr id="30" name="Rechte verbindingslijn 29">
                  <a:extLst>
                    <a:ext uri="{FF2B5EF4-FFF2-40B4-BE49-F238E27FC236}">
                      <a16:creationId xmlns:a16="http://schemas.microsoft.com/office/drawing/2014/main" id="{2A973487-1918-4A81-80F7-F6C7172342C3}"/>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6CF29F2A-1310-451E-B36F-A86BACCEE6F4}"/>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2" name="Groep 31">
                  <a:extLst>
                    <a:ext uri="{FF2B5EF4-FFF2-40B4-BE49-F238E27FC236}">
                      <a16:creationId xmlns:a16="http://schemas.microsoft.com/office/drawing/2014/main" id="{E39A373A-135A-4A36-91D8-1B68079C4119}"/>
                    </a:ext>
                  </a:extLst>
                </p:cNvPr>
                <p:cNvGrpSpPr/>
                <p:nvPr/>
              </p:nvGrpSpPr>
              <p:grpSpPr>
                <a:xfrm>
                  <a:off x="1270535" y="-878306"/>
                  <a:ext cx="526983" cy="613611"/>
                  <a:chOff x="1270535" y="-745959"/>
                  <a:chExt cx="526983" cy="481264"/>
                </a:xfrm>
              </p:grpSpPr>
              <p:cxnSp>
                <p:nvCxnSpPr>
                  <p:cNvPr id="33" name="Rechte verbindingslijn 32">
                    <a:extLst>
                      <a:ext uri="{FF2B5EF4-FFF2-40B4-BE49-F238E27FC236}">
                        <a16:creationId xmlns:a16="http://schemas.microsoft.com/office/drawing/2014/main" id="{7985F9C4-03F7-49BF-ABE4-F1C47DED7655}"/>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CCE6F6AA-132D-46EC-8C6D-C6F04432BB9A}"/>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FFE1211A-1DF6-4CF1-A27A-DE44D6E088AC}"/>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15605EE2-9C06-4558-B50D-9BCF852F4774}"/>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5" name="Rechte verbindingslijn 24">
                <a:extLst>
                  <a:ext uri="{FF2B5EF4-FFF2-40B4-BE49-F238E27FC236}">
                    <a16:creationId xmlns:a16="http://schemas.microsoft.com/office/drawing/2014/main" id="{7ED5C3FF-D9AA-47AB-A0B4-360777C849E8}"/>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00C9606E-F951-40DB-B0E3-E2C34723F1C8}"/>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9BD85953-8933-401E-9BD7-F78B32726947}"/>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C1FEFF9E-7DEE-47DB-A01D-5BD64C947891}"/>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29" name="Rechthoek 28">
                <a:extLst>
                  <a:ext uri="{FF2B5EF4-FFF2-40B4-BE49-F238E27FC236}">
                    <a16:creationId xmlns:a16="http://schemas.microsoft.com/office/drawing/2014/main" id="{4C335B36-D3B7-4539-8128-B51DC6606613}"/>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grpSp>
      <p:grpSp>
        <p:nvGrpSpPr>
          <p:cNvPr id="40" name="Graphic 2">
            <a:extLst>
              <a:ext uri="{FF2B5EF4-FFF2-40B4-BE49-F238E27FC236}">
                <a16:creationId xmlns:a16="http://schemas.microsoft.com/office/drawing/2014/main" id="{AEFAF89E-4FA9-3E4E-9695-8AC5BE00A91E}"/>
              </a:ext>
            </a:extLst>
          </p:cNvPr>
          <p:cNvGrpSpPr>
            <a:grpSpLocks noChangeAspect="1"/>
          </p:cNvGrpSpPr>
          <p:nvPr/>
        </p:nvGrpSpPr>
        <p:grpSpPr>
          <a:xfrm>
            <a:off x="11131646" y="6312991"/>
            <a:ext cx="814935" cy="291600"/>
            <a:chOff x="-1597345" y="233060"/>
            <a:chExt cx="9980364" cy="3571175"/>
          </a:xfrm>
        </p:grpSpPr>
        <p:sp>
          <p:nvSpPr>
            <p:cNvPr id="41" name="Vrije vorm 40">
              <a:extLst>
                <a:ext uri="{FF2B5EF4-FFF2-40B4-BE49-F238E27FC236}">
                  <a16:creationId xmlns:a16="http://schemas.microsoft.com/office/drawing/2014/main" id="{F89B98E6-CCA8-CC48-A9EA-A683506674E0}"/>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42" name="Vrije vorm 41">
              <a:extLst>
                <a:ext uri="{FF2B5EF4-FFF2-40B4-BE49-F238E27FC236}">
                  <a16:creationId xmlns:a16="http://schemas.microsoft.com/office/drawing/2014/main" id="{D2F9CE45-4428-FC42-A7A9-90FFD857CE8B}"/>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43" name="Vrije vorm 42">
              <a:extLst>
                <a:ext uri="{FF2B5EF4-FFF2-40B4-BE49-F238E27FC236}">
                  <a16:creationId xmlns:a16="http://schemas.microsoft.com/office/drawing/2014/main" id="{1E35F1F1-FF64-384D-8A78-4C328F047173}"/>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44" name="Graphic 2">
              <a:extLst>
                <a:ext uri="{FF2B5EF4-FFF2-40B4-BE49-F238E27FC236}">
                  <a16:creationId xmlns:a16="http://schemas.microsoft.com/office/drawing/2014/main" id="{3D6BB34F-79D3-6844-9A07-C71826B89A08}"/>
                </a:ext>
              </a:extLst>
            </p:cNvPr>
            <p:cNvGrpSpPr/>
            <p:nvPr/>
          </p:nvGrpSpPr>
          <p:grpSpPr>
            <a:xfrm>
              <a:off x="184698" y="233060"/>
              <a:ext cx="8198320" cy="3571175"/>
              <a:chOff x="184698" y="233060"/>
              <a:chExt cx="8198320" cy="3571175"/>
            </a:xfrm>
          </p:grpSpPr>
          <p:sp>
            <p:nvSpPr>
              <p:cNvPr id="45" name="Vrije vorm 44">
                <a:extLst>
                  <a:ext uri="{FF2B5EF4-FFF2-40B4-BE49-F238E27FC236}">
                    <a16:creationId xmlns:a16="http://schemas.microsoft.com/office/drawing/2014/main" id="{DB4AF648-E156-8049-A4BC-4609750CD010}"/>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46" name="Vrije vorm 45">
                <a:extLst>
                  <a:ext uri="{FF2B5EF4-FFF2-40B4-BE49-F238E27FC236}">
                    <a16:creationId xmlns:a16="http://schemas.microsoft.com/office/drawing/2014/main" id="{D0D5C8C9-7350-624E-8272-E05E6D79878F}"/>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47" name="Vrije vorm 46">
                <a:extLst>
                  <a:ext uri="{FF2B5EF4-FFF2-40B4-BE49-F238E27FC236}">
                    <a16:creationId xmlns:a16="http://schemas.microsoft.com/office/drawing/2014/main" id="{F3BB6FDC-BAD4-3E4C-B0E1-17D438453862}"/>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48" name="Vrije vorm 47">
                <a:extLst>
                  <a:ext uri="{FF2B5EF4-FFF2-40B4-BE49-F238E27FC236}">
                    <a16:creationId xmlns:a16="http://schemas.microsoft.com/office/drawing/2014/main" id="{40CE90A6-488F-E248-8135-62B4D3A1EB2C}"/>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49" name="Vrije vorm 48">
                <a:extLst>
                  <a:ext uri="{FF2B5EF4-FFF2-40B4-BE49-F238E27FC236}">
                    <a16:creationId xmlns:a16="http://schemas.microsoft.com/office/drawing/2014/main" id="{EB74E17E-2186-4D4C-ADC9-46452FDBF63F}"/>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50" name="Vrije vorm 49">
                <a:extLst>
                  <a:ext uri="{FF2B5EF4-FFF2-40B4-BE49-F238E27FC236}">
                    <a16:creationId xmlns:a16="http://schemas.microsoft.com/office/drawing/2014/main" id="{2991C1E6-6AAD-0F4A-AD17-8F9FAD5250DB}"/>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51" name="Vrije vorm 50">
                <a:extLst>
                  <a:ext uri="{FF2B5EF4-FFF2-40B4-BE49-F238E27FC236}">
                    <a16:creationId xmlns:a16="http://schemas.microsoft.com/office/drawing/2014/main" id="{99204DDC-2734-114E-A2AA-B052C4AA4CFB}"/>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52" name="Vrije vorm 51">
                <a:extLst>
                  <a:ext uri="{FF2B5EF4-FFF2-40B4-BE49-F238E27FC236}">
                    <a16:creationId xmlns:a16="http://schemas.microsoft.com/office/drawing/2014/main" id="{B2FD628B-C8F4-9047-B23A-A5D812FBDC0A}"/>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53" name="Vrije vorm 52">
                <a:extLst>
                  <a:ext uri="{FF2B5EF4-FFF2-40B4-BE49-F238E27FC236}">
                    <a16:creationId xmlns:a16="http://schemas.microsoft.com/office/drawing/2014/main" id="{E6772E55-BC96-7347-9E6C-A8EA491F0B51}"/>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54" name="Vrije vorm 53">
                <a:extLst>
                  <a:ext uri="{FF2B5EF4-FFF2-40B4-BE49-F238E27FC236}">
                    <a16:creationId xmlns:a16="http://schemas.microsoft.com/office/drawing/2014/main" id="{615608D5-2B6B-7D46-8C54-B72CE52A0289}"/>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55" name="Vrije vorm 54">
                <a:extLst>
                  <a:ext uri="{FF2B5EF4-FFF2-40B4-BE49-F238E27FC236}">
                    <a16:creationId xmlns:a16="http://schemas.microsoft.com/office/drawing/2014/main" id="{EF077CAA-D20B-5F43-A6AE-2087293F5888}"/>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56" name="Vrije vorm 55">
                <a:extLst>
                  <a:ext uri="{FF2B5EF4-FFF2-40B4-BE49-F238E27FC236}">
                    <a16:creationId xmlns:a16="http://schemas.microsoft.com/office/drawing/2014/main" id="{574B07C0-17B6-0E41-B179-BDCADFCD7C62}"/>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57" name="Vrije vorm 56">
                <a:extLst>
                  <a:ext uri="{FF2B5EF4-FFF2-40B4-BE49-F238E27FC236}">
                    <a16:creationId xmlns:a16="http://schemas.microsoft.com/office/drawing/2014/main" id="{E3B7E45A-F853-034B-B675-C960003BF1FD}"/>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2059794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abel op Tekst">
    <p:spTree>
      <p:nvGrpSpPr>
        <p:cNvPr id="1" name=""/>
        <p:cNvGrpSpPr/>
        <p:nvPr/>
      </p:nvGrpSpPr>
      <p:grpSpPr>
        <a:xfrm>
          <a:off x="0" y="0"/>
          <a:ext cx="0" cy="0"/>
          <a:chOff x="0" y="0"/>
          <a:chExt cx="0" cy="0"/>
        </a:xfrm>
      </p:grpSpPr>
      <p:sp>
        <p:nvSpPr>
          <p:cNvPr id="13" name="Tijdelijke aanduiding voor tabel 3">
            <a:extLst>
              <a:ext uri="{FF2B5EF4-FFF2-40B4-BE49-F238E27FC236}">
                <a16:creationId xmlns:a16="http://schemas.microsoft.com/office/drawing/2014/main" id="{A1D3F2EF-E295-2C4D-A3D7-EAF20FC3E0E0}"/>
              </a:ext>
            </a:extLst>
          </p:cNvPr>
          <p:cNvSpPr>
            <a:spLocks noGrp="1"/>
          </p:cNvSpPr>
          <p:nvPr>
            <p:ph type="tbl" sz="quarter" idx="16"/>
          </p:nvPr>
        </p:nvSpPr>
        <p:spPr>
          <a:xfrm>
            <a:off x="1584325" y="2114988"/>
            <a:ext cx="9769475" cy="2587642"/>
          </a:xfrm>
          <a:prstGeom prst="rect">
            <a:avLst/>
          </a:prstGeom>
        </p:spPr>
        <p:txBody>
          <a:bodyPr/>
          <a:lstStyle/>
          <a:p>
            <a:r>
              <a:rPr lang="nl-NL"/>
              <a:t>Klik op het pictogram als u een tabel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3" y="4800602"/>
            <a:ext cx="9769307" cy="1262583"/>
          </a:xfrm>
          <a:prstGeom prst="rect">
            <a:avLst/>
          </a:prstGeo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5" name="Groep 14">
            <a:extLst>
              <a:ext uri="{FF2B5EF4-FFF2-40B4-BE49-F238E27FC236}">
                <a16:creationId xmlns:a16="http://schemas.microsoft.com/office/drawing/2014/main" id="{0FC9DD48-BD8D-4405-A516-230497997F98}"/>
              </a:ext>
            </a:extLst>
          </p:cNvPr>
          <p:cNvGrpSpPr/>
          <p:nvPr/>
        </p:nvGrpSpPr>
        <p:grpSpPr>
          <a:xfrm>
            <a:off x="12377868" y="3"/>
            <a:ext cx="3593091" cy="3394057"/>
            <a:chOff x="12377867" y="1"/>
            <a:chExt cx="3593091" cy="3394057"/>
          </a:xfrm>
        </p:grpSpPr>
        <p:sp>
          <p:nvSpPr>
            <p:cNvPr id="16" name="Rechthoek 15">
              <a:extLst>
                <a:ext uri="{FF2B5EF4-FFF2-40B4-BE49-F238E27FC236}">
                  <a16:creationId xmlns:a16="http://schemas.microsoft.com/office/drawing/2014/main" id="{C3551CEB-F653-4112-8851-BB5CA208ACCF}"/>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TABEL invoegen/opmaken</a:t>
              </a:r>
            </a:p>
          </p:txBody>
        </p:sp>
        <p:sp>
          <p:nvSpPr>
            <p:cNvPr id="17" name="Ovaal 16">
              <a:extLst>
                <a:ext uri="{FF2B5EF4-FFF2-40B4-BE49-F238E27FC236}">
                  <a16:creationId xmlns:a16="http://schemas.microsoft.com/office/drawing/2014/main" id="{812B1058-3EE4-42B9-ADAD-BB30987642CD}"/>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8" name="Rechthoek 17">
              <a:extLst>
                <a:ext uri="{FF2B5EF4-FFF2-40B4-BE49-F238E27FC236}">
                  <a16:creationId xmlns:a16="http://schemas.microsoft.com/office/drawing/2014/main" id="{550FB65C-FC5B-4BA1-A0F8-73C903905750}"/>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tabel d.m.v. de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grafiek in te voegen (</a:t>
              </a:r>
              <a:r>
                <a:rPr kumimoji="0" lang="nl-NL" sz="825"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voorbeeld)</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9" name="Ovaal 18">
              <a:extLst>
                <a:ext uri="{FF2B5EF4-FFF2-40B4-BE49-F238E27FC236}">
                  <a16:creationId xmlns:a16="http://schemas.microsoft.com/office/drawing/2014/main" id="{5DA70D0E-8EA7-4C1E-8CC2-6A8545DCB8CD}"/>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20" name="Rechthoek 19">
              <a:extLst>
                <a:ext uri="{FF2B5EF4-FFF2-40B4-BE49-F238E27FC236}">
                  <a16:creationId xmlns:a16="http://schemas.microsoft.com/office/drawing/2014/main" id="{1DF1D326-0149-409D-ABEA-2C7DF6127A56}"/>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tabel</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1" name="Groep 20">
              <a:extLst>
                <a:ext uri="{FF2B5EF4-FFF2-40B4-BE49-F238E27FC236}">
                  <a16:creationId xmlns:a16="http://schemas.microsoft.com/office/drawing/2014/main" id="{F9593567-7D7B-4160-B1E8-468EFD5D123D}"/>
                </a:ext>
              </a:extLst>
            </p:cNvPr>
            <p:cNvGrpSpPr/>
            <p:nvPr/>
          </p:nvGrpSpPr>
          <p:grpSpPr>
            <a:xfrm>
              <a:off x="12852713" y="2164285"/>
              <a:ext cx="825500" cy="209550"/>
              <a:chOff x="13504624" y="2482850"/>
              <a:chExt cx="825500" cy="209550"/>
            </a:xfrm>
          </p:grpSpPr>
          <p:sp>
            <p:nvSpPr>
              <p:cNvPr id="39" name="Rechthoek 38">
                <a:extLst>
                  <a:ext uri="{FF2B5EF4-FFF2-40B4-BE49-F238E27FC236}">
                    <a16:creationId xmlns:a16="http://schemas.microsoft.com/office/drawing/2014/main" id="{0EB5BC5E-6664-494A-A0F3-FB7F06F7FDF6}"/>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40" name="Rechte verbindingslijn 39">
                <a:extLst>
                  <a:ext uri="{FF2B5EF4-FFF2-40B4-BE49-F238E27FC236}">
                    <a16:creationId xmlns:a16="http://schemas.microsoft.com/office/drawing/2014/main" id="{5DE14975-8E22-4C7F-B96F-0042A1430CAC}"/>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41" name="Gelijkbenige driehoek 56">
                <a:extLst>
                  <a:ext uri="{FF2B5EF4-FFF2-40B4-BE49-F238E27FC236}">
                    <a16:creationId xmlns:a16="http://schemas.microsoft.com/office/drawing/2014/main" id="{EFBF602C-468C-4B40-83D0-3B2E12787A6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2" name="Ovaal 21">
              <a:extLst>
                <a:ext uri="{FF2B5EF4-FFF2-40B4-BE49-F238E27FC236}">
                  <a16:creationId xmlns:a16="http://schemas.microsoft.com/office/drawing/2014/main" id="{02E634B4-9754-4646-9308-8A172294D3CC}"/>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3" name="Rechthoek 22">
              <a:extLst>
                <a:ext uri="{FF2B5EF4-FFF2-40B4-BE49-F238E27FC236}">
                  <a16:creationId xmlns:a16="http://schemas.microsoft.com/office/drawing/2014/main" id="{6343B12E-A387-4B93-ACEE-0087D03B85AD}"/>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Verander de opmaak van de tabel door onderdelen van de tabel aan te klikken en naar de tab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‘Tabelindeling of Tabelontwerp’ </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 gaan. </a:t>
              </a:r>
            </a:p>
          </p:txBody>
        </p:sp>
        <p:grpSp>
          <p:nvGrpSpPr>
            <p:cNvPr id="24" name="Groep 23">
              <a:extLst>
                <a:ext uri="{FF2B5EF4-FFF2-40B4-BE49-F238E27FC236}">
                  <a16:creationId xmlns:a16="http://schemas.microsoft.com/office/drawing/2014/main" id="{7455C31B-846D-4A92-B6A9-9A63FB5854C3}"/>
                </a:ext>
              </a:extLst>
            </p:cNvPr>
            <p:cNvGrpSpPr/>
            <p:nvPr/>
          </p:nvGrpSpPr>
          <p:grpSpPr>
            <a:xfrm>
              <a:off x="12966587" y="1170469"/>
              <a:ext cx="426684" cy="356478"/>
              <a:chOff x="-3261070" y="3620931"/>
              <a:chExt cx="143928" cy="118477"/>
            </a:xfrm>
          </p:grpSpPr>
          <p:sp>
            <p:nvSpPr>
              <p:cNvPr id="25" name="Rechthoek 24">
                <a:extLst>
                  <a:ext uri="{FF2B5EF4-FFF2-40B4-BE49-F238E27FC236}">
                    <a16:creationId xmlns:a16="http://schemas.microsoft.com/office/drawing/2014/main" id="{4E93A0A8-CAF5-4EF6-8E38-8A3CF210536B}"/>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nvGrpSpPr>
              <p:cNvPr id="26" name="Groep 25">
                <a:extLst>
                  <a:ext uri="{FF2B5EF4-FFF2-40B4-BE49-F238E27FC236}">
                    <a16:creationId xmlns:a16="http://schemas.microsoft.com/office/drawing/2014/main" id="{96C0EA45-148A-4805-AF53-DA0C304B88C1}"/>
                  </a:ext>
                </a:extLst>
              </p:cNvPr>
              <p:cNvGrpSpPr/>
              <p:nvPr/>
            </p:nvGrpSpPr>
            <p:grpSpPr>
              <a:xfrm>
                <a:off x="-3261070" y="3622063"/>
                <a:ext cx="141113" cy="117345"/>
                <a:chOff x="1094874" y="-878306"/>
                <a:chExt cx="867364" cy="613611"/>
              </a:xfrm>
            </p:grpSpPr>
            <p:cxnSp>
              <p:nvCxnSpPr>
                <p:cNvPr id="32" name="Rechte verbindingslijn 31">
                  <a:extLst>
                    <a:ext uri="{FF2B5EF4-FFF2-40B4-BE49-F238E27FC236}">
                      <a16:creationId xmlns:a16="http://schemas.microsoft.com/office/drawing/2014/main" id="{B528F6DB-840B-44BC-8FF6-2C1C619D9F22}"/>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1A9AD01B-8C5F-4994-B984-C560DEDE1BD1}"/>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4" name="Groep 33">
                  <a:extLst>
                    <a:ext uri="{FF2B5EF4-FFF2-40B4-BE49-F238E27FC236}">
                      <a16:creationId xmlns:a16="http://schemas.microsoft.com/office/drawing/2014/main" id="{DFEF5683-C5EF-4489-8115-88764B03DA7A}"/>
                    </a:ext>
                  </a:extLst>
                </p:cNvPr>
                <p:cNvGrpSpPr/>
                <p:nvPr/>
              </p:nvGrpSpPr>
              <p:grpSpPr>
                <a:xfrm>
                  <a:off x="1270535" y="-878306"/>
                  <a:ext cx="526983" cy="613611"/>
                  <a:chOff x="1270535" y="-745959"/>
                  <a:chExt cx="526983" cy="481264"/>
                </a:xfrm>
              </p:grpSpPr>
              <p:cxnSp>
                <p:nvCxnSpPr>
                  <p:cNvPr id="35" name="Rechte verbindingslijn 34">
                    <a:extLst>
                      <a:ext uri="{FF2B5EF4-FFF2-40B4-BE49-F238E27FC236}">
                        <a16:creationId xmlns:a16="http://schemas.microsoft.com/office/drawing/2014/main" id="{06CFBB67-8CB5-440E-98C9-922BDA7B25A2}"/>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8A34F0BE-67D1-4EF6-9B65-A174D3D2DE0B}"/>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04506427-719B-4932-88C9-9BC0F1798BED}"/>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FCE19C7F-C1D5-4B80-94AB-39F8E99C1032}"/>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7" name="Rechte verbindingslijn 26">
                <a:extLst>
                  <a:ext uri="{FF2B5EF4-FFF2-40B4-BE49-F238E27FC236}">
                    <a16:creationId xmlns:a16="http://schemas.microsoft.com/office/drawing/2014/main" id="{C5C594E6-38D4-47FB-9C51-1064A2DD351D}"/>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6501436-387F-406D-A7D5-D20652545C99}"/>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7B58F3B5-9AB9-4A3D-B723-5FE753B22DE8}"/>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4E1BB95A-84D5-47E8-89EC-A13C1E20025A}"/>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31" name="Rechthoek 30">
                <a:extLst>
                  <a:ext uri="{FF2B5EF4-FFF2-40B4-BE49-F238E27FC236}">
                    <a16:creationId xmlns:a16="http://schemas.microsoft.com/office/drawing/2014/main" id="{D690829F-89FB-4AC0-B8E2-9147C46FF615}"/>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grpSp>
      <p:grpSp>
        <p:nvGrpSpPr>
          <p:cNvPr id="42" name="Groep 41">
            <a:extLst>
              <a:ext uri="{FF2B5EF4-FFF2-40B4-BE49-F238E27FC236}">
                <a16:creationId xmlns:a16="http://schemas.microsoft.com/office/drawing/2014/main" id="{BA66407C-FA4A-0F47-A497-05D28450DBAE}"/>
              </a:ext>
            </a:extLst>
          </p:cNvPr>
          <p:cNvGrpSpPr/>
          <p:nvPr/>
        </p:nvGrpSpPr>
        <p:grpSpPr>
          <a:xfrm>
            <a:off x="-3593091" y="2754611"/>
            <a:ext cx="3593091" cy="4430752"/>
            <a:chOff x="-3593091" y="2754611"/>
            <a:chExt cx="3593091" cy="4430752"/>
          </a:xfrm>
        </p:grpSpPr>
        <p:pic>
          <p:nvPicPr>
            <p:cNvPr id="43" name="Afbeelding 42">
              <a:extLst>
                <a:ext uri="{FF2B5EF4-FFF2-40B4-BE49-F238E27FC236}">
                  <a16:creationId xmlns:a16="http://schemas.microsoft.com/office/drawing/2014/main" id="{00BA8A7D-1E3A-2849-8DB9-BC521CAFF866}"/>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44" name="Groep 43">
              <a:extLst>
                <a:ext uri="{FF2B5EF4-FFF2-40B4-BE49-F238E27FC236}">
                  <a16:creationId xmlns:a16="http://schemas.microsoft.com/office/drawing/2014/main" id="{62D52CAA-D858-C74E-AACB-45A41510823D}"/>
                </a:ext>
              </a:extLst>
            </p:cNvPr>
            <p:cNvGrpSpPr/>
            <p:nvPr/>
          </p:nvGrpSpPr>
          <p:grpSpPr>
            <a:xfrm>
              <a:off x="-3593091" y="2754611"/>
              <a:ext cx="3593091" cy="4430752"/>
              <a:chOff x="-3593091" y="2754611"/>
              <a:chExt cx="3593091" cy="4430752"/>
            </a:xfrm>
          </p:grpSpPr>
          <p:sp>
            <p:nvSpPr>
              <p:cNvPr id="50" name="Rechthoek 49">
                <a:extLst>
                  <a:ext uri="{FF2B5EF4-FFF2-40B4-BE49-F238E27FC236}">
                    <a16:creationId xmlns:a16="http://schemas.microsoft.com/office/drawing/2014/main" id="{011E9C49-78DA-2C48-86FD-4C5CEB173F42}"/>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51" name="Rechthoek 50">
                <a:extLst>
                  <a:ext uri="{FF2B5EF4-FFF2-40B4-BE49-F238E27FC236}">
                    <a16:creationId xmlns:a16="http://schemas.microsoft.com/office/drawing/2014/main" id="{6418A1BF-8113-6A43-8A41-D238EB64E58E}"/>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52" name="VOORBEELD">
                <a:extLst>
                  <a:ext uri="{FF2B5EF4-FFF2-40B4-BE49-F238E27FC236}">
                    <a16:creationId xmlns:a16="http://schemas.microsoft.com/office/drawing/2014/main" id="{CB52A447-1D53-324D-BDAB-3287859C0A6B}"/>
                  </a:ext>
                </a:extLst>
              </p:cNvPr>
              <p:cNvGrpSpPr/>
              <p:nvPr/>
            </p:nvGrpSpPr>
            <p:grpSpPr>
              <a:xfrm>
                <a:off x="-3412097" y="3250745"/>
                <a:ext cx="3234311" cy="604518"/>
                <a:chOff x="-3605171" y="458674"/>
                <a:chExt cx="3234311" cy="558875"/>
              </a:xfrm>
            </p:grpSpPr>
            <p:sp>
              <p:nvSpPr>
                <p:cNvPr id="53" name="Rechthoek 52">
                  <a:extLst>
                    <a:ext uri="{FF2B5EF4-FFF2-40B4-BE49-F238E27FC236}">
                      <a16:creationId xmlns:a16="http://schemas.microsoft.com/office/drawing/2014/main" id="{BADC8803-8138-474F-A76B-28487D321FCE}"/>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54" name="Rechthoek 53">
                  <a:extLst>
                    <a:ext uri="{FF2B5EF4-FFF2-40B4-BE49-F238E27FC236}">
                      <a16:creationId xmlns:a16="http://schemas.microsoft.com/office/drawing/2014/main" id="{9E1C3738-F3FF-B04E-8369-DC47106C171A}"/>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55" name="Groep 54">
                  <a:extLst>
                    <a:ext uri="{FF2B5EF4-FFF2-40B4-BE49-F238E27FC236}">
                      <a16:creationId xmlns:a16="http://schemas.microsoft.com/office/drawing/2014/main" id="{C13D3DB7-C8D1-964D-B6E7-0D0E40558956}"/>
                    </a:ext>
                  </a:extLst>
                </p:cNvPr>
                <p:cNvGrpSpPr/>
                <p:nvPr/>
              </p:nvGrpSpPr>
              <p:grpSpPr>
                <a:xfrm>
                  <a:off x="-3386247" y="830871"/>
                  <a:ext cx="139423" cy="109566"/>
                  <a:chOff x="-2866744" y="827071"/>
                  <a:chExt cx="168701" cy="132575"/>
                </a:xfrm>
              </p:grpSpPr>
              <p:grpSp>
                <p:nvGrpSpPr>
                  <p:cNvPr id="86" name="Groep 85">
                    <a:extLst>
                      <a:ext uri="{FF2B5EF4-FFF2-40B4-BE49-F238E27FC236}">
                        <a16:creationId xmlns:a16="http://schemas.microsoft.com/office/drawing/2014/main" id="{8B97231E-50E2-BD4A-B1A6-EFAD74C773E7}"/>
                      </a:ext>
                    </a:extLst>
                  </p:cNvPr>
                  <p:cNvGrpSpPr/>
                  <p:nvPr/>
                </p:nvGrpSpPr>
                <p:grpSpPr>
                  <a:xfrm>
                    <a:off x="-2866744" y="827071"/>
                    <a:ext cx="168701" cy="132575"/>
                    <a:chOff x="-2866744" y="827071"/>
                    <a:chExt cx="168701" cy="132575"/>
                  </a:xfrm>
                </p:grpSpPr>
                <p:cxnSp>
                  <p:nvCxnSpPr>
                    <p:cNvPr id="88" name="Rechte verbindingslijn 87">
                      <a:extLst>
                        <a:ext uri="{FF2B5EF4-FFF2-40B4-BE49-F238E27FC236}">
                          <a16:creationId xmlns:a16="http://schemas.microsoft.com/office/drawing/2014/main" id="{AC08C8A3-77F9-DE46-BC40-28F243A8E72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658D627E-1AAA-7E45-B4EF-CF77C5AA082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723AA89E-0982-8549-868B-BD6C9FEC4C79}"/>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9733C9BC-C179-0742-92FA-A54C7B993ABC}"/>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2" name="Rechte verbindingslijn 91">
                      <a:extLst>
                        <a:ext uri="{FF2B5EF4-FFF2-40B4-BE49-F238E27FC236}">
                          <a16:creationId xmlns:a16="http://schemas.microsoft.com/office/drawing/2014/main" id="{94D89B84-7166-4141-B12C-C0AC88005770}"/>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7" name="Pijl: rechts 129">
                    <a:extLst>
                      <a:ext uri="{FF2B5EF4-FFF2-40B4-BE49-F238E27FC236}">
                        <a16:creationId xmlns:a16="http://schemas.microsoft.com/office/drawing/2014/main" id="{723251BD-A3B2-834B-AC81-A88F7CA7B2A4}"/>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6" name="Groep 55">
                  <a:extLst>
                    <a:ext uri="{FF2B5EF4-FFF2-40B4-BE49-F238E27FC236}">
                      <a16:creationId xmlns:a16="http://schemas.microsoft.com/office/drawing/2014/main" id="{DEF1AC9D-C6F3-1B41-954C-01AEE537B3D1}"/>
                    </a:ext>
                  </a:extLst>
                </p:cNvPr>
                <p:cNvGrpSpPr/>
                <p:nvPr/>
              </p:nvGrpSpPr>
              <p:grpSpPr>
                <a:xfrm>
                  <a:off x="-3605171" y="830871"/>
                  <a:ext cx="139423" cy="109566"/>
                  <a:chOff x="-2866744" y="518074"/>
                  <a:chExt cx="168701" cy="132575"/>
                </a:xfrm>
              </p:grpSpPr>
              <p:grpSp>
                <p:nvGrpSpPr>
                  <p:cNvPr id="79" name="Groep 78">
                    <a:extLst>
                      <a:ext uri="{FF2B5EF4-FFF2-40B4-BE49-F238E27FC236}">
                        <a16:creationId xmlns:a16="http://schemas.microsoft.com/office/drawing/2014/main" id="{A9076CBF-473E-7A49-88D5-ED520253C8DF}"/>
                      </a:ext>
                    </a:extLst>
                  </p:cNvPr>
                  <p:cNvGrpSpPr/>
                  <p:nvPr/>
                </p:nvGrpSpPr>
                <p:grpSpPr>
                  <a:xfrm>
                    <a:off x="-2866744" y="518074"/>
                    <a:ext cx="168701" cy="132575"/>
                    <a:chOff x="-2866744" y="518074"/>
                    <a:chExt cx="168701" cy="132575"/>
                  </a:xfrm>
                </p:grpSpPr>
                <p:cxnSp>
                  <p:nvCxnSpPr>
                    <p:cNvPr id="81" name="Rechte verbindingslijn 80">
                      <a:extLst>
                        <a:ext uri="{FF2B5EF4-FFF2-40B4-BE49-F238E27FC236}">
                          <a16:creationId xmlns:a16="http://schemas.microsoft.com/office/drawing/2014/main" id="{D48018D0-7C2F-1C48-A94E-EE1A90095884}"/>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B2102BC2-D492-8643-AEAA-5784691E053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D364A2A2-CC82-0D49-A518-B0E3E3D07C63}"/>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D4FB2FEF-ABAF-0149-857A-D427D1BE35D4}"/>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DFC64634-A35D-1B42-9846-BABCD1C7B956}"/>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0" name="Pijl: rechts 122">
                    <a:extLst>
                      <a:ext uri="{FF2B5EF4-FFF2-40B4-BE49-F238E27FC236}">
                        <a16:creationId xmlns:a16="http://schemas.microsoft.com/office/drawing/2014/main" id="{BB38B896-3309-8C41-AEEC-19F8D360EA2B}"/>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57" name="Rechte verbindingslijn 56">
                  <a:extLst>
                    <a:ext uri="{FF2B5EF4-FFF2-40B4-BE49-F238E27FC236}">
                      <a16:creationId xmlns:a16="http://schemas.microsoft.com/office/drawing/2014/main" id="{00FD9CF0-A8C9-C24C-9962-7ACFB156565D}"/>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58" name="Rechte verbindingslijn 57">
                  <a:extLst>
                    <a:ext uri="{FF2B5EF4-FFF2-40B4-BE49-F238E27FC236}">
                      <a16:creationId xmlns:a16="http://schemas.microsoft.com/office/drawing/2014/main" id="{5DCFE544-1EB6-A248-A88E-457C2558EB79}"/>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59" name="Rechthoek 58">
                  <a:extLst>
                    <a:ext uri="{FF2B5EF4-FFF2-40B4-BE49-F238E27FC236}">
                      <a16:creationId xmlns:a16="http://schemas.microsoft.com/office/drawing/2014/main" id="{E540DBDF-995D-6043-AA11-93F3F41D6D1D}"/>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60" name="Rechthoek 59">
                  <a:extLst>
                    <a:ext uri="{FF2B5EF4-FFF2-40B4-BE49-F238E27FC236}">
                      <a16:creationId xmlns:a16="http://schemas.microsoft.com/office/drawing/2014/main" id="{2926F62C-6567-344F-8667-05B418B94F7E}"/>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61" name="Groep 60">
                  <a:extLst>
                    <a:ext uri="{FF2B5EF4-FFF2-40B4-BE49-F238E27FC236}">
                      <a16:creationId xmlns:a16="http://schemas.microsoft.com/office/drawing/2014/main" id="{51E65E77-A3FF-A248-AE75-95A56C3629D1}"/>
                    </a:ext>
                  </a:extLst>
                </p:cNvPr>
                <p:cNvGrpSpPr/>
                <p:nvPr/>
              </p:nvGrpSpPr>
              <p:grpSpPr>
                <a:xfrm>
                  <a:off x="-2916763" y="769168"/>
                  <a:ext cx="268738" cy="248381"/>
                  <a:chOff x="-2916763" y="769168"/>
                  <a:chExt cx="268738" cy="248381"/>
                </a:xfrm>
              </p:grpSpPr>
              <p:sp>
                <p:nvSpPr>
                  <p:cNvPr id="71" name="Rechthoek 70">
                    <a:extLst>
                      <a:ext uri="{FF2B5EF4-FFF2-40B4-BE49-F238E27FC236}">
                        <a16:creationId xmlns:a16="http://schemas.microsoft.com/office/drawing/2014/main" id="{420A585D-7F8A-1A41-9F5F-964C4B39B70B}"/>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72" name="Groep 71">
                    <a:extLst>
                      <a:ext uri="{FF2B5EF4-FFF2-40B4-BE49-F238E27FC236}">
                        <a16:creationId xmlns:a16="http://schemas.microsoft.com/office/drawing/2014/main" id="{A2F74A62-F076-8242-88B6-034C416B28C3}"/>
                      </a:ext>
                    </a:extLst>
                  </p:cNvPr>
                  <p:cNvGrpSpPr/>
                  <p:nvPr/>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1F7350FA-D79A-C347-B523-8E9D44E04F0B}"/>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EAB40CD0-4CC2-B946-8896-EF33941EC2CD}"/>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87E07150-33D3-444E-9152-D27E4EAD7BC9}"/>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CF56E319-FD9A-BB46-859D-7D7C2F329CAE}"/>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32D836A2-3FA3-784A-B6B9-5D0576E14353}"/>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115">
                    <a:extLst>
                      <a:ext uri="{FF2B5EF4-FFF2-40B4-BE49-F238E27FC236}">
                        <a16:creationId xmlns:a16="http://schemas.microsoft.com/office/drawing/2014/main" id="{90335572-C4B3-B74E-9E90-3E5611B2A5A9}"/>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62" name="Groep 61">
                  <a:extLst>
                    <a:ext uri="{FF2B5EF4-FFF2-40B4-BE49-F238E27FC236}">
                      <a16:creationId xmlns:a16="http://schemas.microsoft.com/office/drawing/2014/main" id="{4782A3D3-8BF4-CE4A-9DCF-F9003267AE79}"/>
                    </a:ext>
                  </a:extLst>
                </p:cNvPr>
                <p:cNvGrpSpPr/>
                <p:nvPr/>
              </p:nvGrpSpPr>
              <p:grpSpPr>
                <a:xfrm>
                  <a:off x="-2916763" y="460171"/>
                  <a:ext cx="268738" cy="248381"/>
                  <a:chOff x="-2916763" y="460171"/>
                  <a:chExt cx="268738" cy="248381"/>
                </a:xfrm>
              </p:grpSpPr>
              <p:sp>
                <p:nvSpPr>
                  <p:cNvPr id="63" name="Rechthoek 62">
                    <a:extLst>
                      <a:ext uri="{FF2B5EF4-FFF2-40B4-BE49-F238E27FC236}">
                        <a16:creationId xmlns:a16="http://schemas.microsoft.com/office/drawing/2014/main" id="{227CF9F8-28DA-5F4F-ADA6-573FB367E6F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64" name="Groep 63">
                    <a:extLst>
                      <a:ext uri="{FF2B5EF4-FFF2-40B4-BE49-F238E27FC236}">
                        <a16:creationId xmlns:a16="http://schemas.microsoft.com/office/drawing/2014/main" id="{D66B3259-EF54-CC47-9281-30D331C2A195}"/>
                      </a:ext>
                    </a:extLst>
                  </p:cNvPr>
                  <p:cNvGrpSpPr/>
                  <p:nvPr/>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422F01ED-4C32-3046-8A6C-B5F87711313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74ECAF24-D398-A44E-9326-8F420551033A}"/>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2F3B8507-3EB8-AD4F-BB4C-82051A3500E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E81B492-8ACF-844D-BECC-239A57B89F47}"/>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DA09C8AE-DBA9-AB47-BAC6-F08F564CFABD}"/>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107">
                    <a:extLst>
                      <a:ext uri="{FF2B5EF4-FFF2-40B4-BE49-F238E27FC236}">
                        <a16:creationId xmlns:a16="http://schemas.microsoft.com/office/drawing/2014/main" id="{76C9A27F-3F67-E445-B8FC-31E4CA880463}"/>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45" name="Ovaal 44">
              <a:extLst>
                <a:ext uri="{FF2B5EF4-FFF2-40B4-BE49-F238E27FC236}">
                  <a16:creationId xmlns:a16="http://schemas.microsoft.com/office/drawing/2014/main" id="{B4B3BA90-3DB9-494B-8605-E74813282D38}"/>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46" name="Ovaal 45">
              <a:extLst>
                <a:ext uri="{FF2B5EF4-FFF2-40B4-BE49-F238E27FC236}">
                  <a16:creationId xmlns:a16="http://schemas.microsoft.com/office/drawing/2014/main" id="{DFD8C71E-4617-3D42-B830-F0A2B910FDCE}"/>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47" name="Ovaal 46">
              <a:extLst>
                <a:ext uri="{FF2B5EF4-FFF2-40B4-BE49-F238E27FC236}">
                  <a16:creationId xmlns:a16="http://schemas.microsoft.com/office/drawing/2014/main" id="{BC412F91-46BD-8F49-B913-D9C35163B933}"/>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48" name="Ovaal 47">
              <a:extLst>
                <a:ext uri="{FF2B5EF4-FFF2-40B4-BE49-F238E27FC236}">
                  <a16:creationId xmlns:a16="http://schemas.microsoft.com/office/drawing/2014/main" id="{000F3426-EFF0-7D41-B95C-1CCD54565394}"/>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49" name="Ovaal 48">
              <a:extLst>
                <a:ext uri="{FF2B5EF4-FFF2-40B4-BE49-F238E27FC236}">
                  <a16:creationId xmlns:a16="http://schemas.microsoft.com/office/drawing/2014/main" id="{06CADC0A-2997-C448-B8F3-C2218C71F229}"/>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93" name="Graphic 2">
            <a:extLst>
              <a:ext uri="{FF2B5EF4-FFF2-40B4-BE49-F238E27FC236}">
                <a16:creationId xmlns:a16="http://schemas.microsoft.com/office/drawing/2014/main" id="{62E998E0-1FD2-E341-AE13-582FC65A51B8}"/>
              </a:ext>
            </a:extLst>
          </p:cNvPr>
          <p:cNvGrpSpPr>
            <a:grpSpLocks noChangeAspect="1"/>
          </p:cNvGrpSpPr>
          <p:nvPr/>
        </p:nvGrpSpPr>
        <p:grpSpPr>
          <a:xfrm>
            <a:off x="11131646" y="6312991"/>
            <a:ext cx="814935" cy="291600"/>
            <a:chOff x="-1597345" y="233060"/>
            <a:chExt cx="9980364" cy="3571175"/>
          </a:xfrm>
        </p:grpSpPr>
        <p:sp>
          <p:nvSpPr>
            <p:cNvPr id="94" name="Vrije vorm 93">
              <a:extLst>
                <a:ext uri="{FF2B5EF4-FFF2-40B4-BE49-F238E27FC236}">
                  <a16:creationId xmlns:a16="http://schemas.microsoft.com/office/drawing/2014/main" id="{738DFF1C-5DEE-A945-A8E4-D84D75E65499}"/>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95" name="Vrije vorm 94">
              <a:extLst>
                <a:ext uri="{FF2B5EF4-FFF2-40B4-BE49-F238E27FC236}">
                  <a16:creationId xmlns:a16="http://schemas.microsoft.com/office/drawing/2014/main" id="{34725C87-4FFA-B545-B5D0-E53DCB91146A}"/>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96" name="Vrije vorm 95">
              <a:extLst>
                <a:ext uri="{FF2B5EF4-FFF2-40B4-BE49-F238E27FC236}">
                  <a16:creationId xmlns:a16="http://schemas.microsoft.com/office/drawing/2014/main" id="{90FA101D-446D-5B40-AA33-497B59B77ADD}"/>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97" name="Graphic 2">
              <a:extLst>
                <a:ext uri="{FF2B5EF4-FFF2-40B4-BE49-F238E27FC236}">
                  <a16:creationId xmlns:a16="http://schemas.microsoft.com/office/drawing/2014/main" id="{F62E501F-C92A-A547-92E7-FAB1D309CE78}"/>
                </a:ext>
              </a:extLst>
            </p:cNvPr>
            <p:cNvGrpSpPr/>
            <p:nvPr/>
          </p:nvGrpSpPr>
          <p:grpSpPr>
            <a:xfrm>
              <a:off x="184698" y="233060"/>
              <a:ext cx="8198320" cy="3571175"/>
              <a:chOff x="184698" y="233060"/>
              <a:chExt cx="8198320" cy="3571175"/>
            </a:xfrm>
          </p:grpSpPr>
          <p:sp>
            <p:nvSpPr>
              <p:cNvPr id="98" name="Vrije vorm 97">
                <a:extLst>
                  <a:ext uri="{FF2B5EF4-FFF2-40B4-BE49-F238E27FC236}">
                    <a16:creationId xmlns:a16="http://schemas.microsoft.com/office/drawing/2014/main" id="{E1391567-D492-EB46-9129-B977CC65077A}"/>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99" name="Vrije vorm 98">
                <a:extLst>
                  <a:ext uri="{FF2B5EF4-FFF2-40B4-BE49-F238E27FC236}">
                    <a16:creationId xmlns:a16="http://schemas.microsoft.com/office/drawing/2014/main" id="{344AB84E-A320-F44A-8F23-E8E9C33E34F1}"/>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00" name="Vrije vorm 99">
                <a:extLst>
                  <a:ext uri="{FF2B5EF4-FFF2-40B4-BE49-F238E27FC236}">
                    <a16:creationId xmlns:a16="http://schemas.microsoft.com/office/drawing/2014/main" id="{92CB6375-AB51-FA47-B0B5-890CAF5DA19D}"/>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01" name="Vrije vorm 100">
                <a:extLst>
                  <a:ext uri="{FF2B5EF4-FFF2-40B4-BE49-F238E27FC236}">
                    <a16:creationId xmlns:a16="http://schemas.microsoft.com/office/drawing/2014/main" id="{302A9C51-9DA4-C94D-880A-5D5DAD14E6C4}"/>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02" name="Vrije vorm 101">
                <a:extLst>
                  <a:ext uri="{FF2B5EF4-FFF2-40B4-BE49-F238E27FC236}">
                    <a16:creationId xmlns:a16="http://schemas.microsoft.com/office/drawing/2014/main" id="{A203660E-D79F-5F47-A911-4976AAAF09BE}"/>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03" name="Vrije vorm 102">
                <a:extLst>
                  <a:ext uri="{FF2B5EF4-FFF2-40B4-BE49-F238E27FC236}">
                    <a16:creationId xmlns:a16="http://schemas.microsoft.com/office/drawing/2014/main" id="{2C4EC2BA-F1EE-5A4E-A915-4A1B5B2ED5E9}"/>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04" name="Vrije vorm 103">
                <a:extLst>
                  <a:ext uri="{FF2B5EF4-FFF2-40B4-BE49-F238E27FC236}">
                    <a16:creationId xmlns:a16="http://schemas.microsoft.com/office/drawing/2014/main" id="{311DFB3A-D0E7-E34F-98BE-1A1E22843B64}"/>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05" name="Vrije vorm 104">
                <a:extLst>
                  <a:ext uri="{FF2B5EF4-FFF2-40B4-BE49-F238E27FC236}">
                    <a16:creationId xmlns:a16="http://schemas.microsoft.com/office/drawing/2014/main" id="{0DA420C4-F15A-954C-8602-081882C7BAE8}"/>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06" name="Vrije vorm 105">
                <a:extLst>
                  <a:ext uri="{FF2B5EF4-FFF2-40B4-BE49-F238E27FC236}">
                    <a16:creationId xmlns:a16="http://schemas.microsoft.com/office/drawing/2014/main" id="{7ABDE110-5E98-ED45-A935-BCAD02882F86}"/>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07" name="Vrije vorm 106">
                <a:extLst>
                  <a:ext uri="{FF2B5EF4-FFF2-40B4-BE49-F238E27FC236}">
                    <a16:creationId xmlns:a16="http://schemas.microsoft.com/office/drawing/2014/main" id="{91D4391A-D513-664F-BD45-DAD06F0E62DF}"/>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08" name="Vrije vorm 107">
                <a:extLst>
                  <a:ext uri="{FF2B5EF4-FFF2-40B4-BE49-F238E27FC236}">
                    <a16:creationId xmlns:a16="http://schemas.microsoft.com/office/drawing/2014/main" id="{F51EA8E9-F043-E948-9053-0426928EE7AE}"/>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09" name="Vrije vorm 108">
                <a:extLst>
                  <a:ext uri="{FF2B5EF4-FFF2-40B4-BE49-F238E27FC236}">
                    <a16:creationId xmlns:a16="http://schemas.microsoft.com/office/drawing/2014/main" id="{276CB293-52EE-7B43-A3E9-432463F75F05}"/>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10" name="Vrije vorm 109">
                <a:extLst>
                  <a:ext uri="{FF2B5EF4-FFF2-40B4-BE49-F238E27FC236}">
                    <a16:creationId xmlns:a16="http://schemas.microsoft.com/office/drawing/2014/main" id="{689C518D-53AA-8E47-AE1D-564B3BA8634F}"/>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11140543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kst - Tabel">
    <p:spTree>
      <p:nvGrpSpPr>
        <p:cNvPr id="1" name=""/>
        <p:cNvGrpSpPr/>
        <p:nvPr/>
      </p:nvGrpSpPr>
      <p:grpSpPr>
        <a:xfrm>
          <a:off x="0" y="0"/>
          <a:ext cx="0" cy="0"/>
          <a:chOff x="0" y="0"/>
          <a:chExt cx="0" cy="0"/>
        </a:xfrm>
      </p:grpSpPr>
      <p:sp>
        <p:nvSpPr>
          <p:cNvPr id="13" name="Tijdelijke aanduiding voor tabel 3">
            <a:extLst>
              <a:ext uri="{FF2B5EF4-FFF2-40B4-BE49-F238E27FC236}">
                <a16:creationId xmlns:a16="http://schemas.microsoft.com/office/drawing/2014/main" id="{D46B6FD2-DC6B-FC46-BAC8-5DED0C3A75B1}"/>
              </a:ext>
            </a:extLst>
          </p:cNvPr>
          <p:cNvSpPr>
            <a:spLocks noGrp="1"/>
          </p:cNvSpPr>
          <p:nvPr>
            <p:ph type="tbl" sz="quarter" idx="16"/>
          </p:nvPr>
        </p:nvSpPr>
        <p:spPr>
          <a:xfrm>
            <a:off x="6586480" y="2368552"/>
            <a:ext cx="4767320" cy="3694113"/>
          </a:xfrm>
          <a:prstGeom prst="rect">
            <a:avLst/>
          </a:prstGeom>
        </p:spPr>
        <p:txBody>
          <a:bodyPr/>
          <a:lstStyle/>
          <a:p>
            <a:r>
              <a:rPr lang="nl-NL"/>
              <a:t>Klik op het pictogram als u een tabel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5" y="2368990"/>
            <a:ext cx="4767320" cy="3694195"/>
          </a:xfrm>
          <a:prstGeom prst="rect">
            <a:avLst/>
          </a:prstGeo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5" name="Groep 14">
            <a:extLst>
              <a:ext uri="{FF2B5EF4-FFF2-40B4-BE49-F238E27FC236}">
                <a16:creationId xmlns:a16="http://schemas.microsoft.com/office/drawing/2014/main" id="{67246874-E2EC-4B0E-B206-4A0E78EED722}"/>
              </a:ext>
            </a:extLst>
          </p:cNvPr>
          <p:cNvGrpSpPr/>
          <p:nvPr/>
        </p:nvGrpSpPr>
        <p:grpSpPr>
          <a:xfrm>
            <a:off x="12377868" y="3"/>
            <a:ext cx="3593091" cy="3394057"/>
            <a:chOff x="12377867" y="1"/>
            <a:chExt cx="3593091" cy="3394057"/>
          </a:xfrm>
        </p:grpSpPr>
        <p:sp>
          <p:nvSpPr>
            <p:cNvPr id="16" name="Rechthoek 15">
              <a:extLst>
                <a:ext uri="{FF2B5EF4-FFF2-40B4-BE49-F238E27FC236}">
                  <a16:creationId xmlns:a16="http://schemas.microsoft.com/office/drawing/2014/main" id="{930F32CA-D5D7-4701-A18A-9FA61BC97DC3}"/>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TABEL invoegen/opmaken</a:t>
              </a:r>
            </a:p>
          </p:txBody>
        </p:sp>
        <p:sp>
          <p:nvSpPr>
            <p:cNvPr id="17" name="Ovaal 16">
              <a:extLst>
                <a:ext uri="{FF2B5EF4-FFF2-40B4-BE49-F238E27FC236}">
                  <a16:creationId xmlns:a16="http://schemas.microsoft.com/office/drawing/2014/main" id="{9D397817-6309-435A-B54F-18FB30337EDD}"/>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8" name="Rechthoek 17">
              <a:extLst>
                <a:ext uri="{FF2B5EF4-FFF2-40B4-BE49-F238E27FC236}">
                  <a16:creationId xmlns:a16="http://schemas.microsoft.com/office/drawing/2014/main" id="{9FCB2A2F-E596-4D08-B3B8-D6F21FE3ABAA}"/>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tabel d.m.v. de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grafiek in te voegen (</a:t>
              </a:r>
              <a:r>
                <a:rPr kumimoji="0" lang="nl-NL" sz="825"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voorbeeld)</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9" name="Ovaal 18">
              <a:extLst>
                <a:ext uri="{FF2B5EF4-FFF2-40B4-BE49-F238E27FC236}">
                  <a16:creationId xmlns:a16="http://schemas.microsoft.com/office/drawing/2014/main" id="{62B3BE5B-EB14-4BD0-8F14-8B284FFB5F95}"/>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20" name="Rechthoek 19">
              <a:extLst>
                <a:ext uri="{FF2B5EF4-FFF2-40B4-BE49-F238E27FC236}">
                  <a16:creationId xmlns:a16="http://schemas.microsoft.com/office/drawing/2014/main" id="{B097D0D3-7AA9-457D-99AE-B0B17316137F}"/>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tabel</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1" name="Groep 20">
              <a:extLst>
                <a:ext uri="{FF2B5EF4-FFF2-40B4-BE49-F238E27FC236}">
                  <a16:creationId xmlns:a16="http://schemas.microsoft.com/office/drawing/2014/main" id="{DBD8938D-3E41-4FE7-AC62-D8F58F060AEF}"/>
                </a:ext>
              </a:extLst>
            </p:cNvPr>
            <p:cNvGrpSpPr/>
            <p:nvPr/>
          </p:nvGrpSpPr>
          <p:grpSpPr>
            <a:xfrm>
              <a:off x="12852713" y="2164285"/>
              <a:ext cx="825500" cy="209550"/>
              <a:chOff x="13504624" y="2482850"/>
              <a:chExt cx="825500" cy="209550"/>
            </a:xfrm>
          </p:grpSpPr>
          <p:sp>
            <p:nvSpPr>
              <p:cNvPr id="39" name="Rechthoek 38">
                <a:extLst>
                  <a:ext uri="{FF2B5EF4-FFF2-40B4-BE49-F238E27FC236}">
                    <a16:creationId xmlns:a16="http://schemas.microsoft.com/office/drawing/2014/main" id="{B94BE0B0-AC04-4D24-B5FE-EB1E767D55BD}"/>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40" name="Rechte verbindingslijn 39">
                <a:extLst>
                  <a:ext uri="{FF2B5EF4-FFF2-40B4-BE49-F238E27FC236}">
                    <a16:creationId xmlns:a16="http://schemas.microsoft.com/office/drawing/2014/main" id="{545ED380-3205-45B5-9AC2-B686B16C4C0B}"/>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41" name="Gelijkbenige driehoek 56">
                <a:extLst>
                  <a:ext uri="{FF2B5EF4-FFF2-40B4-BE49-F238E27FC236}">
                    <a16:creationId xmlns:a16="http://schemas.microsoft.com/office/drawing/2014/main" id="{04392EA2-D8F2-4ECD-826B-2A50AE3CD419}"/>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2" name="Ovaal 21">
              <a:extLst>
                <a:ext uri="{FF2B5EF4-FFF2-40B4-BE49-F238E27FC236}">
                  <a16:creationId xmlns:a16="http://schemas.microsoft.com/office/drawing/2014/main" id="{8D966D3F-CE06-4741-BA57-B134DC4A6912}"/>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3" name="Rechthoek 22">
              <a:extLst>
                <a:ext uri="{FF2B5EF4-FFF2-40B4-BE49-F238E27FC236}">
                  <a16:creationId xmlns:a16="http://schemas.microsoft.com/office/drawing/2014/main" id="{DDE9138A-5008-4156-9E6C-AE0C98A28B82}"/>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Verander de opmaak van de tabel door onderdelen van de tabel aan te klikken en naar de tab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‘Tabelindeling of Tabelontwerp’ </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 gaan. </a:t>
              </a:r>
            </a:p>
          </p:txBody>
        </p:sp>
        <p:grpSp>
          <p:nvGrpSpPr>
            <p:cNvPr id="24" name="Groep 23">
              <a:extLst>
                <a:ext uri="{FF2B5EF4-FFF2-40B4-BE49-F238E27FC236}">
                  <a16:creationId xmlns:a16="http://schemas.microsoft.com/office/drawing/2014/main" id="{7B2D3C13-EBBB-4565-AF3F-78F46C2C5D88}"/>
                </a:ext>
              </a:extLst>
            </p:cNvPr>
            <p:cNvGrpSpPr/>
            <p:nvPr/>
          </p:nvGrpSpPr>
          <p:grpSpPr>
            <a:xfrm>
              <a:off x="12966587" y="1170469"/>
              <a:ext cx="426684" cy="356478"/>
              <a:chOff x="-3261070" y="3620931"/>
              <a:chExt cx="143928" cy="118477"/>
            </a:xfrm>
          </p:grpSpPr>
          <p:sp>
            <p:nvSpPr>
              <p:cNvPr id="25" name="Rechthoek 24">
                <a:extLst>
                  <a:ext uri="{FF2B5EF4-FFF2-40B4-BE49-F238E27FC236}">
                    <a16:creationId xmlns:a16="http://schemas.microsoft.com/office/drawing/2014/main" id="{C05A1BF6-B009-4DCC-8E79-0A4D00143B0D}"/>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nvGrpSpPr>
              <p:cNvPr id="26" name="Groep 25">
                <a:extLst>
                  <a:ext uri="{FF2B5EF4-FFF2-40B4-BE49-F238E27FC236}">
                    <a16:creationId xmlns:a16="http://schemas.microsoft.com/office/drawing/2014/main" id="{9F97CE6E-9BA5-427A-A2B8-854D2D0914B7}"/>
                  </a:ext>
                </a:extLst>
              </p:cNvPr>
              <p:cNvGrpSpPr/>
              <p:nvPr/>
            </p:nvGrpSpPr>
            <p:grpSpPr>
              <a:xfrm>
                <a:off x="-3261070" y="3622063"/>
                <a:ext cx="141113" cy="117345"/>
                <a:chOff x="1094874" y="-878306"/>
                <a:chExt cx="867364" cy="613611"/>
              </a:xfrm>
            </p:grpSpPr>
            <p:cxnSp>
              <p:nvCxnSpPr>
                <p:cNvPr id="32" name="Rechte verbindingslijn 31">
                  <a:extLst>
                    <a:ext uri="{FF2B5EF4-FFF2-40B4-BE49-F238E27FC236}">
                      <a16:creationId xmlns:a16="http://schemas.microsoft.com/office/drawing/2014/main" id="{FA610FA5-0915-4222-927A-A069D6711F70}"/>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B97B4019-BE85-4396-ADE9-7A5A9E648472}"/>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4" name="Groep 33">
                  <a:extLst>
                    <a:ext uri="{FF2B5EF4-FFF2-40B4-BE49-F238E27FC236}">
                      <a16:creationId xmlns:a16="http://schemas.microsoft.com/office/drawing/2014/main" id="{F06E4AC3-7DC0-4D41-9A06-D7D65A590D4C}"/>
                    </a:ext>
                  </a:extLst>
                </p:cNvPr>
                <p:cNvGrpSpPr/>
                <p:nvPr/>
              </p:nvGrpSpPr>
              <p:grpSpPr>
                <a:xfrm>
                  <a:off x="1270535" y="-878306"/>
                  <a:ext cx="526983" cy="613611"/>
                  <a:chOff x="1270535" y="-745959"/>
                  <a:chExt cx="526983" cy="481264"/>
                </a:xfrm>
              </p:grpSpPr>
              <p:cxnSp>
                <p:nvCxnSpPr>
                  <p:cNvPr id="35" name="Rechte verbindingslijn 34">
                    <a:extLst>
                      <a:ext uri="{FF2B5EF4-FFF2-40B4-BE49-F238E27FC236}">
                        <a16:creationId xmlns:a16="http://schemas.microsoft.com/office/drawing/2014/main" id="{33FBDBB5-1EE2-434D-848E-E09FCEA7A1F4}"/>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6175BDF2-DE5B-4F80-B4E3-A364799A5853}"/>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770FE9C8-342A-4FDC-A096-2F469D2D437A}"/>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F9AF8DBC-87E2-46F5-8E99-00821D538D14}"/>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7" name="Rechte verbindingslijn 26">
                <a:extLst>
                  <a:ext uri="{FF2B5EF4-FFF2-40B4-BE49-F238E27FC236}">
                    <a16:creationId xmlns:a16="http://schemas.microsoft.com/office/drawing/2014/main" id="{99287A75-49BA-4A91-84F8-D20C3F2A63C3}"/>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A189FC12-95BC-45A6-B436-41826B0DB8BA}"/>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C5BBC5E7-5863-4527-AB3E-0F593F200BA2}"/>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44AF2FCE-1598-43A1-8DFA-D61EAC9D1CDB}"/>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31" name="Rechthoek 30">
                <a:extLst>
                  <a:ext uri="{FF2B5EF4-FFF2-40B4-BE49-F238E27FC236}">
                    <a16:creationId xmlns:a16="http://schemas.microsoft.com/office/drawing/2014/main" id="{6167E2D1-4E65-4569-8704-5532CE14B9FD}"/>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grpSp>
      <p:grpSp>
        <p:nvGrpSpPr>
          <p:cNvPr id="42" name="Groep 41">
            <a:extLst>
              <a:ext uri="{FF2B5EF4-FFF2-40B4-BE49-F238E27FC236}">
                <a16:creationId xmlns:a16="http://schemas.microsoft.com/office/drawing/2014/main" id="{02A95523-7AAE-784F-9CBB-C6A1DFCAFDBD}"/>
              </a:ext>
            </a:extLst>
          </p:cNvPr>
          <p:cNvGrpSpPr/>
          <p:nvPr/>
        </p:nvGrpSpPr>
        <p:grpSpPr>
          <a:xfrm>
            <a:off x="-3593091" y="2754611"/>
            <a:ext cx="3593091" cy="4430752"/>
            <a:chOff x="-3593091" y="2754611"/>
            <a:chExt cx="3593091" cy="4430752"/>
          </a:xfrm>
        </p:grpSpPr>
        <p:pic>
          <p:nvPicPr>
            <p:cNvPr id="43" name="Afbeelding 42">
              <a:extLst>
                <a:ext uri="{FF2B5EF4-FFF2-40B4-BE49-F238E27FC236}">
                  <a16:creationId xmlns:a16="http://schemas.microsoft.com/office/drawing/2014/main" id="{BEF5369A-2475-1142-AE57-80F2DC2F96C8}"/>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44" name="Groep 43">
              <a:extLst>
                <a:ext uri="{FF2B5EF4-FFF2-40B4-BE49-F238E27FC236}">
                  <a16:creationId xmlns:a16="http://schemas.microsoft.com/office/drawing/2014/main" id="{C7F097AB-1637-9445-9ECA-A7D92780DB75}"/>
                </a:ext>
              </a:extLst>
            </p:cNvPr>
            <p:cNvGrpSpPr/>
            <p:nvPr/>
          </p:nvGrpSpPr>
          <p:grpSpPr>
            <a:xfrm>
              <a:off x="-3593091" y="2754611"/>
              <a:ext cx="3593091" cy="4430752"/>
              <a:chOff x="-3593091" y="2754611"/>
              <a:chExt cx="3593091" cy="4430752"/>
            </a:xfrm>
          </p:grpSpPr>
          <p:sp>
            <p:nvSpPr>
              <p:cNvPr id="50" name="Rechthoek 49">
                <a:extLst>
                  <a:ext uri="{FF2B5EF4-FFF2-40B4-BE49-F238E27FC236}">
                    <a16:creationId xmlns:a16="http://schemas.microsoft.com/office/drawing/2014/main" id="{9BFB2357-167E-E243-97D8-30EDAFA8DED3}"/>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51" name="Rechthoek 50">
                <a:extLst>
                  <a:ext uri="{FF2B5EF4-FFF2-40B4-BE49-F238E27FC236}">
                    <a16:creationId xmlns:a16="http://schemas.microsoft.com/office/drawing/2014/main" id="{BE68E899-7F33-AE47-85F3-E9158ACEC2E2}"/>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52" name="VOORBEELD">
                <a:extLst>
                  <a:ext uri="{FF2B5EF4-FFF2-40B4-BE49-F238E27FC236}">
                    <a16:creationId xmlns:a16="http://schemas.microsoft.com/office/drawing/2014/main" id="{2B3E67B3-82E3-BA4B-BD0D-0CBAB2B25ADD}"/>
                  </a:ext>
                </a:extLst>
              </p:cNvPr>
              <p:cNvGrpSpPr/>
              <p:nvPr/>
            </p:nvGrpSpPr>
            <p:grpSpPr>
              <a:xfrm>
                <a:off x="-3412097" y="3250745"/>
                <a:ext cx="3234311" cy="604518"/>
                <a:chOff x="-3605171" y="458674"/>
                <a:chExt cx="3234311" cy="558875"/>
              </a:xfrm>
            </p:grpSpPr>
            <p:sp>
              <p:nvSpPr>
                <p:cNvPr id="53" name="Rechthoek 52">
                  <a:extLst>
                    <a:ext uri="{FF2B5EF4-FFF2-40B4-BE49-F238E27FC236}">
                      <a16:creationId xmlns:a16="http://schemas.microsoft.com/office/drawing/2014/main" id="{ACA22EC1-E57F-BD46-89A3-834483C05B04}"/>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54" name="Rechthoek 53">
                  <a:extLst>
                    <a:ext uri="{FF2B5EF4-FFF2-40B4-BE49-F238E27FC236}">
                      <a16:creationId xmlns:a16="http://schemas.microsoft.com/office/drawing/2014/main" id="{3000C7B7-C67B-1A41-B1C5-04E20CEEB925}"/>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55" name="Groep 54">
                  <a:extLst>
                    <a:ext uri="{FF2B5EF4-FFF2-40B4-BE49-F238E27FC236}">
                      <a16:creationId xmlns:a16="http://schemas.microsoft.com/office/drawing/2014/main" id="{3D6B0AC8-CB8E-0A42-A7C7-8912B02241A7}"/>
                    </a:ext>
                  </a:extLst>
                </p:cNvPr>
                <p:cNvGrpSpPr/>
                <p:nvPr/>
              </p:nvGrpSpPr>
              <p:grpSpPr>
                <a:xfrm>
                  <a:off x="-3386247" y="830871"/>
                  <a:ext cx="139423" cy="109566"/>
                  <a:chOff x="-2866744" y="827071"/>
                  <a:chExt cx="168701" cy="132575"/>
                </a:xfrm>
              </p:grpSpPr>
              <p:grpSp>
                <p:nvGrpSpPr>
                  <p:cNvPr id="86" name="Groep 85">
                    <a:extLst>
                      <a:ext uri="{FF2B5EF4-FFF2-40B4-BE49-F238E27FC236}">
                        <a16:creationId xmlns:a16="http://schemas.microsoft.com/office/drawing/2014/main" id="{0D56DB41-9A29-B94D-AED0-32D8AD212B48}"/>
                      </a:ext>
                    </a:extLst>
                  </p:cNvPr>
                  <p:cNvGrpSpPr/>
                  <p:nvPr/>
                </p:nvGrpSpPr>
                <p:grpSpPr>
                  <a:xfrm>
                    <a:off x="-2866744" y="827071"/>
                    <a:ext cx="168701" cy="132575"/>
                    <a:chOff x="-2866744" y="827071"/>
                    <a:chExt cx="168701" cy="132575"/>
                  </a:xfrm>
                </p:grpSpPr>
                <p:cxnSp>
                  <p:nvCxnSpPr>
                    <p:cNvPr id="88" name="Rechte verbindingslijn 87">
                      <a:extLst>
                        <a:ext uri="{FF2B5EF4-FFF2-40B4-BE49-F238E27FC236}">
                          <a16:creationId xmlns:a16="http://schemas.microsoft.com/office/drawing/2014/main" id="{063D3D9E-2519-5240-88E3-72EF72D764A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B95EC8F6-61B8-E64E-9DBC-64A4AD3330EE}"/>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64DD6385-ECED-B948-B8AA-5CE03D95FFA3}"/>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9AD3502B-4198-E240-9788-F108E5F24DD0}"/>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2" name="Rechte verbindingslijn 91">
                      <a:extLst>
                        <a:ext uri="{FF2B5EF4-FFF2-40B4-BE49-F238E27FC236}">
                          <a16:creationId xmlns:a16="http://schemas.microsoft.com/office/drawing/2014/main" id="{53C646C6-7EE5-7D44-8CBE-73A931BB71E8}"/>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7" name="Pijl: rechts 129">
                    <a:extLst>
                      <a:ext uri="{FF2B5EF4-FFF2-40B4-BE49-F238E27FC236}">
                        <a16:creationId xmlns:a16="http://schemas.microsoft.com/office/drawing/2014/main" id="{8815F6A4-0512-BC4F-AAD5-33FF91ACA97A}"/>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6" name="Groep 55">
                  <a:extLst>
                    <a:ext uri="{FF2B5EF4-FFF2-40B4-BE49-F238E27FC236}">
                      <a16:creationId xmlns:a16="http://schemas.microsoft.com/office/drawing/2014/main" id="{2E893D8F-38B9-DA4F-ABB6-14CD7616A634}"/>
                    </a:ext>
                  </a:extLst>
                </p:cNvPr>
                <p:cNvGrpSpPr/>
                <p:nvPr/>
              </p:nvGrpSpPr>
              <p:grpSpPr>
                <a:xfrm>
                  <a:off x="-3605171" y="830871"/>
                  <a:ext cx="139423" cy="109566"/>
                  <a:chOff x="-2866744" y="518074"/>
                  <a:chExt cx="168701" cy="132575"/>
                </a:xfrm>
              </p:grpSpPr>
              <p:grpSp>
                <p:nvGrpSpPr>
                  <p:cNvPr id="79" name="Groep 78">
                    <a:extLst>
                      <a:ext uri="{FF2B5EF4-FFF2-40B4-BE49-F238E27FC236}">
                        <a16:creationId xmlns:a16="http://schemas.microsoft.com/office/drawing/2014/main" id="{E380DD73-1200-8F4E-9EFD-8396F411681B}"/>
                      </a:ext>
                    </a:extLst>
                  </p:cNvPr>
                  <p:cNvGrpSpPr/>
                  <p:nvPr/>
                </p:nvGrpSpPr>
                <p:grpSpPr>
                  <a:xfrm>
                    <a:off x="-2866744" y="518074"/>
                    <a:ext cx="168701" cy="132575"/>
                    <a:chOff x="-2866744" y="518074"/>
                    <a:chExt cx="168701" cy="132575"/>
                  </a:xfrm>
                </p:grpSpPr>
                <p:cxnSp>
                  <p:nvCxnSpPr>
                    <p:cNvPr id="81" name="Rechte verbindingslijn 80">
                      <a:extLst>
                        <a:ext uri="{FF2B5EF4-FFF2-40B4-BE49-F238E27FC236}">
                          <a16:creationId xmlns:a16="http://schemas.microsoft.com/office/drawing/2014/main" id="{A030A7E4-A59C-314A-9DCD-91E2078A10F4}"/>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7ED3C1A1-E23F-1D45-80FE-7F708E59E21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6B42FA3F-BD0C-AA4A-BC76-850C4CF8A37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C17FE9E7-5E0C-1A44-A61E-AA3F7BE00844}"/>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CAA9907F-B7E2-0748-83C4-6B50016BD19C}"/>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0" name="Pijl: rechts 122">
                    <a:extLst>
                      <a:ext uri="{FF2B5EF4-FFF2-40B4-BE49-F238E27FC236}">
                        <a16:creationId xmlns:a16="http://schemas.microsoft.com/office/drawing/2014/main" id="{C0789C0D-C203-014F-BAEB-19D13BFEF8B7}"/>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57" name="Rechte verbindingslijn 56">
                  <a:extLst>
                    <a:ext uri="{FF2B5EF4-FFF2-40B4-BE49-F238E27FC236}">
                      <a16:creationId xmlns:a16="http://schemas.microsoft.com/office/drawing/2014/main" id="{7BA5FF45-D003-4546-BE57-FE1AC528DEBE}"/>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58" name="Rechte verbindingslijn 57">
                  <a:extLst>
                    <a:ext uri="{FF2B5EF4-FFF2-40B4-BE49-F238E27FC236}">
                      <a16:creationId xmlns:a16="http://schemas.microsoft.com/office/drawing/2014/main" id="{CEC72B08-8840-F245-B38D-17AF6A277A31}"/>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59" name="Rechthoek 58">
                  <a:extLst>
                    <a:ext uri="{FF2B5EF4-FFF2-40B4-BE49-F238E27FC236}">
                      <a16:creationId xmlns:a16="http://schemas.microsoft.com/office/drawing/2014/main" id="{51BAEAF7-8151-4B49-83B4-FB8C20B30CAD}"/>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60" name="Rechthoek 59">
                  <a:extLst>
                    <a:ext uri="{FF2B5EF4-FFF2-40B4-BE49-F238E27FC236}">
                      <a16:creationId xmlns:a16="http://schemas.microsoft.com/office/drawing/2014/main" id="{BF80519F-764C-D94B-A34D-94F3825E9B07}"/>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61" name="Groep 60">
                  <a:extLst>
                    <a:ext uri="{FF2B5EF4-FFF2-40B4-BE49-F238E27FC236}">
                      <a16:creationId xmlns:a16="http://schemas.microsoft.com/office/drawing/2014/main" id="{B9094617-7DA9-7148-A224-C48F6C293B2C}"/>
                    </a:ext>
                  </a:extLst>
                </p:cNvPr>
                <p:cNvGrpSpPr/>
                <p:nvPr/>
              </p:nvGrpSpPr>
              <p:grpSpPr>
                <a:xfrm>
                  <a:off x="-2916763" y="769168"/>
                  <a:ext cx="268738" cy="248381"/>
                  <a:chOff x="-2916763" y="769168"/>
                  <a:chExt cx="268738" cy="248381"/>
                </a:xfrm>
              </p:grpSpPr>
              <p:sp>
                <p:nvSpPr>
                  <p:cNvPr id="71" name="Rechthoek 70">
                    <a:extLst>
                      <a:ext uri="{FF2B5EF4-FFF2-40B4-BE49-F238E27FC236}">
                        <a16:creationId xmlns:a16="http://schemas.microsoft.com/office/drawing/2014/main" id="{2ABD115C-404D-3A40-B1F2-FB01C05A2CF0}"/>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72" name="Groep 71">
                    <a:extLst>
                      <a:ext uri="{FF2B5EF4-FFF2-40B4-BE49-F238E27FC236}">
                        <a16:creationId xmlns:a16="http://schemas.microsoft.com/office/drawing/2014/main" id="{7578A10B-F07F-EA47-B892-32D09A6F796A}"/>
                      </a:ext>
                    </a:extLst>
                  </p:cNvPr>
                  <p:cNvGrpSpPr/>
                  <p:nvPr/>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6CF9AD7C-3EFF-524A-8CEC-22E8B23728C6}"/>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D5531CBD-BD03-0045-B84A-15E7F3603339}"/>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69A1F650-7D55-7E48-B22A-D8EA00D24ABF}"/>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9220CD02-2B1C-FD4E-A8C9-E7F111CDC6D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19628188-4887-1945-AE54-D3E0AE53DAC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115">
                    <a:extLst>
                      <a:ext uri="{FF2B5EF4-FFF2-40B4-BE49-F238E27FC236}">
                        <a16:creationId xmlns:a16="http://schemas.microsoft.com/office/drawing/2014/main" id="{C68C393F-573B-F44E-AE0F-D30EF53D2E07}"/>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62" name="Groep 61">
                  <a:extLst>
                    <a:ext uri="{FF2B5EF4-FFF2-40B4-BE49-F238E27FC236}">
                      <a16:creationId xmlns:a16="http://schemas.microsoft.com/office/drawing/2014/main" id="{0D6E8C5E-E28E-0F43-BD50-E0F2D4C77361}"/>
                    </a:ext>
                  </a:extLst>
                </p:cNvPr>
                <p:cNvGrpSpPr/>
                <p:nvPr/>
              </p:nvGrpSpPr>
              <p:grpSpPr>
                <a:xfrm>
                  <a:off x="-2916763" y="460171"/>
                  <a:ext cx="268738" cy="248381"/>
                  <a:chOff x="-2916763" y="460171"/>
                  <a:chExt cx="268738" cy="248381"/>
                </a:xfrm>
              </p:grpSpPr>
              <p:sp>
                <p:nvSpPr>
                  <p:cNvPr id="63" name="Rechthoek 62">
                    <a:extLst>
                      <a:ext uri="{FF2B5EF4-FFF2-40B4-BE49-F238E27FC236}">
                        <a16:creationId xmlns:a16="http://schemas.microsoft.com/office/drawing/2014/main" id="{4929D586-598D-7144-B954-56E1D3FA36CD}"/>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64" name="Groep 63">
                    <a:extLst>
                      <a:ext uri="{FF2B5EF4-FFF2-40B4-BE49-F238E27FC236}">
                        <a16:creationId xmlns:a16="http://schemas.microsoft.com/office/drawing/2014/main" id="{7A94C174-6B07-3A44-98B3-CCD7520F139C}"/>
                      </a:ext>
                    </a:extLst>
                  </p:cNvPr>
                  <p:cNvGrpSpPr/>
                  <p:nvPr/>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6BAB7CB3-520F-B34D-8007-864E6C16561A}"/>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BC21BC6C-0BC6-FB48-8573-16022E866F7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541AEFF4-2325-014F-BCBC-C3B2BD3FD3C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43B1ADED-4444-454A-B8AC-B41EECD64442}"/>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842ABC65-29BD-8842-9BCF-229C44017844}"/>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107">
                    <a:extLst>
                      <a:ext uri="{FF2B5EF4-FFF2-40B4-BE49-F238E27FC236}">
                        <a16:creationId xmlns:a16="http://schemas.microsoft.com/office/drawing/2014/main" id="{90366395-F7FA-4649-95EC-26CDD958F59C}"/>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45" name="Ovaal 44">
              <a:extLst>
                <a:ext uri="{FF2B5EF4-FFF2-40B4-BE49-F238E27FC236}">
                  <a16:creationId xmlns:a16="http://schemas.microsoft.com/office/drawing/2014/main" id="{C4D48A39-5438-6B4D-ACA1-27871ED52766}"/>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46" name="Ovaal 45">
              <a:extLst>
                <a:ext uri="{FF2B5EF4-FFF2-40B4-BE49-F238E27FC236}">
                  <a16:creationId xmlns:a16="http://schemas.microsoft.com/office/drawing/2014/main" id="{069AE207-005A-2E49-BD93-DD07A5537F78}"/>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47" name="Ovaal 46">
              <a:extLst>
                <a:ext uri="{FF2B5EF4-FFF2-40B4-BE49-F238E27FC236}">
                  <a16:creationId xmlns:a16="http://schemas.microsoft.com/office/drawing/2014/main" id="{558C7C55-46B5-7F4F-A1A0-72380F3845EE}"/>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48" name="Ovaal 47">
              <a:extLst>
                <a:ext uri="{FF2B5EF4-FFF2-40B4-BE49-F238E27FC236}">
                  <a16:creationId xmlns:a16="http://schemas.microsoft.com/office/drawing/2014/main" id="{3EF0C6F7-B6F8-2144-A078-F0499794EB6B}"/>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49" name="Ovaal 48">
              <a:extLst>
                <a:ext uri="{FF2B5EF4-FFF2-40B4-BE49-F238E27FC236}">
                  <a16:creationId xmlns:a16="http://schemas.microsoft.com/office/drawing/2014/main" id="{68E7DCC0-7118-A141-BC51-C4E9B5C37E51}"/>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93" name="Graphic 2">
            <a:extLst>
              <a:ext uri="{FF2B5EF4-FFF2-40B4-BE49-F238E27FC236}">
                <a16:creationId xmlns:a16="http://schemas.microsoft.com/office/drawing/2014/main" id="{6BE8BD64-0262-6749-A19C-7600A5F06EAB}"/>
              </a:ext>
            </a:extLst>
          </p:cNvPr>
          <p:cNvGrpSpPr>
            <a:grpSpLocks noChangeAspect="1"/>
          </p:cNvGrpSpPr>
          <p:nvPr/>
        </p:nvGrpSpPr>
        <p:grpSpPr>
          <a:xfrm>
            <a:off x="11131646" y="6312991"/>
            <a:ext cx="814935" cy="291600"/>
            <a:chOff x="-1597345" y="233060"/>
            <a:chExt cx="9980364" cy="3571175"/>
          </a:xfrm>
        </p:grpSpPr>
        <p:sp>
          <p:nvSpPr>
            <p:cNvPr id="94" name="Vrije vorm 93">
              <a:extLst>
                <a:ext uri="{FF2B5EF4-FFF2-40B4-BE49-F238E27FC236}">
                  <a16:creationId xmlns:a16="http://schemas.microsoft.com/office/drawing/2014/main" id="{750F8BCA-B9E3-EC4C-87C0-8189A5592DE0}"/>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95" name="Vrije vorm 94">
              <a:extLst>
                <a:ext uri="{FF2B5EF4-FFF2-40B4-BE49-F238E27FC236}">
                  <a16:creationId xmlns:a16="http://schemas.microsoft.com/office/drawing/2014/main" id="{B1339706-75FC-8443-9782-C86BCCD4E7FC}"/>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96" name="Vrije vorm 95">
              <a:extLst>
                <a:ext uri="{FF2B5EF4-FFF2-40B4-BE49-F238E27FC236}">
                  <a16:creationId xmlns:a16="http://schemas.microsoft.com/office/drawing/2014/main" id="{FB0602C1-07EF-9244-A262-E33D1205AAC1}"/>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97" name="Graphic 2">
              <a:extLst>
                <a:ext uri="{FF2B5EF4-FFF2-40B4-BE49-F238E27FC236}">
                  <a16:creationId xmlns:a16="http://schemas.microsoft.com/office/drawing/2014/main" id="{10928932-5D3A-1342-AA64-0550351BB73C}"/>
                </a:ext>
              </a:extLst>
            </p:cNvPr>
            <p:cNvGrpSpPr/>
            <p:nvPr/>
          </p:nvGrpSpPr>
          <p:grpSpPr>
            <a:xfrm>
              <a:off x="184698" y="233060"/>
              <a:ext cx="8198320" cy="3571175"/>
              <a:chOff x="184698" y="233060"/>
              <a:chExt cx="8198320" cy="3571175"/>
            </a:xfrm>
          </p:grpSpPr>
          <p:sp>
            <p:nvSpPr>
              <p:cNvPr id="98" name="Vrije vorm 97">
                <a:extLst>
                  <a:ext uri="{FF2B5EF4-FFF2-40B4-BE49-F238E27FC236}">
                    <a16:creationId xmlns:a16="http://schemas.microsoft.com/office/drawing/2014/main" id="{21A9390F-853A-1740-81F3-191BFA84F489}"/>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99" name="Vrije vorm 98">
                <a:extLst>
                  <a:ext uri="{FF2B5EF4-FFF2-40B4-BE49-F238E27FC236}">
                    <a16:creationId xmlns:a16="http://schemas.microsoft.com/office/drawing/2014/main" id="{7B8D8FE9-D6FE-7443-A0A3-2ED2C13CD126}"/>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00" name="Vrije vorm 99">
                <a:extLst>
                  <a:ext uri="{FF2B5EF4-FFF2-40B4-BE49-F238E27FC236}">
                    <a16:creationId xmlns:a16="http://schemas.microsoft.com/office/drawing/2014/main" id="{1D9A4869-0637-D94E-B03D-02AAB87A2146}"/>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01" name="Vrije vorm 100">
                <a:extLst>
                  <a:ext uri="{FF2B5EF4-FFF2-40B4-BE49-F238E27FC236}">
                    <a16:creationId xmlns:a16="http://schemas.microsoft.com/office/drawing/2014/main" id="{66E6D0F5-8728-114E-A9E1-8B7618CC532C}"/>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02" name="Vrije vorm 101">
                <a:extLst>
                  <a:ext uri="{FF2B5EF4-FFF2-40B4-BE49-F238E27FC236}">
                    <a16:creationId xmlns:a16="http://schemas.microsoft.com/office/drawing/2014/main" id="{924A3E5B-E5CB-9B47-A673-1794F0E83818}"/>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03" name="Vrije vorm 102">
                <a:extLst>
                  <a:ext uri="{FF2B5EF4-FFF2-40B4-BE49-F238E27FC236}">
                    <a16:creationId xmlns:a16="http://schemas.microsoft.com/office/drawing/2014/main" id="{8F57EF29-DDC1-4643-80B2-8BAD9DB429D3}"/>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04" name="Vrije vorm 103">
                <a:extLst>
                  <a:ext uri="{FF2B5EF4-FFF2-40B4-BE49-F238E27FC236}">
                    <a16:creationId xmlns:a16="http://schemas.microsoft.com/office/drawing/2014/main" id="{C59CA49D-DFFD-6E4A-9E9E-ED7913483025}"/>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05" name="Vrije vorm 104">
                <a:extLst>
                  <a:ext uri="{FF2B5EF4-FFF2-40B4-BE49-F238E27FC236}">
                    <a16:creationId xmlns:a16="http://schemas.microsoft.com/office/drawing/2014/main" id="{4CECA49D-26D8-5947-A70E-A7211E3D11CD}"/>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06" name="Vrije vorm 105">
                <a:extLst>
                  <a:ext uri="{FF2B5EF4-FFF2-40B4-BE49-F238E27FC236}">
                    <a16:creationId xmlns:a16="http://schemas.microsoft.com/office/drawing/2014/main" id="{D18F8CE9-AE26-AB41-A9C9-263671547A24}"/>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07" name="Vrije vorm 106">
                <a:extLst>
                  <a:ext uri="{FF2B5EF4-FFF2-40B4-BE49-F238E27FC236}">
                    <a16:creationId xmlns:a16="http://schemas.microsoft.com/office/drawing/2014/main" id="{E48A8B55-1DFA-9142-A9B0-B7724D65755F}"/>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08" name="Vrije vorm 107">
                <a:extLst>
                  <a:ext uri="{FF2B5EF4-FFF2-40B4-BE49-F238E27FC236}">
                    <a16:creationId xmlns:a16="http://schemas.microsoft.com/office/drawing/2014/main" id="{41632153-506C-BF47-801E-67385E2CEE78}"/>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09" name="Vrije vorm 108">
                <a:extLst>
                  <a:ext uri="{FF2B5EF4-FFF2-40B4-BE49-F238E27FC236}">
                    <a16:creationId xmlns:a16="http://schemas.microsoft.com/office/drawing/2014/main" id="{DF49783B-93E3-5C48-828B-87B43470106C}"/>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10" name="Vrije vorm 109">
                <a:extLst>
                  <a:ext uri="{FF2B5EF4-FFF2-40B4-BE49-F238E27FC236}">
                    <a16:creationId xmlns:a16="http://schemas.microsoft.com/office/drawing/2014/main" id="{7BAFA51F-6B7C-A540-9CDD-A676937FDBAF}"/>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339942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abel - Tekst">
    <p:spTree>
      <p:nvGrpSpPr>
        <p:cNvPr id="1" name=""/>
        <p:cNvGrpSpPr/>
        <p:nvPr/>
      </p:nvGrpSpPr>
      <p:grpSpPr>
        <a:xfrm>
          <a:off x="0" y="0"/>
          <a:ext cx="0" cy="0"/>
          <a:chOff x="0" y="0"/>
          <a:chExt cx="0" cy="0"/>
        </a:xfrm>
      </p:grpSpPr>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6586480" y="2368990"/>
            <a:ext cx="4767320" cy="3694195"/>
          </a:xfrm>
          <a:prstGeom prst="rect">
            <a:avLst/>
          </a:prstGeo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3" name="Tijdelijke aanduiding voor tabel 3">
            <a:extLst>
              <a:ext uri="{FF2B5EF4-FFF2-40B4-BE49-F238E27FC236}">
                <a16:creationId xmlns:a16="http://schemas.microsoft.com/office/drawing/2014/main" id="{BB2D08F1-601D-FF43-A163-77FEF625268F}"/>
              </a:ext>
            </a:extLst>
          </p:cNvPr>
          <p:cNvSpPr>
            <a:spLocks noGrp="1"/>
          </p:cNvSpPr>
          <p:nvPr>
            <p:ph type="tbl" sz="quarter" idx="16"/>
          </p:nvPr>
        </p:nvSpPr>
        <p:spPr>
          <a:xfrm>
            <a:off x="1584495" y="2368552"/>
            <a:ext cx="4767320" cy="3694113"/>
          </a:xfrm>
          <a:prstGeom prst="rect">
            <a:avLst/>
          </a:prstGeom>
        </p:spPr>
        <p:txBody>
          <a:bodyPr/>
          <a:lstStyle/>
          <a:p>
            <a:r>
              <a:rPr lang="nl-NL"/>
              <a:t>Klik op het pictogram als u een tabel wilt toevoegen</a:t>
            </a:r>
            <a:endParaRPr lang="en-GB"/>
          </a:p>
        </p:txBody>
      </p:sp>
      <p:grpSp>
        <p:nvGrpSpPr>
          <p:cNvPr id="15" name="Groep 14">
            <a:extLst>
              <a:ext uri="{FF2B5EF4-FFF2-40B4-BE49-F238E27FC236}">
                <a16:creationId xmlns:a16="http://schemas.microsoft.com/office/drawing/2014/main" id="{2EA4636F-5D96-472B-ACF5-935A797432B5}"/>
              </a:ext>
            </a:extLst>
          </p:cNvPr>
          <p:cNvGrpSpPr/>
          <p:nvPr/>
        </p:nvGrpSpPr>
        <p:grpSpPr>
          <a:xfrm>
            <a:off x="12377868" y="3"/>
            <a:ext cx="3593091" cy="3394057"/>
            <a:chOff x="12377867" y="1"/>
            <a:chExt cx="3593091" cy="3394057"/>
          </a:xfrm>
        </p:grpSpPr>
        <p:sp>
          <p:nvSpPr>
            <p:cNvPr id="16" name="Rechthoek 15">
              <a:extLst>
                <a:ext uri="{FF2B5EF4-FFF2-40B4-BE49-F238E27FC236}">
                  <a16:creationId xmlns:a16="http://schemas.microsoft.com/office/drawing/2014/main" id="{8535E946-1152-462D-AA3E-9EE3D48F8E6E}"/>
                </a:ext>
              </a:extLst>
            </p:cNvPr>
            <p:cNvSpPr/>
            <p:nvPr/>
          </p:nvSpPr>
          <p:spPr>
            <a:xfrm>
              <a:off x="12377867" y="1"/>
              <a:ext cx="3593091" cy="339405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TABEL invoegen/opmaken</a:t>
              </a:r>
            </a:p>
          </p:txBody>
        </p:sp>
        <p:sp>
          <p:nvSpPr>
            <p:cNvPr id="17" name="Ovaal 16">
              <a:extLst>
                <a:ext uri="{FF2B5EF4-FFF2-40B4-BE49-F238E27FC236}">
                  <a16:creationId xmlns:a16="http://schemas.microsoft.com/office/drawing/2014/main" id="{A45C4896-47A8-43B2-BC9D-D475E645A584}"/>
                </a:ext>
              </a:extLst>
            </p:cNvPr>
            <p:cNvSpPr/>
            <p:nvPr/>
          </p:nvSpPr>
          <p:spPr>
            <a:xfrm>
              <a:off x="12560445"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8" name="Rechthoek 17">
              <a:extLst>
                <a:ext uri="{FF2B5EF4-FFF2-40B4-BE49-F238E27FC236}">
                  <a16:creationId xmlns:a16="http://schemas.microsoft.com/office/drawing/2014/main" id="{FAA59397-E760-4B60-9B8C-72BCDD55ED07}"/>
                </a:ext>
              </a:extLst>
            </p:cNvPr>
            <p:cNvSpPr/>
            <p:nvPr/>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tabel d.m.v. de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grafiek in te voegen (</a:t>
              </a:r>
              <a:r>
                <a:rPr kumimoji="0" lang="nl-NL" sz="825"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voorbeeld)</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19" name="Ovaal 18">
              <a:extLst>
                <a:ext uri="{FF2B5EF4-FFF2-40B4-BE49-F238E27FC236}">
                  <a16:creationId xmlns:a16="http://schemas.microsoft.com/office/drawing/2014/main" id="{6B89A18E-FF6E-44E2-B09D-B7F258F94BE9}"/>
                </a:ext>
              </a:extLst>
            </p:cNvPr>
            <p:cNvSpPr/>
            <p:nvPr/>
          </p:nvSpPr>
          <p:spPr>
            <a:xfrm>
              <a:off x="12560445"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20" name="Rechthoek 19">
              <a:extLst>
                <a:ext uri="{FF2B5EF4-FFF2-40B4-BE49-F238E27FC236}">
                  <a16:creationId xmlns:a16="http://schemas.microsoft.com/office/drawing/2014/main" id="{F95B5EF5-2DB3-468A-97FB-89E008C5E3E5}"/>
                </a:ext>
              </a:extLst>
            </p:cNvPr>
            <p:cNvSpPr/>
            <p:nvPr/>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tabel</a:t>
              </a:r>
              <a:b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1" name="Groep 20">
              <a:extLst>
                <a:ext uri="{FF2B5EF4-FFF2-40B4-BE49-F238E27FC236}">
                  <a16:creationId xmlns:a16="http://schemas.microsoft.com/office/drawing/2014/main" id="{D4097675-4C83-4578-B603-FDACF404FA62}"/>
                </a:ext>
              </a:extLst>
            </p:cNvPr>
            <p:cNvGrpSpPr/>
            <p:nvPr/>
          </p:nvGrpSpPr>
          <p:grpSpPr>
            <a:xfrm>
              <a:off x="12852713" y="2164285"/>
              <a:ext cx="825500" cy="209550"/>
              <a:chOff x="13504624" y="2482850"/>
              <a:chExt cx="825500" cy="209550"/>
            </a:xfrm>
          </p:grpSpPr>
          <p:sp>
            <p:nvSpPr>
              <p:cNvPr id="39" name="Rechthoek 38">
                <a:extLst>
                  <a:ext uri="{FF2B5EF4-FFF2-40B4-BE49-F238E27FC236}">
                    <a16:creationId xmlns:a16="http://schemas.microsoft.com/office/drawing/2014/main" id="{EFADF875-AC03-4F9F-BBBB-9549C3F18F6A}"/>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40" name="Rechte verbindingslijn 39">
                <a:extLst>
                  <a:ext uri="{FF2B5EF4-FFF2-40B4-BE49-F238E27FC236}">
                    <a16:creationId xmlns:a16="http://schemas.microsoft.com/office/drawing/2014/main" id="{BCF5F3DC-B876-4F4F-A774-FF1B1FD15237}"/>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41" name="Gelijkbenige driehoek 56">
                <a:extLst>
                  <a:ext uri="{FF2B5EF4-FFF2-40B4-BE49-F238E27FC236}">
                    <a16:creationId xmlns:a16="http://schemas.microsoft.com/office/drawing/2014/main" id="{535DCFAE-6F94-4A32-A172-844EA15734A5}"/>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2" name="Ovaal 21">
              <a:extLst>
                <a:ext uri="{FF2B5EF4-FFF2-40B4-BE49-F238E27FC236}">
                  <a16:creationId xmlns:a16="http://schemas.microsoft.com/office/drawing/2014/main" id="{7FAC4FC6-5B9D-4689-B864-6CFF6BDEFDD1}"/>
                </a:ext>
              </a:extLst>
            </p:cNvPr>
            <p:cNvSpPr/>
            <p:nvPr/>
          </p:nvSpPr>
          <p:spPr>
            <a:xfrm>
              <a:off x="12560445"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3" name="Rechthoek 22">
              <a:extLst>
                <a:ext uri="{FF2B5EF4-FFF2-40B4-BE49-F238E27FC236}">
                  <a16:creationId xmlns:a16="http://schemas.microsoft.com/office/drawing/2014/main" id="{72E8694B-90FC-43BA-8C40-0063D0CEC3BA}"/>
                </a:ext>
              </a:extLst>
            </p:cNvPr>
            <p:cNvSpPr/>
            <p:nvPr/>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Verander de opmaak van de tabel door onderdelen van de tabel aan te klikken en naar de tab </a:t>
              </a:r>
              <a:r>
                <a:rPr kumimoji="0" lang="nl-NL" sz="825"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‘Tabelindeling of Tabelontwerp’ </a:t>
              </a: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 gaan. </a:t>
              </a:r>
            </a:p>
          </p:txBody>
        </p:sp>
        <p:grpSp>
          <p:nvGrpSpPr>
            <p:cNvPr id="24" name="Groep 23">
              <a:extLst>
                <a:ext uri="{FF2B5EF4-FFF2-40B4-BE49-F238E27FC236}">
                  <a16:creationId xmlns:a16="http://schemas.microsoft.com/office/drawing/2014/main" id="{2375514E-423D-408F-8C85-9DBBFA8A296A}"/>
                </a:ext>
              </a:extLst>
            </p:cNvPr>
            <p:cNvGrpSpPr/>
            <p:nvPr/>
          </p:nvGrpSpPr>
          <p:grpSpPr>
            <a:xfrm>
              <a:off x="12966587" y="1170469"/>
              <a:ext cx="426684" cy="356478"/>
              <a:chOff x="-3261070" y="3620931"/>
              <a:chExt cx="143928" cy="118477"/>
            </a:xfrm>
          </p:grpSpPr>
          <p:sp>
            <p:nvSpPr>
              <p:cNvPr id="25" name="Rechthoek 24">
                <a:extLst>
                  <a:ext uri="{FF2B5EF4-FFF2-40B4-BE49-F238E27FC236}">
                    <a16:creationId xmlns:a16="http://schemas.microsoft.com/office/drawing/2014/main" id="{8CA87CC8-76FF-41B7-AB30-0251D9C7E95A}"/>
                  </a:ext>
                </a:extLst>
              </p:cNvPr>
              <p:cNvSpPr/>
              <p:nvPr/>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nvGrpSpPr>
              <p:cNvPr id="26" name="Groep 25">
                <a:extLst>
                  <a:ext uri="{FF2B5EF4-FFF2-40B4-BE49-F238E27FC236}">
                    <a16:creationId xmlns:a16="http://schemas.microsoft.com/office/drawing/2014/main" id="{735ECCC3-CDB8-42BA-A0FA-C03D4ADDF7F5}"/>
                  </a:ext>
                </a:extLst>
              </p:cNvPr>
              <p:cNvGrpSpPr/>
              <p:nvPr/>
            </p:nvGrpSpPr>
            <p:grpSpPr>
              <a:xfrm>
                <a:off x="-3261070" y="3622063"/>
                <a:ext cx="141113" cy="117345"/>
                <a:chOff x="1094874" y="-878306"/>
                <a:chExt cx="867364" cy="613611"/>
              </a:xfrm>
            </p:grpSpPr>
            <p:cxnSp>
              <p:nvCxnSpPr>
                <p:cNvPr id="32" name="Rechte verbindingslijn 31">
                  <a:extLst>
                    <a:ext uri="{FF2B5EF4-FFF2-40B4-BE49-F238E27FC236}">
                      <a16:creationId xmlns:a16="http://schemas.microsoft.com/office/drawing/2014/main" id="{47BFBD14-13E9-4864-B5FC-063ADE089F59}"/>
                    </a:ext>
                  </a:extLst>
                </p:cNvPr>
                <p:cNvCxnSpPr>
                  <a:cxnSpLocks/>
                </p:cNvCxnSpPr>
                <p:nvPr/>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C241E7DE-54F8-4C14-973A-FD2628C0481D}"/>
                    </a:ext>
                  </a:extLst>
                </p:cNvPr>
                <p:cNvCxnSpPr>
                  <a:cxnSpLocks/>
                </p:cNvCxnSpPr>
                <p:nvPr/>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4" name="Groep 33">
                  <a:extLst>
                    <a:ext uri="{FF2B5EF4-FFF2-40B4-BE49-F238E27FC236}">
                      <a16:creationId xmlns:a16="http://schemas.microsoft.com/office/drawing/2014/main" id="{8F69574F-D27E-41B5-9B20-35251AB09086}"/>
                    </a:ext>
                  </a:extLst>
                </p:cNvPr>
                <p:cNvGrpSpPr/>
                <p:nvPr/>
              </p:nvGrpSpPr>
              <p:grpSpPr>
                <a:xfrm>
                  <a:off x="1270535" y="-878306"/>
                  <a:ext cx="526983" cy="613611"/>
                  <a:chOff x="1270535" y="-745959"/>
                  <a:chExt cx="526983" cy="481264"/>
                </a:xfrm>
              </p:grpSpPr>
              <p:cxnSp>
                <p:nvCxnSpPr>
                  <p:cNvPr id="35" name="Rechte verbindingslijn 34">
                    <a:extLst>
                      <a:ext uri="{FF2B5EF4-FFF2-40B4-BE49-F238E27FC236}">
                        <a16:creationId xmlns:a16="http://schemas.microsoft.com/office/drawing/2014/main" id="{B601D27A-8C1E-40BB-8F78-F117837336A5}"/>
                      </a:ext>
                    </a:extLst>
                  </p:cNvPr>
                  <p:cNvCxnSpPr>
                    <a:cxnSpLocks/>
                  </p:cNvCxnSpPr>
                  <p:nvPr/>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58BF548E-304E-46B3-8687-4B1EAE994A28}"/>
                      </a:ext>
                    </a:extLst>
                  </p:cNvPr>
                  <p:cNvCxnSpPr>
                    <a:cxnSpLocks/>
                  </p:cNvCxnSpPr>
                  <p:nvPr/>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6738DD6C-A0DC-40A7-BE46-A233A69684E4}"/>
                      </a:ext>
                    </a:extLst>
                  </p:cNvPr>
                  <p:cNvCxnSpPr>
                    <a:cxnSpLocks/>
                  </p:cNvCxnSpPr>
                  <p:nvPr/>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EC6A0A9F-A1F4-4EE4-9003-5A4A5267B798}"/>
                      </a:ext>
                    </a:extLst>
                  </p:cNvPr>
                  <p:cNvCxnSpPr>
                    <a:cxnSpLocks/>
                  </p:cNvCxnSpPr>
                  <p:nvPr/>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7" name="Rechte verbindingslijn 26">
                <a:extLst>
                  <a:ext uri="{FF2B5EF4-FFF2-40B4-BE49-F238E27FC236}">
                    <a16:creationId xmlns:a16="http://schemas.microsoft.com/office/drawing/2014/main" id="{251DB780-D03A-4B60-8AB1-27BB202DF105}"/>
                  </a:ext>
                </a:extLst>
              </p:cNvPr>
              <p:cNvCxnSpPr>
                <a:cxnSpLocks/>
              </p:cNvCxnSpPr>
              <p:nvPr/>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52C16E21-D018-495A-8B1B-FCEC3A316EEF}"/>
                  </a:ext>
                </a:extLst>
              </p:cNvPr>
              <p:cNvCxnSpPr>
                <a:cxnSpLocks/>
              </p:cNvCxnSpPr>
              <p:nvPr/>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D444272-2872-415B-9D6D-237EBD29D1F0}"/>
                  </a:ext>
                </a:extLst>
              </p:cNvPr>
              <p:cNvCxnSpPr>
                <a:cxnSpLocks/>
              </p:cNvCxnSpPr>
              <p:nvPr/>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7C2FD81C-CBC5-43E9-8297-BA9D42183DE3}"/>
                  </a:ext>
                </a:extLst>
              </p:cNvPr>
              <p:cNvCxnSpPr>
                <a:cxnSpLocks/>
              </p:cNvCxnSpPr>
              <p:nvPr/>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31" name="Rechthoek 30">
                <a:extLst>
                  <a:ext uri="{FF2B5EF4-FFF2-40B4-BE49-F238E27FC236}">
                    <a16:creationId xmlns:a16="http://schemas.microsoft.com/office/drawing/2014/main" id="{E81111ED-9928-4FE2-894E-2DA355F967FE}"/>
                  </a:ext>
                </a:extLst>
              </p:cNvPr>
              <p:cNvSpPr/>
              <p:nvPr/>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grpSp>
      <p:grpSp>
        <p:nvGrpSpPr>
          <p:cNvPr id="42" name="Groep 41">
            <a:extLst>
              <a:ext uri="{FF2B5EF4-FFF2-40B4-BE49-F238E27FC236}">
                <a16:creationId xmlns:a16="http://schemas.microsoft.com/office/drawing/2014/main" id="{A43FF53F-3BE6-D149-A314-DA2E6E08452A}"/>
              </a:ext>
            </a:extLst>
          </p:cNvPr>
          <p:cNvGrpSpPr/>
          <p:nvPr/>
        </p:nvGrpSpPr>
        <p:grpSpPr>
          <a:xfrm>
            <a:off x="-3593091" y="2754611"/>
            <a:ext cx="3593091" cy="4430752"/>
            <a:chOff x="-3593091" y="2754611"/>
            <a:chExt cx="3593091" cy="4430752"/>
          </a:xfrm>
        </p:grpSpPr>
        <p:pic>
          <p:nvPicPr>
            <p:cNvPr id="43" name="Afbeelding 42">
              <a:extLst>
                <a:ext uri="{FF2B5EF4-FFF2-40B4-BE49-F238E27FC236}">
                  <a16:creationId xmlns:a16="http://schemas.microsoft.com/office/drawing/2014/main" id="{0F9AEB30-C52F-4849-874A-92D56CC6BF59}"/>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44" name="Groep 43">
              <a:extLst>
                <a:ext uri="{FF2B5EF4-FFF2-40B4-BE49-F238E27FC236}">
                  <a16:creationId xmlns:a16="http://schemas.microsoft.com/office/drawing/2014/main" id="{48A17BFE-0005-C742-9883-9D1D37C8DDFC}"/>
                </a:ext>
              </a:extLst>
            </p:cNvPr>
            <p:cNvGrpSpPr/>
            <p:nvPr/>
          </p:nvGrpSpPr>
          <p:grpSpPr>
            <a:xfrm>
              <a:off x="-3593091" y="2754611"/>
              <a:ext cx="3593091" cy="4430752"/>
              <a:chOff x="-3593091" y="2754611"/>
              <a:chExt cx="3593091" cy="4430752"/>
            </a:xfrm>
          </p:grpSpPr>
          <p:sp>
            <p:nvSpPr>
              <p:cNvPr id="50" name="Rechthoek 49">
                <a:extLst>
                  <a:ext uri="{FF2B5EF4-FFF2-40B4-BE49-F238E27FC236}">
                    <a16:creationId xmlns:a16="http://schemas.microsoft.com/office/drawing/2014/main" id="{988AD568-225A-EA44-9D5A-19614E32B105}"/>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51" name="Rechthoek 50">
                <a:extLst>
                  <a:ext uri="{FF2B5EF4-FFF2-40B4-BE49-F238E27FC236}">
                    <a16:creationId xmlns:a16="http://schemas.microsoft.com/office/drawing/2014/main" id="{BDB2401B-CB28-324A-B9D6-DD559C019C0A}"/>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52" name="VOORBEELD">
                <a:extLst>
                  <a:ext uri="{FF2B5EF4-FFF2-40B4-BE49-F238E27FC236}">
                    <a16:creationId xmlns:a16="http://schemas.microsoft.com/office/drawing/2014/main" id="{2FABD385-1BEC-1E4C-9CA4-FAB094AF23F5}"/>
                  </a:ext>
                </a:extLst>
              </p:cNvPr>
              <p:cNvGrpSpPr/>
              <p:nvPr/>
            </p:nvGrpSpPr>
            <p:grpSpPr>
              <a:xfrm>
                <a:off x="-3412097" y="3250745"/>
                <a:ext cx="3234311" cy="604518"/>
                <a:chOff x="-3605171" y="458674"/>
                <a:chExt cx="3234311" cy="558875"/>
              </a:xfrm>
            </p:grpSpPr>
            <p:sp>
              <p:nvSpPr>
                <p:cNvPr id="53" name="Rechthoek 52">
                  <a:extLst>
                    <a:ext uri="{FF2B5EF4-FFF2-40B4-BE49-F238E27FC236}">
                      <a16:creationId xmlns:a16="http://schemas.microsoft.com/office/drawing/2014/main" id="{B49B7DC3-0CBE-3B44-BC2F-FC5DA4132B18}"/>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54" name="Rechthoek 53">
                  <a:extLst>
                    <a:ext uri="{FF2B5EF4-FFF2-40B4-BE49-F238E27FC236}">
                      <a16:creationId xmlns:a16="http://schemas.microsoft.com/office/drawing/2014/main" id="{67716A05-0A52-FA46-81AD-55A740462E07}"/>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55" name="Groep 54">
                  <a:extLst>
                    <a:ext uri="{FF2B5EF4-FFF2-40B4-BE49-F238E27FC236}">
                      <a16:creationId xmlns:a16="http://schemas.microsoft.com/office/drawing/2014/main" id="{B9B7E92D-683E-324A-AF80-EFC6D653DD7B}"/>
                    </a:ext>
                  </a:extLst>
                </p:cNvPr>
                <p:cNvGrpSpPr/>
                <p:nvPr/>
              </p:nvGrpSpPr>
              <p:grpSpPr>
                <a:xfrm>
                  <a:off x="-3386247" y="830871"/>
                  <a:ext cx="139423" cy="109566"/>
                  <a:chOff x="-2866744" y="827071"/>
                  <a:chExt cx="168701" cy="132575"/>
                </a:xfrm>
              </p:grpSpPr>
              <p:grpSp>
                <p:nvGrpSpPr>
                  <p:cNvPr id="86" name="Groep 85">
                    <a:extLst>
                      <a:ext uri="{FF2B5EF4-FFF2-40B4-BE49-F238E27FC236}">
                        <a16:creationId xmlns:a16="http://schemas.microsoft.com/office/drawing/2014/main" id="{6642C933-F608-BE4A-926B-D2C9179AC359}"/>
                      </a:ext>
                    </a:extLst>
                  </p:cNvPr>
                  <p:cNvGrpSpPr/>
                  <p:nvPr/>
                </p:nvGrpSpPr>
                <p:grpSpPr>
                  <a:xfrm>
                    <a:off x="-2866744" y="827071"/>
                    <a:ext cx="168701" cy="132575"/>
                    <a:chOff x="-2866744" y="827071"/>
                    <a:chExt cx="168701" cy="132575"/>
                  </a:xfrm>
                </p:grpSpPr>
                <p:cxnSp>
                  <p:nvCxnSpPr>
                    <p:cNvPr id="88" name="Rechte verbindingslijn 87">
                      <a:extLst>
                        <a:ext uri="{FF2B5EF4-FFF2-40B4-BE49-F238E27FC236}">
                          <a16:creationId xmlns:a16="http://schemas.microsoft.com/office/drawing/2014/main" id="{7D8B42A0-EF6A-FE4A-A4B4-3870CDAEF3F2}"/>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7B7D22CC-A55D-A04B-992C-C7803D932ECF}"/>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7654A31B-3BF8-7945-9F91-6B35317988F7}"/>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07BF461C-0DAD-8F4E-9150-34E28E60016E}"/>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2" name="Rechte verbindingslijn 91">
                      <a:extLst>
                        <a:ext uri="{FF2B5EF4-FFF2-40B4-BE49-F238E27FC236}">
                          <a16:creationId xmlns:a16="http://schemas.microsoft.com/office/drawing/2014/main" id="{3CB740F2-64CC-354D-B79B-8B15204B2471}"/>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7" name="Pijl: rechts 129">
                    <a:extLst>
                      <a:ext uri="{FF2B5EF4-FFF2-40B4-BE49-F238E27FC236}">
                        <a16:creationId xmlns:a16="http://schemas.microsoft.com/office/drawing/2014/main" id="{CE6CD3A7-BB32-AE4A-965F-D4EB6190BCAA}"/>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6" name="Groep 55">
                  <a:extLst>
                    <a:ext uri="{FF2B5EF4-FFF2-40B4-BE49-F238E27FC236}">
                      <a16:creationId xmlns:a16="http://schemas.microsoft.com/office/drawing/2014/main" id="{4EE82D66-E7E3-5244-B1D3-D2375471C4BD}"/>
                    </a:ext>
                  </a:extLst>
                </p:cNvPr>
                <p:cNvGrpSpPr/>
                <p:nvPr/>
              </p:nvGrpSpPr>
              <p:grpSpPr>
                <a:xfrm>
                  <a:off x="-3605171" y="830871"/>
                  <a:ext cx="139423" cy="109566"/>
                  <a:chOff x="-2866744" y="518074"/>
                  <a:chExt cx="168701" cy="132575"/>
                </a:xfrm>
              </p:grpSpPr>
              <p:grpSp>
                <p:nvGrpSpPr>
                  <p:cNvPr id="79" name="Groep 78">
                    <a:extLst>
                      <a:ext uri="{FF2B5EF4-FFF2-40B4-BE49-F238E27FC236}">
                        <a16:creationId xmlns:a16="http://schemas.microsoft.com/office/drawing/2014/main" id="{8DEC90C8-C220-5F49-B5C2-8726CE9DC66B}"/>
                      </a:ext>
                    </a:extLst>
                  </p:cNvPr>
                  <p:cNvGrpSpPr/>
                  <p:nvPr/>
                </p:nvGrpSpPr>
                <p:grpSpPr>
                  <a:xfrm>
                    <a:off x="-2866744" y="518074"/>
                    <a:ext cx="168701" cy="132575"/>
                    <a:chOff x="-2866744" y="518074"/>
                    <a:chExt cx="168701" cy="132575"/>
                  </a:xfrm>
                </p:grpSpPr>
                <p:cxnSp>
                  <p:nvCxnSpPr>
                    <p:cNvPr id="81" name="Rechte verbindingslijn 80">
                      <a:extLst>
                        <a:ext uri="{FF2B5EF4-FFF2-40B4-BE49-F238E27FC236}">
                          <a16:creationId xmlns:a16="http://schemas.microsoft.com/office/drawing/2014/main" id="{EEFF022E-9EA5-974A-864F-285250D9209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6A0D7D41-7A57-A44F-8B5E-6643402A710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C155B269-DDE2-BC4B-974F-0B483D572F0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9EED5562-5F90-2647-A88A-4B18A54AF441}"/>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CEF9FBD0-5262-8448-A500-CA6B7D74F1E7}"/>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0" name="Pijl: rechts 122">
                    <a:extLst>
                      <a:ext uri="{FF2B5EF4-FFF2-40B4-BE49-F238E27FC236}">
                        <a16:creationId xmlns:a16="http://schemas.microsoft.com/office/drawing/2014/main" id="{96823145-A42B-724D-BAC4-34F7E3184C61}"/>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57" name="Rechte verbindingslijn 56">
                  <a:extLst>
                    <a:ext uri="{FF2B5EF4-FFF2-40B4-BE49-F238E27FC236}">
                      <a16:creationId xmlns:a16="http://schemas.microsoft.com/office/drawing/2014/main" id="{D29D038C-6882-FB4E-8829-038E1A8A7183}"/>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58" name="Rechte verbindingslijn 57">
                  <a:extLst>
                    <a:ext uri="{FF2B5EF4-FFF2-40B4-BE49-F238E27FC236}">
                      <a16:creationId xmlns:a16="http://schemas.microsoft.com/office/drawing/2014/main" id="{C7573424-A223-1548-A6B0-7F453DDC4BED}"/>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59" name="Rechthoek 58">
                  <a:extLst>
                    <a:ext uri="{FF2B5EF4-FFF2-40B4-BE49-F238E27FC236}">
                      <a16:creationId xmlns:a16="http://schemas.microsoft.com/office/drawing/2014/main" id="{A0E21DB7-D505-C74D-AF6E-8C1330F7355D}"/>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60" name="Rechthoek 59">
                  <a:extLst>
                    <a:ext uri="{FF2B5EF4-FFF2-40B4-BE49-F238E27FC236}">
                      <a16:creationId xmlns:a16="http://schemas.microsoft.com/office/drawing/2014/main" id="{2A87525F-9734-DF44-A700-713EED5FCB5B}"/>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61" name="Groep 60">
                  <a:extLst>
                    <a:ext uri="{FF2B5EF4-FFF2-40B4-BE49-F238E27FC236}">
                      <a16:creationId xmlns:a16="http://schemas.microsoft.com/office/drawing/2014/main" id="{AE7D91C3-C02A-5F43-958B-33413BC6EC5D}"/>
                    </a:ext>
                  </a:extLst>
                </p:cNvPr>
                <p:cNvGrpSpPr/>
                <p:nvPr/>
              </p:nvGrpSpPr>
              <p:grpSpPr>
                <a:xfrm>
                  <a:off x="-2916763" y="769168"/>
                  <a:ext cx="268738" cy="248381"/>
                  <a:chOff x="-2916763" y="769168"/>
                  <a:chExt cx="268738" cy="248381"/>
                </a:xfrm>
              </p:grpSpPr>
              <p:sp>
                <p:nvSpPr>
                  <p:cNvPr id="71" name="Rechthoek 70">
                    <a:extLst>
                      <a:ext uri="{FF2B5EF4-FFF2-40B4-BE49-F238E27FC236}">
                        <a16:creationId xmlns:a16="http://schemas.microsoft.com/office/drawing/2014/main" id="{BE7A0BCE-6897-2E40-8746-CC4479BC59FA}"/>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72" name="Groep 71">
                    <a:extLst>
                      <a:ext uri="{FF2B5EF4-FFF2-40B4-BE49-F238E27FC236}">
                        <a16:creationId xmlns:a16="http://schemas.microsoft.com/office/drawing/2014/main" id="{A07C526A-3A3E-2741-97B7-9D3CA1354F76}"/>
                      </a:ext>
                    </a:extLst>
                  </p:cNvPr>
                  <p:cNvGrpSpPr/>
                  <p:nvPr/>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F7B84586-A75A-8442-B8DA-0E0C97B4183C}"/>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AD9E2A63-8777-6046-AFC4-B82BB9DF5FE2}"/>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39061EB0-5FFE-944C-A08E-3B12060398AC}"/>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B83D9ABF-5472-DD4F-BA31-1887513BD9F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D0ADD235-2557-E04A-97DA-4E8C6EB24F38}"/>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115">
                    <a:extLst>
                      <a:ext uri="{FF2B5EF4-FFF2-40B4-BE49-F238E27FC236}">
                        <a16:creationId xmlns:a16="http://schemas.microsoft.com/office/drawing/2014/main" id="{0167BC5D-A242-3440-8737-6FC69C0F1845}"/>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62" name="Groep 61">
                  <a:extLst>
                    <a:ext uri="{FF2B5EF4-FFF2-40B4-BE49-F238E27FC236}">
                      <a16:creationId xmlns:a16="http://schemas.microsoft.com/office/drawing/2014/main" id="{0400BF70-9F52-914C-AC2C-A0E85727B89E}"/>
                    </a:ext>
                  </a:extLst>
                </p:cNvPr>
                <p:cNvGrpSpPr/>
                <p:nvPr/>
              </p:nvGrpSpPr>
              <p:grpSpPr>
                <a:xfrm>
                  <a:off x="-2916763" y="460171"/>
                  <a:ext cx="268738" cy="248381"/>
                  <a:chOff x="-2916763" y="460171"/>
                  <a:chExt cx="268738" cy="248381"/>
                </a:xfrm>
              </p:grpSpPr>
              <p:sp>
                <p:nvSpPr>
                  <p:cNvPr id="63" name="Rechthoek 62">
                    <a:extLst>
                      <a:ext uri="{FF2B5EF4-FFF2-40B4-BE49-F238E27FC236}">
                        <a16:creationId xmlns:a16="http://schemas.microsoft.com/office/drawing/2014/main" id="{9EE2814B-41C4-D848-8AC6-6FFAF155212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64" name="Groep 63">
                    <a:extLst>
                      <a:ext uri="{FF2B5EF4-FFF2-40B4-BE49-F238E27FC236}">
                        <a16:creationId xmlns:a16="http://schemas.microsoft.com/office/drawing/2014/main" id="{C25AFBB9-92D6-0D41-9E6E-56933E1CA533}"/>
                      </a:ext>
                    </a:extLst>
                  </p:cNvPr>
                  <p:cNvGrpSpPr/>
                  <p:nvPr/>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E1F9D9CD-6F86-B54D-A17F-927B7B39428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79724184-87CE-DD46-8268-68761A50B991}"/>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3DC5E214-F6CA-DF47-8770-38DDA1D4A3B0}"/>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AECBAC45-68C9-0E47-9D9A-2711AE5DEFDD}"/>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E8A68304-E61C-DF4C-8FEC-09AE0C25F813}"/>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107">
                    <a:extLst>
                      <a:ext uri="{FF2B5EF4-FFF2-40B4-BE49-F238E27FC236}">
                        <a16:creationId xmlns:a16="http://schemas.microsoft.com/office/drawing/2014/main" id="{604E5791-7496-694B-83B0-C69D3CB10FE2}"/>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45" name="Ovaal 44">
              <a:extLst>
                <a:ext uri="{FF2B5EF4-FFF2-40B4-BE49-F238E27FC236}">
                  <a16:creationId xmlns:a16="http://schemas.microsoft.com/office/drawing/2014/main" id="{B7F09BD2-A6BE-2A40-B54E-157B60B4A262}"/>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46" name="Ovaal 45">
              <a:extLst>
                <a:ext uri="{FF2B5EF4-FFF2-40B4-BE49-F238E27FC236}">
                  <a16:creationId xmlns:a16="http://schemas.microsoft.com/office/drawing/2014/main" id="{3F932B89-2949-144B-BFD8-8687D42247A1}"/>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47" name="Ovaal 46">
              <a:extLst>
                <a:ext uri="{FF2B5EF4-FFF2-40B4-BE49-F238E27FC236}">
                  <a16:creationId xmlns:a16="http://schemas.microsoft.com/office/drawing/2014/main" id="{47AC1272-9A8D-D940-8FD6-688442791979}"/>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48" name="Ovaal 47">
              <a:extLst>
                <a:ext uri="{FF2B5EF4-FFF2-40B4-BE49-F238E27FC236}">
                  <a16:creationId xmlns:a16="http://schemas.microsoft.com/office/drawing/2014/main" id="{7519B4F2-5B27-574E-A615-83740A3FD2BC}"/>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49" name="Ovaal 48">
              <a:extLst>
                <a:ext uri="{FF2B5EF4-FFF2-40B4-BE49-F238E27FC236}">
                  <a16:creationId xmlns:a16="http://schemas.microsoft.com/office/drawing/2014/main" id="{8AD1F06B-3223-394B-9067-8066AA551FCF}"/>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93" name="Graphic 2">
            <a:extLst>
              <a:ext uri="{FF2B5EF4-FFF2-40B4-BE49-F238E27FC236}">
                <a16:creationId xmlns:a16="http://schemas.microsoft.com/office/drawing/2014/main" id="{89A73EFD-226B-BE4B-BAD1-22FEDBBEC591}"/>
              </a:ext>
            </a:extLst>
          </p:cNvPr>
          <p:cNvGrpSpPr>
            <a:grpSpLocks noChangeAspect="1"/>
          </p:cNvGrpSpPr>
          <p:nvPr/>
        </p:nvGrpSpPr>
        <p:grpSpPr>
          <a:xfrm>
            <a:off x="11131646" y="6312991"/>
            <a:ext cx="814935" cy="291600"/>
            <a:chOff x="-1597345" y="233060"/>
            <a:chExt cx="9980364" cy="3571175"/>
          </a:xfrm>
        </p:grpSpPr>
        <p:sp>
          <p:nvSpPr>
            <p:cNvPr id="94" name="Vrije vorm 93">
              <a:extLst>
                <a:ext uri="{FF2B5EF4-FFF2-40B4-BE49-F238E27FC236}">
                  <a16:creationId xmlns:a16="http://schemas.microsoft.com/office/drawing/2014/main" id="{32A5C1B4-F5A2-C749-B74D-A44E426AC4E6}"/>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95" name="Vrije vorm 94">
              <a:extLst>
                <a:ext uri="{FF2B5EF4-FFF2-40B4-BE49-F238E27FC236}">
                  <a16:creationId xmlns:a16="http://schemas.microsoft.com/office/drawing/2014/main" id="{F19AD528-44CC-4342-BEB6-B3F43F949B83}"/>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96" name="Vrije vorm 95">
              <a:extLst>
                <a:ext uri="{FF2B5EF4-FFF2-40B4-BE49-F238E27FC236}">
                  <a16:creationId xmlns:a16="http://schemas.microsoft.com/office/drawing/2014/main" id="{BDBE8A8B-D4E8-CA46-B824-29C6E925DA60}"/>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97" name="Graphic 2">
              <a:extLst>
                <a:ext uri="{FF2B5EF4-FFF2-40B4-BE49-F238E27FC236}">
                  <a16:creationId xmlns:a16="http://schemas.microsoft.com/office/drawing/2014/main" id="{773C723D-C420-9646-94C2-0C550EA2E133}"/>
                </a:ext>
              </a:extLst>
            </p:cNvPr>
            <p:cNvGrpSpPr/>
            <p:nvPr/>
          </p:nvGrpSpPr>
          <p:grpSpPr>
            <a:xfrm>
              <a:off x="184698" y="233060"/>
              <a:ext cx="8198320" cy="3571175"/>
              <a:chOff x="184698" y="233060"/>
              <a:chExt cx="8198320" cy="3571175"/>
            </a:xfrm>
          </p:grpSpPr>
          <p:sp>
            <p:nvSpPr>
              <p:cNvPr id="98" name="Vrije vorm 97">
                <a:extLst>
                  <a:ext uri="{FF2B5EF4-FFF2-40B4-BE49-F238E27FC236}">
                    <a16:creationId xmlns:a16="http://schemas.microsoft.com/office/drawing/2014/main" id="{63EBE82C-12BC-E84E-829C-0C46671C9DEE}"/>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99" name="Vrije vorm 98">
                <a:extLst>
                  <a:ext uri="{FF2B5EF4-FFF2-40B4-BE49-F238E27FC236}">
                    <a16:creationId xmlns:a16="http://schemas.microsoft.com/office/drawing/2014/main" id="{717652F2-954B-8547-A763-8FA064983E31}"/>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100" name="Vrije vorm 99">
                <a:extLst>
                  <a:ext uri="{FF2B5EF4-FFF2-40B4-BE49-F238E27FC236}">
                    <a16:creationId xmlns:a16="http://schemas.microsoft.com/office/drawing/2014/main" id="{3CEF6BC8-5E01-1D4D-A5E0-C222913A2335}"/>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101" name="Vrije vorm 100">
                <a:extLst>
                  <a:ext uri="{FF2B5EF4-FFF2-40B4-BE49-F238E27FC236}">
                    <a16:creationId xmlns:a16="http://schemas.microsoft.com/office/drawing/2014/main" id="{56551B86-D943-0A49-9AE4-AF55733A7D54}"/>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102" name="Vrije vorm 101">
                <a:extLst>
                  <a:ext uri="{FF2B5EF4-FFF2-40B4-BE49-F238E27FC236}">
                    <a16:creationId xmlns:a16="http://schemas.microsoft.com/office/drawing/2014/main" id="{304D8F75-A04D-3748-9132-F295C4049605}"/>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103" name="Vrije vorm 102">
                <a:extLst>
                  <a:ext uri="{FF2B5EF4-FFF2-40B4-BE49-F238E27FC236}">
                    <a16:creationId xmlns:a16="http://schemas.microsoft.com/office/drawing/2014/main" id="{64689623-C1A4-794B-A7C6-B7A5133FF67A}"/>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104" name="Vrije vorm 103">
                <a:extLst>
                  <a:ext uri="{FF2B5EF4-FFF2-40B4-BE49-F238E27FC236}">
                    <a16:creationId xmlns:a16="http://schemas.microsoft.com/office/drawing/2014/main" id="{AB3875DE-0DD8-7A45-B983-F8B83CCCF3B8}"/>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105" name="Vrije vorm 104">
                <a:extLst>
                  <a:ext uri="{FF2B5EF4-FFF2-40B4-BE49-F238E27FC236}">
                    <a16:creationId xmlns:a16="http://schemas.microsoft.com/office/drawing/2014/main" id="{E5EDFA7A-507A-754A-9BDF-21834D12E63D}"/>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106" name="Vrije vorm 105">
                <a:extLst>
                  <a:ext uri="{FF2B5EF4-FFF2-40B4-BE49-F238E27FC236}">
                    <a16:creationId xmlns:a16="http://schemas.microsoft.com/office/drawing/2014/main" id="{07A663E5-3415-1244-A6D3-D8D5284D6E08}"/>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107" name="Vrije vorm 106">
                <a:extLst>
                  <a:ext uri="{FF2B5EF4-FFF2-40B4-BE49-F238E27FC236}">
                    <a16:creationId xmlns:a16="http://schemas.microsoft.com/office/drawing/2014/main" id="{7AFB60E5-E6FF-CC40-A3E2-626C12672531}"/>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108" name="Vrije vorm 107">
                <a:extLst>
                  <a:ext uri="{FF2B5EF4-FFF2-40B4-BE49-F238E27FC236}">
                    <a16:creationId xmlns:a16="http://schemas.microsoft.com/office/drawing/2014/main" id="{FC854545-9E06-DA42-94B1-400B19462C16}"/>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109" name="Vrije vorm 108">
                <a:extLst>
                  <a:ext uri="{FF2B5EF4-FFF2-40B4-BE49-F238E27FC236}">
                    <a16:creationId xmlns:a16="http://schemas.microsoft.com/office/drawing/2014/main" id="{17EDBF69-5618-064F-BFC0-6DAC77A935CD}"/>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110" name="Vrije vorm 109">
                <a:extLst>
                  <a:ext uri="{FF2B5EF4-FFF2-40B4-BE49-F238E27FC236}">
                    <a16:creationId xmlns:a16="http://schemas.microsoft.com/office/drawing/2014/main" id="{3E29120C-1527-844E-A7BE-7272BFF6F5D2}"/>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2950448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kst - Afbeelding">
    <p:spTree>
      <p:nvGrpSpPr>
        <p:cNvPr id="1" name=""/>
        <p:cNvGrpSpPr/>
        <p:nvPr/>
      </p:nvGrpSpPr>
      <p:grpSpPr>
        <a:xfrm>
          <a:off x="0" y="0"/>
          <a:ext cx="0" cy="0"/>
          <a:chOff x="0" y="0"/>
          <a:chExt cx="0" cy="0"/>
        </a:xfrm>
      </p:grpSpPr>
      <p:sp>
        <p:nvSpPr>
          <p:cNvPr id="128" name="Tijdelijke aanduiding voor afbeelding 127">
            <a:extLst>
              <a:ext uri="{FF2B5EF4-FFF2-40B4-BE49-F238E27FC236}">
                <a16:creationId xmlns:a16="http://schemas.microsoft.com/office/drawing/2014/main" id="{33E015A2-FB77-CE4D-B900-2EADF146D0C2}"/>
              </a:ext>
            </a:extLst>
          </p:cNvPr>
          <p:cNvSpPr>
            <a:spLocks noGrp="1"/>
          </p:cNvSpPr>
          <p:nvPr>
            <p:ph type="pic" sz="quarter" idx="14"/>
          </p:nvPr>
        </p:nvSpPr>
        <p:spPr>
          <a:xfrm>
            <a:off x="6882493" y="375557"/>
            <a:ext cx="5309507" cy="6482443"/>
          </a:xfrm>
          <a:custGeom>
            <a:avLst/>
            <a:gdLst>
              <a:gd name="connsiteX0" fmla="*/ 4810629 w 5309507"/>
              <a:gd name="connsiteY0" fmla="*/ 6091081 h 6482443"/>
              <a:gd name="connsiteX1" fmla="*/ 4834606 w 5309507"/>
              <a:gd name="connsiteY1" fmla="*/ 6099287 h 6482443"/>
              <a:gd name="connsiteX2" fmla="*/ 4844199 w 5309507"/>
              <a:gd name="connsiteY2" fmla="*/ 6121380 h 6482443"/>
              <a:gd name="connsiteX3" fmla="*/ 4775781 w 5309507"/>
              <a:gd name="connsiteY3" fmla="*/ 6121380 h 6482443"/>
              <a:gd name="connsiteX4" fmla="*/ 4787450 w 5309507"/>
              <a:gd name="connsiteY4" fmla="*/ 6098970 h 6482443"/>
              <a:gd name="connsiteX5" fmla="*/ 4810629 w 5309507"/>
              <a:gd name="connsiteY5" fmla="*/ 6091081 h 6482443"/>
              <a:gd name="connsiteX6" fmla="*/ 4456641 w 5309507"/>
              <a:gd name="connsiteY6" fmla="*/ 6050384 h 6482443"/>
              <a:gd name="connsiteX7" fmla="*/ 4456641 w 5309507"/>
              <a:gd name="connsiteY7" fmla="*/ 6226500 h 6482443"/>
              <a:gd name="connsiteX8" fmla="*/ 4511311 w 5309507"/>
              <a:gd name="connsiteY8" fmla="*/ 6226500 h 6482443"/>
              <a:gd name="connsiteX9" fmla="*/ 4511311 w 5309507"/>
              <a:gd name="connsiteY9" fmla="*/ 6050384 h 6482443"/>
              <a:gd name="connsiteX10" fmla="*/ 4524464 w 5309507"/>
              <a:gd name="connsiteY10" fmla="*/ 6050370 h 6482443"/>
              <a:gd name="connsiteX11" fmla="*/ 4587767 w 5309507"/>
              <a:gd name="connsiteY11" fmla="*/ 6226486 h 6482443"/>
              <a:gd name="connsiteX12" fmla="*/ 4655225 w 5309507"/>
              <a:gd name="connsiteY12" fmla="*/ 6226486 h 6482443"/>
              <a:gd name="connsiteX13" fmla="*/ 4718528 w 5309507"/>
              <a:gd name="connsiteY13" fmla="*/ 6050370 h 6482443"/>
              <a:gd name="connsiteX14" fmla="*/ 4660341 w 5309507"/>
              <a:gd name="connsiteY14" fmla="*/ 6050370 h 6482443"/>
              <a:gd name="connsiteX15" fmla="*/ 4621656 w 5309507"/>
              <a:gd name="connsiteY15" fmla="*/ 6175987 h 6482443"/>
              <a:gd name="connsiteX16" fmla="*/ 4582971 w 5309507"/>
              <a:gd name="connsiteY16" fmla="*/ 6050370 h 6482443"/>
              <a:gd name="connsiteX17" fmla="*/ 4249173 w 5309507"/>
              <a:gd name="connsiteY17" fmla="*/ 6050357 h 6482443"/>
              <a:gd name="connsiteX18" fmla="*/ 4312477 w 5309507"/>
              <a:gd name="connsiteY18" fmla="*/ 6226471 h 6482443"/>
              <a:gd name="connsiteX19" fmla="*/ 4379935 w 5309507"/>
              <a:gd name="connsiteY19" fmla="*/ 6226472 h 6482443"/>
              <a:gd name="connsiteX20" fmla="*/ 4443237 w 5309507"/>
              <a:gd name="connsiteY20" fmla="*/ 6050357 h 6482443"/>
              <a:gd name="connsiteX21" fmla="*/ 4385050 w 5309507"/>
              <a:gd name="connsiteY21" fmla="*/ 6050357 h 6482443"/>
              <a:gd name="connsiteX22" fmla="*/ 4346365 w 5309507"/>
              <a:gd name="connsiteY22" fmla="*/ 6175973 h 6482443"/>
              <a:gd name="connsiteX23" fmla="*/ 4307680 w 5309507"/>
              <a:gd name="connsiteY23" fmla="*/ 6050357 h 6482443"/>
              <a:gd name="connsiteX24" fmla="*/ 4988072 w 5309507"/>
              <a:gd name="connsiteY24" fmla="*/ 6047848 h 6482443"/>
              <a:gd name="connsiteX25" fmla="*/ 4948908 w 5309507"/>
              <a:gd name="connsiteY25" fmla="*/ 6055108 h 6482443"/>
              <a:gd name="connsiteX26" fmla="*/ 4923973 w 5309507"/>
              <a:gd name="connsiteY26" fmla="*/ 6074833 h 6482443"/>
              <a:gd name="connsiteX27" fmla="*/ 4915499 w 5309507"/>
              <a:gd name="connsiteY27" fmla="*/ 6102451 h 6482443"/>
              <a:gd name="connsiteX28" fmla="*/ 4924770 w 5309507"/>
              <a:gd name="connsiteY28" fmla="*/ 6131013 h 6482443"/>
              <a:gd name="connsiteX29" fmla="*/ 4946829 w 5309507"/>
              <a:gd name="connsiteY29" fmla="*/ 6146479 h 6482443"/>
              <a:gd name="connsiteX30" fmla="*/ 4978801 w 5309507"/>
              <a:gd name="connsiteY30" fmla="*/ 6155789 h 6482443"/>
              <a:gd name="connsiteX31" fmla="*/ 5004698 w 5309507"/>
              <a:gd name="connsiteY31" fmla="*/ 6163838 h 6482443"/>
              <a:gd name="connsiteX32" fmla="*/ 5012689 w 5309507"/>
              <a:gd name="connsiteY32" fmla="*/ 6175041 h 6482443"/>
              <a:gd name="connsiteX33" fmla="*/ 5007096 w 5309507"/>
              <a:gd name="connsiteY33" fmla="*/ 6185299 h 6482443"/>
              <a:gd name="connsiteX34" fmla="*/ 4991271 w 5309507"/>
              <a:gd name="connsiteY34" fmla="*/ 6189246 h 6482443"/>
              <a:gd name="connsiteX35" fmla="*/ 4972407 w 5309507"/>
              <a:gd name="connsiteY35" fmla="*/ 6183564 h 6482443"/>
              <a:gd name="connsiteX36" fmla="*/ 4963774 w 5309507"/>
              <a:gd name="connsiteY36" fmla="*/ 6168730 h 6482443"/>
              <a:gd name="connsiteX37" fmla="*/ 4909745 w 5309507"/>
              <a:gd name="connsiteY37" fmla="*/ 6168730 h 6482443"/>
              <a:gd name="connsiteX38" fmla="*/ 4921573 w 5309507"/>
              <a:gd name="connsiteY38" fmla="*/ 6199503 h 6482443"/>
              <a:gd name="connsiteX39" fmla="*/ 4950347 w 5309507"/>
              <a:gd name="connsiteY39" fmla="*/ 6221123 h 6482443"/>
              <a:gd name="connsiteX40" fmla="*/ 4991908 w 5309507"/>
              <a:gd name="connsiteY40" fmla="*/ 6229013 h 6482443"/>
              <a:gd name="connsiteX41" fmla="*/ 5030116 w 5309507"/>
              <a:gd name="connsiteY41" fmla="*/ 6222070 h 6482443"/>
              <a:gd name="connsiteX42" fmla="*/ 5055370 w 5309507"/>
              <a:gd name="connsiteY42" fmla="*/ 6202974 h 6482443"/>
              <a:gd name="connsiteX43" fmla="*/ 5064163 w 5309507"/>
              <a:gd name="connsiteY43" fmla="*/ 6175359 h 6482443"/>
              <a:gd name="connsiteX44" fmla="*/ 5054414 w 5309507"/>
              <a:gd name="connsiteY44" fmla="*/ 6146163 h 6482443"/>
              <a:gd name="connsiteX45" fmla="*/ 5032513 w 5309507"/>
              <a:gd name="connsiteY45" fmla="*/ 6130382 h 6482443"/>
              <a:gd name="connsiteX46" fmla="*/ 5000223 w 5309507"/>
              <a:gd name="connsiteY46" fmla="*/ 6120440 h 6482443"/>
              <a:gd name="connsiteX47" fmla="*/ 4974805 w 5309507"/>
              <a:gd name="connsiteY47" fmla="*/ 6112865 h 6482443"/>
              <a:gd name="connsiteX48" fmla="*/ 4966654 w 5309507"/>
              <a:gd name="connsiteY48" fmla="*/ 6101502 h 6482443"/>
              <a:gd name="connsiteX49" fmla="*/ 4971768 w 5309507"/>
              <a:gd name="connsiteY49" fmla="*/ 6091561 h 6482443"/>
              <a:gd name="connsiteX50" fmla="*/ 4986475 w 5309507"/>
              <a:gd name="connsiteY50" fmla="*/ 6087932 h 6482443"/>
              <a:gd name="connsiteX51" fmla="*/ 5004538 w 5309507"/>
              <a:gd name="connsiteY51" fmla="*/ 6093296 h 6482443"/>
              <a:gd name="connsiteX52" fmla="*/ 5012689 w 5309507"/>
              <a:gd name="connsiteY52" fmla="*/ 6107815 h 6482443"/>
              <a:gd name="connsiteX53" fmla="*/ 5063203 w 5309507"/>
              <a:gd name="connsiteY53" fmla="*/ 6107815 h 6482443"/>
              <a:gd name="connsiteX54" fmla="*/ 5040984 w 5309507"/>
              <a:gd name="connsiteY54" fmla="*/ 6064261 h 6482443"/>
              <a:gd name="connsiteX55" fmla="*/ 4988072 w 5309507"/>
              <a:gd name="connsiteY55" fmla="*/ 6047848 h 6482443"/>
              <a:gd name="connsiteX56" fmla="*/ 4811267 w 5309507"/>
              <a:gd name="connsiteY56" fmla="*/ 6047841 h 6482443"/>
              <a:gd name="connsiteX57" fmla="*/ 4764271 w 5309507"/>
              <a:gd name="connsiteY57" fmla="*/ 6058887 h 6482443"/>
              <a:gd name="connsiteX58" fmla="*/ 4732459 w 5309507"/>
              <a:gd name="connsiteY58" fmla="*/ 6090449 h 6482443"/>
              <a:gd name="connsiteX59" fmla="*/ 4721111 w 5309507"/>
              <a:gd name="connsiteY59" fmla="*/ 6138423 h 6482443"/>
              <a:gd name="connsiteX60" fmla="*/ 4732621 w 5309507"/>
              <a:gd name="connsiteY60" fmla="*/ 6186398 h 6482443"/>
              <a:gd name="connsiteX61" fmla="*/ 4764590 w 5309507"/>
              <a:gd name="connsiteY61" fmla="*/ 6217960 h 6482443"/>
              <a:gd name="connsiteX62" fmla="*/ 4811267 w 5309507"/>
              <a:gd name="connsiteY62" fmla="*/ 6229007 h 6482443"/>
              <a:gd name="connsiteX63" fmla="*/ 4850594 w 5309507"/>
              <a:gd name="connsiteY63" fmla="*/ 6221117 h 6482443"/>
              <a:gd name="connsiteX64" fmla="*/ 4879845 w 5309507"/>
              <a:gd name="connsiteY64" fmla="*/ 6199337 h 6482443"/>
              <a:gd name="connsiteX65" fmla="*/ 4895992 w 5309507"/>
              <a:gd name="connsiteY65" fmla="*/ 6168092 h 6482443"/>
              <a:gd name="connsiteX66" fmla="*/ 4837805 w 5309507"/>
              <a:gd name="connsiteY66" fmla="*/ 6168092 h 6482443"/>
              <a:gd name="connsiteX67" fmla="*/ 4809350 w 5309507"/>
              <a:gd name="connsiteY67" fmla="*/ 6185134 h 6482443"/>
              <a:gd name="connsiteX68" fmla="*/ 4786171 w 5309507"/>
              <a:gd name="connsiteY68" fmla="*/ 6176456 h 6482443"/>
              <a:gd name="connsiteX69" fmla="*/ 4775461 w 5309507"/>
              <a:gd name="connsiteY69" fmla="*/ 6151363 h 6482443"/>
              <a:gd name="connsiteX70" fmla="*/ 4899188 w 5309507"/>
              <a:gd name="connsiteY70" fmla="*/ 6151363 h 6482443"/>
              <a:gd name="connsiteX71" fmla="*/ 4900147 w 5309507"/>
              <a:gd name="connsiteY71" fmla="*/ 6135584 h 6482443"/>
              <a:gd name="connsiteX72" fmla="*/ 4888797 w 5309507"/>
              <a:gd name="connsiteY72" fmla="*/ 6089187 h 6482443"/>
              <a:gd name="connsiteX73" fmla="*/ 4857307 w 5309507"/>
              <a:gd name="connsiteY73" fmla="*/ 6058572 h 6482443"/>
              <a:gd name="connsiteX74" fmla="*/ 4811267 w 5309507"/>
              <a:gd name="connsiteY74" fmla="*/ 6047841 h 6482443"/>
              <a:gd name="connsiteX75" fmla="*/ 4740357 w 5309507"/>
              <a:gd name="connsiteY75" fmla="*/ 5969817 h 6482443"/>
              <a:gd name="connsiteX76" fmla="*/ 4746087 w 5309507"/>
              <a:gd name="connsiteY76" fmla="*/ 5971348 h 6482443"/>
              <a:gd name="connsiteX77" fmla="*/ 4750323 w 5309507"/>
              <a:gd name="connsiteY77" fmla="*/ 5975746 h 6482443"/>
              <a:gd name="connsiteX78" fmla="*/ 4751893 w 5309507"/>
              <a:gd name="connsiteY78" fmla="*/ 5982619 h 6482443"/>
              <a:gd name="connsiteX79" fmla="*/ 4750323 w 5309507"/>
              <a:gd name="connsiteY79" fmla="*/ 5989491 h 6482443"/>
              <a:gd name="connsiteX80" fmla="*/ 4746087 w 5309507"/>
              <a:gd name="connsiteY80" fmla="*/ 5993889 h 6482443"/>
              <a:gd name="connsiteX81" fmla="*/ 4740357 w 5309507"/>
              <a:gd name="connsiteY81" fmla="*/ 5995421 h 6482443"/>
              <a:gd name="connsiteX82" fmla="*/ 4734746 w 5309507"/>
              <a:gd name="connsiteY82" fmla="*/ 5993851 h 6482443"/>
              <a:gd name="connsiteX83" fmla="*/ 4730508 w 5309507"/>
              <a:gd name="connsiteY83" fmla="*/ 5989334 h 6482443"/>
              <a:gd name="connsiteX84" fmla="*/ 4728900 w 5309507"/>
              <a:gd name="connsiteY84" fmla="*/ 5982462 h 6482443"/>
              <a:gd name="connsiteX85" fmla="*/ 4730508 w 5309507"/>
              <a:gd name="connsiteY85" fmla="*/ 5975668 h 6482443"/>
              <a:gd name="connsiteX86" fmla="*/ 4734706 w 5309507"/>
              <a:gd name="connsiteY86" fmla="*/ 5971309 h 6482443"/>
              <a:gd name="connsiteX87" fmla="*/ 4740357 w 5309507"/>
              <a:gd name="connsiteY87" fmla="*/ 5969817 h 6482443"/>
              <a:gd name="connsiteX88" fmla="*/ 5024152 w 5309507"/>
              <a:gd name="connsiteY88" fmla="*/ 5969741 h 6482443"/>
              <a:gd name="connsiteX89" fmla="*/ 5032117 w 5309507"/>
              <a:gd name="connsiteY89" fmla="*/ 5973080 h 6482443"/>
              <a:gd name="connsiteX90" fmla="*/ 5035373 w 5309507"/>
              <a:gd name="connsiteY90" fmla="*/ 5982622 h 6482443"/>
              <a:gd name="connsiteX91" fmla="*/ 5033805 w 5309507"/>
              <a:gd name="connsiteY91" fmla="*/ 5989691 h 6482443"/>
              <a:gd name="connsiteX92" fmla="*/ 5029606 w 5309507"/>
              <a:gd name="connsiteY92" fmla="*/ 5994050 h 6482443"/>
              <a:gd name="connsiteX93" fmla="*/ 5023994 w 5309507"/>
              <a:gd name="connsiteY93" fmla="*/ 5995503 h 6482443"/>
              <a:gd name="connsiteX94" fmla="*/ 5016185 w 5309507"/>
              <a:gd name="connsiteY94" fmla="*/ 5992165 h 6482443"/>
              <a:gd name="connsiteX95" fmla="*/ 5013086 w 5309507"/>
              <a:gd name="connsiteY95" fmla="*/ 5982622 h 6482443"/>
              <a:gd name="connsiteX96" fmla="*/ 5016264 w 5309507"/>
              <a:gd name="connsiteY96" fmla="*/ 5973080 h 6482443"/>
              <a:gd name="connsiteX97" fmla="*/ 5024152 w 5309507"/>
              <a:gd name="connsiteY97" fmla="*/ 5969741 h 6482443"/>
              <a:gd name="connsiteX98" fmla="*/ 4975650 w 5309507"/>
              <a:gd name="connsiteY98" fmla="*/ 5969741 h 6482443"/>
              <a:gd name="connsiteX99" fmla="*/ 4983615 w 5309507"/>
              <a:gd name="connsiteY99" fmla="*/ 5973080 h 6482443"/>
              <a:gd name="connsiteX100" fmla="*/ 4986871 w 5309507"/>
              <a:gd name="connsiteY100" fmla="*/ 5982622 h 6482443"/>
              <a:gd name="connsiteX101" fmla="*/ 4985303 w 5309507"/>
              <a:gd name="connsiteY101" fmla="*/ 5989691 h 6482443"/>
              <a:gd name="connsiteX102" fmla="*/ 4981104 w 5309507"/>
              <a:gd name="connsiteY102" fmla="*/ 5994050 h 6482443"/>
              <a:gd name="connsiteX103" fmla="*/ 4975492 w 5309507"/>
              <a:gd name="connsiteY103" fmla="*/ 5995503 h 6482443"/>
              <a:gd name="connsiteX104" fmla="*/ 4967683 w 5309507"/>
              <a:gd name="connsiteY104" fmla="*/ 5992165 h 6482443"/>
              <a:gd name="connsiteX105" fmla="*/ 4964584 w 5309507"/>
              <a:gd name="connsiteY105" fmla="*/ 5982622 h 6482443"/>
              <a:gd name="connsiteX106" fmla="*/ 4967762 w 5309507"/>
              <a:gd name="connsiteY106" fmla="*/ 5973080 h 6482443"/>
              <a:gd name="connsiteX107" fmla="*/ 4975650 w 5309507"/>
              <a:gd name="connsiteY107" fmla="*/ 5969741 h 6482443"/>
              <a:gd name="connsiteX108" fmla="*/ 4691461 w 5309507"/>
              <a:gd name="connsiteY108" fmla="*/ 5969741 h 6482443"/>
              <a:gd name="connsiteX109" fmla="*/ 4699427 w 5309507"/>
              <a:gd name="connsiteY109" fmla="*/ 5973080 h 6482443"/>
              <a:gd name="connsiteX110" fmla="*/ 4702684 w 5309507"/>
              <a:gd name="connsiteY110" fmla="*/ 5982622 h 6482443"/>
              <a:gd name="connsiteX111" fmla="*/ 4701114 w 5309507"/>
              <a:gd name="connsiteY111" fmla="*/ 5989691 h 6482443"/>
              <a:gd name="connsiteX112" fmla="*/ 4696916 w 5309507"/>
              <a:gd name="connsiteY112" fmla="*/ 5994050 h 6482443"/>
              <a:gd name="connsiteX113" fmla="*/ 4691304 w 5309507"/>
              <a:gd name="connsiteY113" fmla="*/ 5995503 h 6482443"/>
              <a:gd name="connsiteX114" fmla="*/ 4683496 w 5309507"/>
              <a:gd name="connsiteY114" fmla="*/ 5992165 h 6482443"/>
              <a:gd name="connsiteX115" fmla="*/ 4680396 w 5309507"/>
              <a:gd name="connsiteY115" fmla="*/ 5982622 h 6482443"/>
              <a:gd name="connsiteX116" fmla="*/ 4683575 w 5309507"/>
              <a:gd name="connsiteY116" fmla="*/ 5973080 h 6482443"/>
              <a:gd name="connsiteX117" fmla="*/ 4691461 w 5309507"/>
              <a:gd name="connsiteY117" fmla="*/ 5969741 h 6482443"/>
              <a:gd name="connsiteX118" fmla="*/ 4790820 w 5309507"/>
              <a:gd name="connsiteY118" fmla="*/ 5969190 h 6482443"/>
              <a:gd name="connsiteX119" fmla="*/ 4798119 w 5309507"/>
              <a:gd name="connsiteY119" fmla="*/ 5971742 h 6482443"/>
              <a:gd name="connsiteX120" fmla="*/ 4801180 w 5309507"/>
              <a:gd name="connsiteY120" fmla="*/ 5978536 h 6482443"/>
              <a:gd name="connsiteX121" fmla="*/ 4780541 w 5309507"/>
              <a:gd name="connsiteY121" fmla="*/ 5978536 h 6482443"/>
              <a:gd name="connsiteX122" fmla="*/ 4783954 w 5309507"/>
              <a:gd name="connsiteY122" fmla="*/ 5971664 h 6482443"/>
              <a:gd name="connsiteX123" fmla="*/ 4790820 w 5309507"/>
              <a:gd name="connsiteY123" fmla="*/ 5969190 h 6482443"/>
              <a:gd name="connsiteX124" fmla="*/ 5024307 w 5309507"/>
              <a:gd name="connsiteY124" fmla="*/ 5960160 h 6482443"/>
              <a:gd name="connsiteX125" fmla="*/ 5012929 w 5309507"/>
              <a:gd name="connsiteY125" fmla="*/ 5962948 h 6482443"/>
              <a:gd name="connsiteX126" fmla="*/ 5004885 w 5309507"/>
              <a:gd name="connsiteY126" fmla="*/ 5970842 h 6482443"/>
              <a:gd name="connsiteX127" fmla="*/ 5001943 w 5309507"/>
              <a:gd name="connsiteY127" fmla="*/ 5982622 h 6482443"/>
              <a:gd name="connsiteX128" fmla="*/ 5004807 w 5309507"/>
              <a:gd name="connsiteY128" fmla="*/ 5994404 h 6482443"/>
              <a:gd name="connsiteX129" fmla="*/ 5012693 w 5309507"/>
              <a:gd name="connsiteY129" fmla="*/ 6002297 h 6482443"/>
              <a:gd name="connsiteX130" fmla="*/ 5023994 w 5309507"/>
              <a:gd name="connsiteY130" fmla="*/ 6005086 h 6482443"/>
              <a:gd name="connsiteX131" fmla="*/ 5035491 w 5309507"/>
              <a:gd name="connsiteY131" fmla="*/ 6002297 h 6482443"/>
              <a:gd name="connsiteX132" fmla="*/ 5043653 w 5309507"/>
              <a:gd name="connsiteY132" fmla="*/ 5994404 h 6482443"/>
              <a:gd name="connsiteX133" fmla="*/ 5046674 w 5309507"/>
              <a:gd name="connsiteY133" fmla="*/ 5982622 h 6482443"/>
              <a:gd name="connsiteX134" fmla="*/ 5043731 w 5309507"/>
              <a:gd name="connsiteY134" fmla="*/ 5970842 h 6482443"/>
              <a:gd name="connsiteX135" fmla="*/ 5035688 w 5309507"/>
              <a:gd name="connsiteY135" fmla="*/ 5962948 h 6482443"/>
              <a:gd name="connsiteX136" fmla="*/ 5024307 w 5309507"/>
              <a:gd name="connsiteY136" fmla="*/ 5960160 h 6482443"/>
              <a:gd name="connsiteX137" fmla="*/ 4975806 w 5309507"/>
              <a:gd name="connsiteY137" fmla="*/ 5960160 h 6482443"/>
              <a:gd name="connsiteX138" fmla="*/ 4964428 w 5309507"/>
              <a:gd name="connsiteY138" fmla="*/ 5962948 h 6482443"/>
              <a:gd name="connsiteX139" fmla="*/ 4956383 w 5309507"/>
              <a:gd name="connsiteY139" fmla="*/ 5970842 h 6482443"/>
              <a:gd name="connsiteX140" fmla="*/ 4953440 w 5309507"/>
              <a:gd name="connsiteY140" fmla="*/ 5982622 h 6482443"/>
              <a:gd name="connsiteX141" fmla="*/ 4956305 w 5309507"/>
              <a:gd name="connsiteY141" fmla="*/ 5994404 h 6482443"/>
              <a:gd name="connsiteX142" fmla="*/ 4964191 w 5309507"/>
              <a:gd name="connsiteY142" fmla="*/ 6002297 h 6482443"/>
              <a:gd name="connsiteX143" fmla="*/ 4975492 w 5309507"/>
              <a:gd name="connsiteY143" fmla="*/ 6005086 h 6482443"/>
              <a:gd name="connsiteX144" fmla="*/ 4986989 w 5309507"/>
              <a:gd name="connsiteY144" fmla="*/ 6002297 h 6482443"/>
              <a:gd name="connsiteX145" fmla="*/ 4995151 w 5309507"/>
              <a:gd name="connsiteY145" fmla="*/ 5994404 h 6482443"/>
              <a:gd name="connsiteX146" fmla="*/ 4998172 w 5309507"/>
              <a:gd name="connsiteY146" fmla="*/ 5982622 h 6482443"/>
              <a:gd name="connsiteX147" fmla="*/ 4995229 w 5309507"/>
              <a:gd name="connsiteY147" fmla="*/ 5970842 h 6482443"/>
              <a:gd name="connsiteX148" fmla="*/ 4987186 w 5309507"/>
              <a:gd name="connsiteY148" fmla="*/ 5962948 h 6482443"/>
              <a:gd name="connsiteX149" fmla="*/ 4975806 w 5309507"/>
              <a:gd name="connsiteY149" fmla="*/ 5960160 h 6482443"/>
              <a:gd name="connsiteX150" fmla="*/ 4834849 w 5309507"/>
              <a:gd name="connsiteY150" fmla="*/ 5960160 h 6482443"/>
              <a:gd name="connsiteX151" fmla="*/ 4825706 w 5309507"/>
              <a:gd name="connsiteY151" fmla="*/ 5961888 h 6482443"/>
              <a:gd name="connsiteX152" fmla="*/ 4819742 w 5309507"/>
              <a:gd name="connsiteY152" fmla="*/ 5966602 h 6482443"/>
              <a:gd name="connsiteX153" fmla="*/ 4817662 w 5309507"/>
              <a:gd name="connsiteY153" fmla="*/ 5973199 h 6482443"/>
              <a:gd name="connsiteX154" fmla="*/ 4819898 w 5309507"/>
              <a:gd name="connsiteY154" fmla="*/ 5980189 h 6482443"/>
              <a:gd name="connsiteX155" fmla="*/ 4825235 w 5309507"/>
              <a:gd name="connsiteY155" fmla="*/ 5984037 h 6482443"/>
              <a:gd name="connsiteX156" fmla="*/ 4833200 w 5309507"/>
              <a:gd name="connsiteY156" fmla="*/ 5986472 h 6482443"/>
              <a:gd name="connsiteX157" fmla="*/ 4840066 w 5309507"/>
              <a:gd name="connsiteY157" fmla="*/ 5988789 h 6482443"/>
              <a:gd name="connsiteX158" fmla="*/ 4842225 w 5309507"/>
              <a:gd name="connsiteY158" fmla="*/ 5991970 h 6482443"/>
              <a:gd name="connsiteX159" fmla="*/ 4840460 w 5309507"/>
              <a:gd name="connsiteY159" fmla="*/ 5995190 h 6482443"/>
              <a:gd name="connsiteX160" fmla="*/ 4835553 w 5309507"/>
              <a:gd name="connsiteY160" fmla="*/ 5996447 h 6482443"/>
              <a:gd name="connsiteX161" fmla="*/ 4830179 w 5309507"/>
              <a:gd name="connsiteY161" fmla="*/ 5994797 h 6482443"/>
              <a:gd name="connsiteX162" fmla="*/ 4827707 w 5309507"/>
              <a:gd name="connsiteY162" fmla="*/ 5990635 h 6482443"/>
              <a:gd name="connsiteX163" fmla="*/ 4816642 w 5309507"/>
              <a:gd name="connsiteY163" fmla="*/ 5990635 h 6482443"/>
              <a:gd name="connsiteX164" fmla="*/ 4819350 w 5309507"/>
              <a:gd name="connsiteY164" fmla="*/ 5997940 h 6482443"/>
              <a:gd name="connsiteX165" fmla="*/ 4826058 w 5309507"/>
              <a:gd name="connsiteY165" fmla="*/ 6003162 h 6482443"/>
              <a:gd name="connsiteX166" fmla="*/ 4835633 w 5309507"/>
              <a:gd name="connsiteY166" fmla="*/ 6005086 h 6482443"/>
              <a:gd name="connsiteX167" fmla="*/ 4844697 w 5309507"/>
              <a:gd name="connsiteY167" fmla="*/ 6003398 h 6482443"/>
              <a:gd name="connsiteX168" fmla="*/ 4850661 w 5309507"/>
              <a:gd name="connsiteY168" fmla="*/ 5998725 h 6482443"/>
              <a:gd name="connsiteX169" fmla="*/ 4852740 w 5309507"/>
              <a:gd name="connsiteY169" fmla="*/ 5991970 h 6482443"/>
              <a:gd name="connsiteX170" fmla="*/ 4850426 w 5309507"/>
              <a:gd name="connsiteY170" fmla="*/ 5985020 h 6482443"/>
              <a:gd name="connsiteX171" fmla="*/ 4845128 w 5309507"/>
              <a:gd name="connsiteY171" fmla="*/ 5981131 h 6482443"/>
              <a:gd name="connsiteX172" fmla="*/ 4837359 w 5309507"/>
              <a:gd name="connsiteY172" fmla="*/ 5978697 h 6482443"/>
              <a:gd name="connsiteX173" fmla="*/ 4830531 w 5309507"/>
              <a:gd name="connsiteY173" fmla="*/ 5976379 h 6482443"/>
              <a:gd name="connsiteX174" fmla="*/ 4828335 w 5309507"/>
              <a:gd name="connsiteY174" fmla="*/ 5973041 h 6482443"/>
              <a:gd name="connsiteX175" fmla="*/ 4829944 w 5309507"/>
              <a:gd name="connsiteY175" fmla="*/ 5969978 h 6482443"/>
              <a:gd name="connsiteX176" fmla="*/ 4834533 w 5309507"/>
              <a:gd name="connsiteY176" fmla="*/ 5968879 h 6482443"/>
              <a:gd name="connsiteX177" fmla="*/ 4839674 w 5309507"/>
              <a:gd name="connsiteY177" fmla="*/ 5970411 h 6482443"/>
              <a:gd name="connsiteX178" fmla="*/ 4841832 w 5309507"/>
              <a:gd name="connsiteY178" fmla="*/ 5974533 h 6482443"/>
              <a:gd name="connsiteX179" fmla="*/ 4852348 w 5309507"/>
              <a:gd name="connsiteY179" fmla="*/ 5974533 h 6482443"/>
              <a:gd name="connsiteX180" fmla="*/ 4847247 w 5309507"/>
              <a:gd name="connsiteY180" fmla="*/ 5964048 h 6482443"/>
              <a:gd name="connsiteX181" fmla="*/ 4834849 w 5309507"/>
              <a:gd name="connsiteY181" fmla="*/ 5960160 h 6482443"/>
              <a:gd name="connsiteX182" fmla="*/ 4691618 w 5309507"/>
              <a:gd name="connsiteY182" fmla="*/ 5960160 h 6482443"/>
              <a:gd name="connsiteX183" fmla="*/ 4680239 w 5309507"/>
              <a:gd name="connsiteY183" fmla="*/ 5962948 h 6482443"/>
              <a:gd name="connsiteX184" fmla="*/ 4672195 w 5309507"/>
              <a:gd name="connsiteY184" fmla="*/ 5970842 h 6482443"/>
              <a:gd name="connsiteX185" fmla="*/ 4669252 w 5309507"/>
              <a:gd name="connsiteY185" fmla="*/ 5982622 h 6482443"/>
              <a:gd name="connsiteX186" fmla="*/ 4672117 w 5309507"/>
              <a:gd name="connsiteY186" fmla="*/ 5994404 h 6482443"/>
              <a:gd name="connsiteX187" fmla="*/ 4680004 w 5309507"/>
              <a:gd name="connsiteY187" fmla="*/ 6002297 h 6482443"/>
              <a:gd name="connsiteX188" fmla="*/ 4691304 w 5309507"/>
              <a:gd name="connsiteY188" fmla="*/ 6005086 h 6482443"/>
              <a:gd name="connsiteX189" fmla="*/ 4702801 w 5309507"/>
              <a:gd name="connsiteY189" fmla="*/ 6002297 h 6482443"/>
              <a:gd name="connsiteX190" fmla="*/ 4710963 w 5309507"/>
              <a:gd name="connsiteY190" fmla="*/ 5994404 h 6482443"/>
              <a:gd name="connsiteX191" fmla="*/ 4713984 w 5309507"/>
              <a:gd name="connsiteY191" fmla="*/ 5982622 h 6482443"/>
              <a:gd name="connsiteX192" fmla="*/ 4711041 w 5309507"/>
              <a:gd name="connsiteY192" fmla="*/ 5970842 h 6482443"/>
              <a:gd name="connsiteX193" fmla="*/ 4702998 w 5309507"/>
              <a:gd name="connsiteY193" fmla="*/ 5962948 h 6482443"/>
              <a:gd name="connsiteX194" fmla="*/ 4691618 w 5309507"/>
              <a:gd name="connsiteY194" fmla="*/ 5960160 h 6482443"/>
              <a:gd name="connsiteX195" fmla="*/ 4791135 w 5309507"/>
              <a:gd name="connsiteY195" fmla="*/ 5960158 h 6482443"/>
              <a:gd name="connsiteX196" fmla="*/ 4779755 w 5309507"/>
              <a:gd name="connsiteY196" fmla="*/ 5962906 h 6482443"/>
              <a:gd name="connsiteX197" fmla="*/ 4772064 w 5309507"/>
              <a:gd name="connsiteY197" fmla="*/ 5970761 h 6482443"/>
              <a:gd name="connsiteX198" fmla="*/ 4769319 w 5309507"/>
              <a:gd name="connsiteY198" fmla="*/ 5982621 h 6482443"/>
              <a:gd name="connsiteX199" fmla="*/ 4772103 w 5309507"/>
              <a:gd name="connsiteY199" fmla="*/ 5994403 h 6482443"/>
              <a:gd name="connsiteX200" fmla="*/ 4779873 w 5309507"/>
              <a:gd name="connsiteY200" fmla="*/ 6002295 h 6482443"/>
              <a:gd name="connsiteX201" fmla="*/ 4791135 w 5309507"/>
              <a:gd name="connsiteY201" fmla="*/ 6005084 h 6482443"/>
              <a:gd name="connsiteX202" fmla="*/ 4804241 w 5309507"/>
              <a:gd name="connsiteY202" fmla="*/ 6001039 h 6482443"/>
              <a:gd name="connsiteX203" fmla="*/ 4811459 w 5309507"/>
              <a:gd name="connsiteY203" fmla="*/ 5990711 h 6482443"/>
              <a:gd name="connsiteX204" fmla="*/ 4799610 w 5309507"/>
              <a:gd name="connsiteY204" fmla="*/ 5990711 h 6482443"/>
              <a:gd name="connsiteX205" fmla="*/ 4790899 w 5309507"/>
              <a:gd name="connsiteY205" fmla="*/ 5995973 h 6482443"/>
              <a:gd name="connsiteX206" fmla="*/ 4783757 w 5309507"/>
              <a:gd name="connsiteY206" fmla="*/ 5993302 h 6482443"/>
              <a:gd name="connsiteX207" fmla="*/ 4780462 w 5309507"/>
              <a:gd name="connsiteY207" fmla="*/ 5985919 h 6482443"/>
              <a:gd name="connsiteX208" fmla="*/ 4812245 w 5309507"/>
              <a:gd name="connsiteY208" fmla="*/ 5985919 h 6482443"/>
              <a:gd name="connsiteX209" fmla="*/ 4812559 w 5309507"/>
              <a:gd name="connsiteY209" fmla="*/ 5981678 h 6482443"/>
              <a:gd name="connsiteX210" fmla="*/ 4809850 w 5309507"/>
              <a:gd name="connsiteY210" fmla="*/ 5970408 h 6482443"/>
              <a:gd name="connsiteX211" fmla="*/ 4802240 w 5309507"/>
              <a:gd name="connsiteY211" fmla="*/ 5962829 h 6482443"/>
              <a:gd name="connsiteX212" fmla="*/ 4791135 w 5309507"/>
              <a:gd name="connsiteY212" fmla="*/ 5960158 h 6482443"/>
              <a:gd name="connsiteX213" fmla="*/ 4878877 w 5309507"/>
              <a:gd name="connsiteY213" fmla="*/ 5960157 h 6482443"/>
              <a:gd name="connsiteX214" fmla="*/ 4867733 w 5309507"/>
              <a:gd name="connsiteY214" fmla="*/ 5962945 h 6482443"/>
              <a:gd name="connsiteX215" fmla="*/ 4860120 w 5309507"/>
              <a:gd name="connsiteY215" fmla="*/ 5970800 h 6482443"/>
              <a:gd name="connsiteX216" fmla="*/ 4857374 w 5309507"/>
              <a:gd name="connsiteY216" fmla="*/ 5982620 h 6482443"/>
              <a:gd name="connsiteX217" fmla="*/ 4860120 w 5309507"/>
              <a:gd name="connsiteY217" fmla="*/ 5994441 h 6482443"/>
              <a:gd name="connsiteX218" fmla="*/ 4867733 w 5309507"/>
              <a:gd name="connsiteY218" fmla="*/ 6002295 h 6482443"/>
              <a:gd name="connsiteX219" fmla="*/ 4878877 w 5309507"/>
              <a:gd name="connsiteY219" fmla="*/ 6005083 h 6482443"/>
              <a:gd name="connsiteX220" fmla="*/ 4892218 w 5309507"/>
              <a:gd name="connsiteY220" fmla="*/ 6000921 h 6482443"/>
              <a:gd name="connsiteX221" fmla="*/ 4899359 w 5309507"/>
              <a:gd name="connsiteY221" fmla="*/ 5989689 h 6482443"/>
              <a:gd name="connsiteX222" fmla="*/ 4887509 w 5309507"/>
              <a:gd name="connsiteY222" fmla="*/ 5989689 h 6482443"/>
              <a:gd name="connsiteX223" fmla="*/ 4878798 w 5309507"/>
              <a:gd name="connsiteY223" fmla="*/ 5995659 h 6482443"/>
              <a:gd name="connsiteX224" fmla="*/ 4871343 w 5309507"/>
              <a:gd name="connsiteY224" fmla="*/ 5992241 h 6482443"/>
              <a:gd name="connsiteX225" fmla="*/ 4868597 w 5309507"/>
              <a:gd name="connsiteY225" fmla="*/ 5982620 h 6482443"/>
              <a:gd name="connsiteX226" fmla="*/ 4871343 w 5309507"/>
              <a:gd name="connsiteY226" fmla="*/ 5972920 h 6482443"/>
              <a:gd name="connsiteX227" fmla="*/ 4878798 w 5309507"/>
              <a:gd name="connsiteY227" fmla="*/ 5969504 h 6482443"/>
              <a:gd name="connsiteX228" fmla="*/ 4884330 w 5309507"/>
              <a:gd name="connsiteY228" fmla="*/ 5971114 h 6482443"/>
              <a:gd name="connsiteX229" fmla="*/ 4887509 w 5309507"/>
              <a:gd name="connsiteY229" fmla="*/ 5975551 h 6482443"/>
              <a:gd name="connsiteX230" fmla="*/ 4899359 w 5309507"/>
              <a:gd name="connsiteY230" fmla="*/ 5975551 h 6482443"/>
              <a:gd name="connsiteX231" fmla="*/ 4892258 w 5309507"/>
              <a:gd name="connsiteY231" fmla="*/ 5964202 h 6482443"/>
              <a:gd name="connsiteX232" fmla="*/ 4878877 w 5309507"/>
              <a:gd name="connsiteY232" fmla="*/ 5960157 h 6482443"/>
              <a:gd name="connsiteX233" fmla="*/ 4737531 w 5309507"/>
              <a:gd name="connsiteY233" fmla="*/ 5960156 h 6482443"/>
              <a:gd name="connsiteX234" fmla="*/ 4727447 w 5309507"/>
              <a:gd name="connsiteY234" fmla="*/ 5962904 h 6482443"/>
              <a:gd name="connsiteX235" fmla="*/ 4720307 w 5309507"/>
              <a:gd name="connsiteY235" fmla="*/ 5970758 h 6482443"/>
              <a:gd name="connsiteX236" fmla="*/ 4717677 w 5309507"/>
              <a:gd name="connsiteY236" fmla="*/ 5982462 h 6482443"/>
              <a:gd name="connsiteX237" fmla="*/ 4720307 w 5309507"/>
              <a:gd name="connsiteY237" fmla="*/ 5994282 h 6482443"/>
              <a:gd name="connsiteX238" fmla="*/ 4727486 w 5309507"/>
              <a:gd name="connsiteY238" fmla="*/ 6002254 h 6482443"/>
              <a:gd name="connsiteX239" fmla="*/ 4737531 w 5309507"/>
              <a:gd name="connsiteY239" fmla="*/ 6005082 h 6482443"/>
              <a:gd name="connsiteX240" fmla="*/ 4746047 w 5309507"/>
              <a:gd name="connsiteY240" fmla="*/ 6003039 h 6482443"/>
              <a:gd name="connsiteX241" fmla="*/ 4751893 w 5309507"/>
              <a:gd name="connsiteY241" fmla="*/ 5997934 h 6482443"/>
              <a:gd name="connsiteX242" fmla="*/ 4751893 w 5309507"/>
              <a:gd name="connsiteY242" fmla="*/ 6004689 h 6482443"/>
              <a:gd name="connsiteX243" fmla="*/ 4748911 w 5309507"/>
              <a:gd name="connsiteY243" fmla="*/ 6013368 h 6482443"/>
              <a:gd name="connsiteX244" fmla="*/ 4741141 w 5309507"/>
              <a:gd name="connsiteY244" fmla="*/ 6016234 h 6482443"/>
              <a:gd name="connsiteX245" fmla="*/ 4734196 w 5309507"/>
              <a:gd name="connsiteY245" fmla="*/ 6014467 h 6482443"/>
              <a:gd name="connsiteX246" fmla="*/ 4730468 w 5309507"/>
              <a:gd name="connsiteY246" fmla="*/ 6009716 h 6482443"/>
              <a:gd name="connsiteX247" fmla="*/ 4719560 w 5309507"/>
              <a:gd name="connsiteY247" fmla="*/ 6009716 h 6482443"/>
              <a:gd name="connsiteX248" fmla="*/ 4726270 w 5309507"/>
              <a:gd name="connsiteY248" fmla="*/ 6021497 h 6482443"/>
              <a:gd name="connsiteX249" fmla="*/ 4741456 w 5309507"/>
              <a:gd name="connsiteY249" fmla="*/ 6025817 h 6482443"/>
              <a:gd name="connsiteX250" fmla="*/ 4753226 w 5309507"/>
              <a:gd name="connsiteY250" fmla="*/ 6023028 h 6482443"/>
              <a:gd name="connsiteX251" fmla="*/ 4760525 w 5309507"/>
              <a:gd name="connsiteY251" fmla="*/ 6015488 h 6482443"/>
              <a:gd name="connsiteX252" fmla="*/ 4762958 w 5309507"/>
              <a:gd name="connsiteY252" fmla="*/ 6004689 h 6482443"/>
              <a:gd name="connsiteX253" fmla="*/ 4762958 w 5309507"/>
              <a:gd name="connsiteY253" fmla="*/ 5960863 h 6482443"/>
              <a:gd name="connsiteX254" fmla="*/ 4751893 w 5309507"/>
              <a:gd name="connsiteY254" fmla="*/ 5960863 h 6482443"/>
              <a:gd name="connsiteX255" fmla="*/ 4751893 w 5309507"/>
              <a:gd name="connsiteY255" fmla="*/ 5967067 h 6482443"/>
              <a:gd name="connsiteX256" fmla="*/ 4746087 w 5309507"/>
              <a:gd name="connsiteY256" fmla="*/ 5962081 h 6482443"/>
              <a:gd name="connsiteX257" fmla="*/ 4737531 w 5309507"/>
              <a:gd name="connsiteY257" fmla="*/ 5960156 h 6482443"/>
              <a:gd name="connsiteX258" fmla="*/ 5053100 w 5309507"/>
              <a:gd name="connsiteY258" fmla="*/ 5946290 h 6482443"/>
              <a:gd name="connsiteX259" fmla="*/ 5053100 w 5309507"/>
              <a:gd name="connsiteY259" fmla="*/ 6004411 h 6482443"/>
              <a:gd name="connsiteX260" fmla="*/ 5064086 w 5309507"/>
              <a:gd name="connsiteY260" fmla="*/ 6004411 h 6482443"/>
              <a:gd name="connsiteX261" fmla="*/ 5064086 w 5309507"/>
              <a:gd name="connsiteY261" fmla="*/ 5946290 h 6482443"/>
              <a:gd name="connsiteX262" fmla="*/ 4905880 w 5309507"/>
              <a:gd name="connsiteY262" fmla="*/ 5946256 h 6482443"/>
              <a:gd name="connsiteX263" fmla="*/ 4905880 w 5309507"/>
              <a:gd name="connsiteY263" fmla="*/ 6004377 h 6482443"/>
              <a:gd name="connsiteX264" fmla="*/ 4916866 w 5309507"/>
              <a:gd name="connsiteY264" fmla="*/ 6004377 h 6482443"/>
              <a:gd name="connsiteX265" fmla="*/ 4916866 w 5309507"/>
              <a:gd name="connsiteY265" fmla="*/ 5980343 h 6482443"/>
              <a:gd name="connsiteX266" fmla="*/ 4919495 w 5309507"/>
              <a:gd name="connsiteY266" fmla="*/ 5972371 h 6482443"/>
              <a:gd name="connsiteX267" fmla="*/ 4926676 w 5309507"/>
              <a:gd name="connsiteY267" fmla="*/ 5969583 h 6482443"/>
              <a:gd name="connsiteX268" fmla="*/ 4933739 w 5309507"/>
              <a:gd name="connsiteY268" fmla="*/ 5972371 h 6482443"/>
              <a:gd name="connsiteX269" fmla="*/ 4936329 w 5309507"/>
              <a:gd name="connsiteY269" fmla="*/ 5980343 h 6482443"/>
              <a:gd name="connsiteX270" fmla="*/ 4936329 w 5309507"/>
              <a:gd name="connsiteY270" fmla="*/ 6004377 h 6482443"/>
              <a:gd name="connsiteX271" fmla="*/ 4947315 w 5309507"/>
              <a:gd name="connsiteY271" fmla="*/ 6004377 h 6482443"/>
              <a:gd name="connsiteX272" fmla="*/ 4947315 w 5309507"/>
              <a:gd name="connsiteY272" fmla="*/ 5978850 h 6482443"/>
              <a:gd name="connsiteX273" fmla="*/ 4945156 w 5309507"/>
              <a:gd name="connsiteY273" fmla="*/ 5968758 h 6482443"/>
              <a:gd name="connsiteX274" fmla="*/ 4939154 w 5309507"/>
              <a:gd name="connsiteY274" fmla="*/ 5962396 h 6482443"/>
              <a:gd name="connsiteX275" fmla="*/ 4930365 w 5309507"/>
              <a:gd name="connsiteY275" fmla="*/ 5960236 h 6482443"/>
              <a:gd name="connsiteX276" fmla="*/ 4922516 w 5309507"/>
              <a:gd name="connsiteY276" fmla="*/ 5961847 h 6482443"/>
              <a:gd name="connsiteX277" fmla="*/ 4916866 w 5309507"/>
              <a:gd name="connsiteY277" fmla="*/ 5966284 h 6482443"/>
              <a:gd name="connsiteX278" fmla="*/ 4916866 w 5309507"/>
              <a:gd name="connsiteY278" fmla="*/ 5946256 h 6482443"/>
              <a:gd name="connsiteX279" fmla="*/ 4621692 w 5309507"/>
              <a:gd name="connsiteY279" fmla="*/ 5946256 h 6482443"/>
              <a:gd name="connsiteX280" fmla="*/ 4621692 w 5309507"/>
              <a:gd name="connsiteY280" fmla="*/ 6004377 h 6482443"/>
              <a:gd name="connsiteX281" fmla="*/ 4632678 w 5309507"/>
              <a:gd name="connsiteY281" fmla="*/ 6004377 h 6482443"/>
              <a:gd name="connsiteX282" fmla="*/ 4632678 w 5309507"/>
              <a:gd name="connsiteY282" fmla="*/ 5980343 h 6482443"/>
              <a:gd name="connsiteX283" fmla="*/ 4635307 w 5309507"/>
              <a:gd name="connsiteY283" fmla="*/ 5972371 h 6482443"/>
              <a:gd name="connsiteX284" fmla="*/ 4642487 w 5309507"/>
              <a:gd name="connsiteY284" fmla="*/ 5969583 h 6482443"/>
              <a:gd name="connsiteX285" fmla="*/ 4649550 w 5309507"/>
              <a:gd name="connsiteY285" fmla="*/ 5972371 h 6482443"/>
              <a:gd name="connsiteX286" fmla="*/ 4652140 w 5309507"/>
              <a:gd name="connsiteY286" fmla="*/ 5980343 h 6482443"/>
              <a:gd name="connsiteX287" fmla="*/ 4652140 w 5309507"/>
              <a:gd name="connsiteY287" fmla="*/ 6004377 h 6482443"/>
              <a:gd name="connsiteX288" fmla="*/ 4663126 w 5309507"/>
              <a:gd name="connsiteY288" fmla="*/ 6004377 h 6482443"/>
              <a:gd name="connsiteX289" fmla="*/ 4663126 w 5309507"/>
              <a:gd name="connsiteY289" fmla="*/ 5978850 h 6482443"/>
              <a:gd name="connsiteX290" fmla="*/ 4660968 w 5309507"/>
              <a:gd name="connsiteY290" fmla="*/ 5968758 h 6482443"/>
              <a:gd name="connsiteX291" fmla="*/ 4654965 w 5309507"/>
              <a:gd name="connsiteY291" fmla="*/ 5962396 h 6482443"/>
              <a:gd name="connsiteX292" fmla="*/ 4646175 w 5309507"/>
              <a:gd name="connsiteY292" fmla="*/ 5960236 h 6482443"/>
              <a:gd name="connsiteX293" fmla="*/ 4638328 w 5309507"/>
              <a:gd name="connsiteY293" fmla="*/ 5961847 h 6482443"/>
              <a:gd name="connsiteX294" fmla="*/ 4632678 w 5309507"/>
              <a:gd name="connsiteY294" fmla="*/ 5966284 h 6482443"/>
              <a:gd name="connsiteX295" fmla="*/ 4632678 w 5309507"/>
              <a:gd name="connsiteY295" fmla="*/ 5946256 h 6482443"/>
              <a:gd name="connsiteX296" fmla="*/ 4394699 w 5309507"/>
              <a:gd name="connsiteY296" fmla="*/ 5937416 h 6482443"/>
              <a:gd name="connsiteX297" fmla="*/ 4484013 w 5309507"/>
              <a:gd name="connsiteY297" fmla="*/ 6026805 h 6482443"/>
              <a:gd name="connsiteX298" fmla="*/ 4573328 w 5309507"/>
              <a:gd name="connsiteY298" fmla="*/ 5937416 h 6482443"/>
              <a:gd name="connsiteX299" fmla="*/ 4529914 w 5309507"/>
              <a:gd name="connsiteY299" fmla="*/ 5937416 h 6482443"/>
              <a:gd name="connsiteX300" fmla="*/ 4484013 w 5309507"/>
              <a:gd name="connsiteY300" fmla="*/ 5983355 h 6482443"/>
              <a:gd name="connsiteX301" fmla="*/ 4438112 w 5309507"/>
              <a:gd name="connsiteY301" fmla="*/ 5937416 h 6482443"/>
              <a:gd name="connsiteX302" fmla="*/ 5278926 w 5309507"/>
              <a:gd name="connsiteY302" fmla="*/ 3706427 h 6482443"/>
              <a:gd name="connsiteX303" fmla="*/ 5064087 w 5309507"/>
              <a:gd name="connsiteY303" fmla="*/ 3921266 h 6482443"/>
              <a:gd name="connsiteX304" fmla="*/ 5064087 w 5309507"/>
              <a:gd name="connsiteY304" fmla="*/ 3928886 h 6482443"/>
              <a:gd name="connsiteX305" fmla="*/ 5282736 w 5309507"/>
              <a:gd name="connsiteY305" fmla="*/ 3710237 h 6482443"/>
              <a:gd name="connsiteX306" fmla="*/ 5240826 w 5309507"/>
              <a:gd name="connsiteY306" fmla="*/ 3706427 h 6482443"/>
              <a:gd name="connsiteX307" fmla="*/ 5064087 w 5309507"/>
              <a:gd name="connsiteY307" fmla="*/ 3883166 h 6482443"/>
              <a:gd name="connsiteX308" fmla="*/ 5064087 w 5309507"/>
              <a:gd name="connsiteY308" fmla="*/ 3890786 h 6482443"/>
              <a:gd name="connsiteX309" fmla="*/ 5244636 w 5309507"/>
              <a:gd name="connsiteY309" fmla="*/ 3710237 h 6482443"/>
              <a:gd name="connsiteX310" fmla="*/ 5202726 w 5309507"/>
              <a:gd name="connsiteY310" fmla="*/ 3706427 h 6482443"/>
              <a:gd name="connsiteX311" fmla="*/ 5064087 w 5309507"/>
              <a:gd name="connsiteY311" fmla="*/ 3845066 h 6482443"/>
              <a:gd name="connsiteX312" fmla="*/ 5064087 w 5309507"/>
              <a:gd name="connsiteY312" fmla="*/ 3852686 h 6482443"/>
              <a:gd name="connsiteX313" fmla="*/ 5206536 w 5309507"/>
              <a:gd name="connsiteY313" fmla="*/ 3710237 h 6482443"/>
              <a:gd name="connsiteX314" fmla="*/ 5164626 w 5309507"/>
              <a:gd name="connsiteY314" fmla="*/ 3706427 h 6482443"/>
              <a:gd name="connsiteX315" fmla="*/ 5064087 w 5309507"/>
              <a:gd name="connsiteY315" fmla="*/ 3806966 h 6482443"/>
              <a:gd name="connsiteX316" fmla="*/ 5064087 w 5309507"/>
              <a:gd name="connsiteY316" fmla="*/ 3814586 h 6482443"/>
              <a:gd name="connsiteX317" fmla="*/ 5168436 w 5309507"/>
              <a:gd name="connsiteY317" fmla="*/ 3710237 h 6482443"/>
              <a:gd name="connsiteX318" fmla="*/ 5126526 w 5309507"/>
              <a:gd name="connsiteY318" fmla="*/ 3706427 h 6482443"/>
              <a:gd name="connsiteX319" fmla="*/ 5064087 w 5309507"/>
              <a:gd name="connsiteY319" fmla="*/ 3768866 h 6482443"/>
              <a:gd name="connsiteX320" fmla="*/ 5064087 w 5309507"/>
              <a:gd name="connsiteY320" fmla="*/ 3776486 h 6482443"/>
              <a:gd name="connsiteX321" fmla="*/ 5130336 w 5309507"/>
              <a:gd name="connsiteY321" fmla="*/ 3710237 h 6482443"/>
              <a:gd name="connsiteX322" fmla="*/ 5088426 w 5309507"/>
              <a:gd name="connsiteY322" fmla="*/ 3706427 h 6482443"/>
              <a:gd name="connsiteX323" fmla="*/ 5064087 w 5309507"/>
              <a:gd name="connsiteY323" fmla="*/ 3730766 h 6482443"/>
              <a:gd name="connsiteX324" fmla="*/ 5064087 w 5309507"/>
              <a:gd name="connsiteY324" fmla="*/ 3738386 h 6482443"/>
              <a:gd name="connsiteX325" fmla="*/ 5092236 w 5309507"/>
              <a:gd name="connsiteY325" fmla="*/ 3710237 h 6482443"/>
              <a:gd name="connsiteX326" fmla="*/ 0 w 5309507"/>
              <a:gd name="connsiteY326" fmla="*/ 0 h 6482443"/>
              <a:gd name="connsiteX327" fmla="*/ 5309507 w 5309507"/>
              <a:gd name="connsiteY327" fmla="*/ 0 h 6482443"/>
              <a:gd name="connsiteX328" fmla="*/ 5309507 w 5309507"/>
              <a:gd name="connsiteY328" fmla="*/ 3713946 h 6482443"/>
              <a:gd name="connsiteX329" fmla="*/ 5064087 w 5309507"/>
              <a:gd name="connsiteY329" fmla="*/ 3959366 h 6482443"/>
              <a:gd name="connsiteX330" fmla="*/ 5064087 w 5309507"/>
              <a:gd name="connsiteY330" fmla="*/ 3966986 h 6482443"/>
              <a:gd name="connsiteX331" fmla="*/ 5309507 w 5309507"/>
              <a:gd name="connsiteY331" fmla="*/ 3721566 h 6482443"/>
              <a:gd name="connsiteX332" fmla="*/ 5309507 w 5309507"/>
              <a:gd name="connsiteY332" fmla="*/ 3752046 h 6482443"/>
              <a:gd name="connsiteX333" fmla="*/ 5064087 w 5309507"/>
              <a:gd name="connsiteY333" fmla="*/ 3997466 h 6482443"/>
              <a:gd name="connsiteX334" fmla="*/ 5064087 w 5309507"/>
              <a:gd name="connsiteY334" fmla="*/ 4005086 h 6482443"/>
              <a:gd name="connsiteX335" fmla="*/ 5309507 w 5309507"/>
              <a:gd name="connsiteY335" fmla="*/ 3759666 h 6482443"/>
              <a:gd name="connsiteX336" fmla="*/ 5309507 w 5309507"/>
              <a:gd name="connsiteY336" fmla="*/ 3790146 h 6482443"/>
              <a:gd name="connsiteX337" fmla="*/ 5064087 w 5309507"/>
              <a:gd name="connsiteY337" fmla="*/ 4035566 h 6482443"/>
              <a:gd name="connsiteX338" fmla="*/ 5064087 w 5309507"/>
              <a:gd name="connsiteY338" fmla="*/ 4043187 h 6482443"/>
              <a:gd name="connsiteX339" fmla="*/ 5309507 w 5309507"/>
              <a:gd name="connsiteY339" fmla="*/ 3797767 h 6482443"/>
              <a:gd name="connsiteX340" fmla="*/ 5309507 w 5309507"/>
              <a:gd name="connsiteY340" fmla="*/ 3828247 h 6482443"/>
              <a:gd name="connsiteX341" fmla="*/ 5064087 w 5309507"/>
              <a:gd name="connsiteY341" fmla="*/ 4073667 h 6482443"/>
              <a:gd name="connsiteX342" fmla="*/ 5064087 w 5309507"/>
              <a:gd name="connsiteY342" fmla="*/ 4081286 h 6482443"/>
              <a:gd name="connsiteX343" fmla="*/ 5309507 w 5309507"/>
              <a:gd name="connsiteY343" fmla="*/ 3835866 h 6482443"/>
              <a:gd name="connsiteX344" fmla="*/ 5309507 w 5309507"/>
              <a:gd name="connsiteY344" fmla="*/ 3866347 h 6482443"/>
              <a:gd name="connsiteX345" fmla="*/ 5064087 w 5309507"/>
              <a:gd name="connsiteY345" fmla="*/ 4111767 h 6482443"/>
              <a:gd name="connsiteX346" fmla="*/ 5064087 w 5309507"/>
              <a:gd name="connsiteY346" fmla="*/ 4119386 h 6482443"/>
              <a:gd name="connsiteX347" fmla="*/ 5309507 w 5309507"/>
              <a:gd name="connsiteY347" fmla="*/ 3873966 h 6482443"/>
              <a:gd name="connsiteX348" fmla="*/ 5309507 w 5309507"/>
              <a:gd name="connsiteY348" fmla="*/ 3904446 h 6482443"/>
              <a:gd name="connsiteX349" fmla="*/ 5064087 w 5309507"/>
              <a:gd name="connsiteY349" fmla="*/ 4149866 h 6482443"/>
              <a:gd name="connsiteX350" fmla="*/ 5064087 w 5309507"/>
              <a:gd name="connsiteY350" fmla="*/ 4157486 h 6482443"/>
              <a:gd name="connsiteX351" fmla="*/ 5309507 w 5309507"/>
              <a:gd name="connsiteY351" fmla="*/ 3912066 h 6482443"/>
              <a:gd name="connsiteX352" fmla="*/ 5309507 w 5309507"/>
              <a:gd name="connsiteY352" fmla="*/ 3942546 h 6482443"/>
              <a:gd name="connsiteX353" fmla="*/ 5064087 w 5309507"/>
              <a:gd name="connsiteY353" fmla="*/ 4187966 h 6482443"/>
              <a:gd name="connsiteX354" fmla="*/ 5064087 w 5309507"/>
              <a:gd name="connsiteY354" fmla="*/ 4195586 h 6482443"/>
              <a:gd name="connsiteX355" fmla="*/ 5309507 w 5309507"/>
              <a:gd name="connsiteY355" fmla="*/ 3950166 h 6482443"/>
              <a:gd name="connsiteX356" fmla="*/ 5309507 w 5309507"/>
              <a:gd name="connsiteY356" fmla="*/ 3980646 h 6482443"/>
              <a:gd name="connsiteX357" fmla="*/ 5064087 w 5309507"/>
              <a:gd name="connsiteY357" fmla="*/ 4226066 h 6482443"/>
              <a:gd name="connsiteX358" fmla="*/ 5064087 w 5309507"/>
              <a:gd name="connsiteY358" fmla="*/ 4233687 h 6482443"/>
              <a:gd name="connsiteX359" fmla="*/ 5309507 w 5309507"/>
              <a:gd name="connsiteY359" fmla="*/ 3988267 h 6482443"/>
              <a:gd name="connsiteX360" fmla="*/ 5309507 w 5309507"/>
              <a:gd name="connsiteY360" fmla="*/ 4018746 h 6482443"/>
              <a:gd name="connsiteX361" fmla="*/ 5064087 w 5309507"/>
              <a:gd name="connsiteY361" fmla="*/ 4264166 h 6482443"/>
              <a:gd name="connsiteX362" fmla="*/ 5064087 w 5309507"/>
              <a:gd name="connsiteY362" fmla="*/ 4271787 h 6482443"/>
              <a:gd name="connsiteX363" fmla="*/ 5309507 w 5309507"/>
              <a:gd name="connsiteY363" fmla="*/ 4026367 h 6482443"/>
              <a:gd name="connsiteX364" fmla="*/ 5309507 w 5309507"/>
              <a:gd name="connsiteY364" fmla="*/ 4056847 h 6482443"/>
              <a:gd name="connsiteX365" fmla="*/ 5064087 w 5309507"/>
              <a:gd name="connsiteY365" fmla="*/ 4302267 h 6482443"/>
              <a:gd name="connsiteX366" fmla="*/ 5064087 w 5309507"/>
              <a:gd name="connsiteY366" fmla="*/ 4309886 h 6482443"/>
              <a:gd name="connsiteX367" fmla="*/ 5309507 w 5309507"/>
              <a:gd name="connsiteY367" fmla="*/ 4064466 h 6482443"/>
              <a:gd name="connsiteX368" fmla="*/ 5309507 w 5309507"/>
              <a:gd name="connsiteY368" fmla="*/ 4094947 h 6482443"/>
              <a:gd name="connsiteX369" fmla="*/ 5064087 w 5309507"/>
              <a:gd name="connsiteY369" fmla="*/ 4340367 h 6482443"/>
              <a:gd name="connsiteX370" fmla="*/ 5064087 w 5309507"/>
              <a:gd name="connsiteY370" fmla="*/ 4347986 h 6482443"/>
              <a:gd name="connsiteX371" fmla="*/ 5309507 w 5309507"/>
              <a:gd name="connsiteY371" fmla="*/ 4102566 h 6482443"/>
              <a:gd name="connsiteX372" fmla="*/ 5309507 w 5309507"/>
              <a:gd name="connsiteY372" fmla="*/ 4133046 h 6482443"/>
              <a:gd name="connsiteX373" fmla="*/ 5064087 w 5309507"/>
              <a:gd name="connsiteY373" fmla="*/ 4378466 h 6482443"/>
              <a:gd name="connsiteX374" fmla="*/ 5064087 w 5309507"/>
              <a:gd name="connsiteY374" fmla="*/ 4386086 h 6482443"/>
              <a:gd name="connsiteX375" fmla="*/ 5309507 w 5309507"/>
              <a:gd name="connsiteY375" fmla="*/ 4140666 h 6482443"/>
              <a:gd name="connsiteX376" fmla="*/ 5309507 w 5309507"/>
              <a:gd name="connsiteY376" fmla="*/ 4171146 h 6482443"/>
              <a:gd name="connsiteX377" fmla="*/ 5064087 w 5309507"/>
              <a:gd name="connsiteY377" fmla="*/ 4416566 h 6482443"/>
              <a:gd name="connsiteX378" fmla="*/ 5064087 w 5309507"/>
              <a:gd name="connsiteY378" fmla="*/ 4424186 h 6482443"/>
              <a:gd name="connsiteX379" fmla="*/ 5309507 w 5309507"/>
              <a:gd name="connsiteY379" fmla="*/ 4178766 h 6482443"/>
              <a:gd name="connsiteX380" fmla="*/ 5309507 w 5309507"/>
              <a:gd name="connsiteY380" fmla="*/ 4209246 h 6482443"/>
              <a:gd name="connsiteX381" fmla="*/ 5064087 w 5309507"/>
              <a:gd name="connsiteY381" fmla="*/ 4454666 h 6482443"/>
              <a:gd name="connsiteX382" fmla="*/ 5064087 w 5309507"/>
              <a:gd name="connsiteY382" fmla="*/ 4462286 h 6482443"/>
              <a:gd name="connsiteX383" fmla="*/ 5309507 w 5309507"/>
              <a:gd name="connsiteY383" fmla="*/ 4216866 h 6482443"/>
              <a:gd name="connsiteX384" fmla="*/ 5309507 w 5309507"/>
              <a:gd name="connsiteY384" fmla="*/ 4247346 h 6482443"/>
              <a:gd name="connsiteX385" fmla="*/ 5064087 w 5309507"/>
              <a:gd name="connsiteY385" fmla="*/ 4492766 h 6482443"/>
              <a:gd name="connsiteX386" fmla="*/ 5064087 w 5309507"/>
              <a:gd name="connsiteY386" fmla="*/ 4500387 h 6482443"/>
              <a:gd name="connsiteX387" fmla="*/ 5309507 w 5309507"/>
              <a:gd name="connsiteY387" fmla="*/ 4254967 h 6482443"/>
              <a:gd name="connsiteX388" fmla="*/ 5309507 w 5309507"/>
              <a:gd name="connsiteY388" fmla="*/ 4285446 h 6482443"/>
              <a:gd name="connsiteX389" fmla="*/ 5064087 w 5309507"/>
              <a:gd name="connsiteY389" fmla="*/ 4530866 h 6482443"/>
              <a:gd name="connsiteX390" fmla="*/ 5064087 w 5309507"/>
              <a:gd name="connsiteY390" fmla="*/ 4538486 h 6482443"/>
              <a:gd name="connsiteX391" fmla="*/ 5309507 w 5309507"/>
              <a:gd name="connsiteY391" fmla="*/ 4293066 h 6482443"/>
              <a:gd name="connsiteX392" fmla="*/ 5309507 w 5309507"/>
              <a:gd name="connsiteY392" fmla="*/ 4323547 h 6482443"/>
              <a:gd name="connsiteX393" fmla="*/ 5064087 w 5309507"/>
              <a:gd name="connsiteY393" fmla="*/ 4568967 h 6482443"/>
              <a:gd name="connsiteX394" fmla="*/ 5064087 w 5309507"/>
              <a:gd name="connsiteY394" fmla="*/ 4576586 h 6482443"/>
              <a:gd name="connsiteX395" fmla="*/ 5309507 w 5309507"/>
              <a:gd name="connsiteY395" fmla="*/ 4331166 h 6482443"/>
              <a:gd name="connsiteX396" fmla="*/ 5309507 w 5309507"/>
              <a:gd name="connsiteY396" fmla="*/ 4361646 h 6482443"/>
              <a:gd name="connsiteX397" fmla="*/ 5064087 w 5309507"/>
              <a:gd name="connsiteY397" fmla="*/ 4607066 h 6482443"/>
              <a:gd name="connsiteX398" fmla="*/ 5064087 w 5309507"/>
              <a:gd name="connsiteY398" fmla="*/ 4614686 h 6482443"/>
              <a:gd name="connsiteX399" fmla="*/ 5309507 w 5309507"/>
              <a:gd name="connsiteY399" fmla="*/ 4369266 h 6482443"/>
              <a:gd name="connsiteX400" fmla="*/ 5309507 w 5309507"/>
              <a:gd name="connsiteY400" fmla="*/ 4399746 h 6482443"/>
              <a:gd name="connsiteX401" fmla="*/ 5064087 w 5309507"/>
              <a:gd name="connsiteY401" fmla="*/ 4645166 h 6482443"/>
              <a:gd name="connsiteX402" fmla="*/ 5064087 w 5309507"/>
              <a:gd name="connsiteY402" fmla="*/ 4652786 h 6482443"/>
              <a:gd name="connsiteX403" fmla="*/ 5309507 w 5309507"/>
              <a:gd name="connsiteY403" fmla="*/ 4407366 h 6482443"/>
              <a:gd name="connsiteX404" fmla="*/ 5309507 w 5309507"/>
              <a:gd name="connsiteY404" fmla="*/ 4437846 h 6482443"/>
              <a:gd name="connsiteX405" fmla="*/ 5064087 w 5309507"/>
              <a:gd name="connsiteY405" fmla="*/ 4683266 h 6482443"/>
              <a:gd name="connsiteX406" fmla="*/ 5064087 w 5309507"/>
              <a:gd name="connsiteY406" fmla="*/ 4690886 h 6482443"/>
              <a:gd name="connsiteX407" fmla="*/ 5309507 w 5309507"/>
              <a:gd name="connsiteY407" fmla="*/ 4445466 h 6482443"/>
              <a:gd name="connsiteX408" fmla="*/ 5309507 w 5309507"/>
              <a:gd name="connsiteY408" fmla="*/ 4475946 h 6482443"/>
              <a:gd name="connsiteX409" fmla="*/ 5064087 w 5309507"/>
              <a:gd name="connsiteY409" fmla="*/ 4721366 h 6482443"/>
              <a:gd name="connsiteX410" fmla="*/ 5064087 w 5309507"/>
              <a:gd name="connsiteY410" fmla="*/ 4728987 h 6482443"/>
              <a:gd name="connsiteX411" fmla="*/ 5309507 w 5309507"/>
              <a:gd name="connsiteY411" fmla="*/ 4483567 h 6482443"/>
              <a:gd name="connsiteX412" fmla="*/ 5309507 w 5309507"/>
              <a:gd name="connsiteY412" fmla="*/ 4514046 h 6482443"/>
              <a:gd name="connsiteX413" fmla="*/ 5064087 w 5309507"/>
              <a:gd name="connsiteY413" fmla="*/ 4759466 h 6482443"/>
              <a:gd name="connsiteX414" fmla="*/ 5064087 w 5309507"/>
              <a:gd name="connsiteY414" fmla="*/ 4767087 h 6482443"/>
              <a:gd name="connsiteX415" fmla="*/ 5309507 w 5309507"/>
              <a:gd name="connsiteY415" fmla="*/ 4521667 h 6482443"/>
              <a:gd name="connsiteX416" fmla="*/ 5309507 w 5309507"/>
              <a:gd name="connsiteY416" fmla="*/ 4552147 h 6482443"/>
              <a:gd name="connsiteX417" fmla="*/ 5064087 w 5309507"/>
              <a:gd name="connsiteY417" fmla="*/ 4797567 h 6482443"/>
              <a:gd name="connsiteX418" fmla="*/ 5064087 w 5309507"/>
              <a:gd name="connsiteY418" fmla="*/ 4805186 h 6482443"/>
              <a:gd name="connsiteX419" fmla="*/ 5309507 w 5309507"/>
              <a:gd name="connsiteY419" fmla="*/ 4559766 h 6482443"/>
              <a:gd name="connsiteX420" fmla="*/ 5309507 w 5309507"/>
              <a:gd name="connsiteY420" fmla="*/ 4590247 h 6482443"/>
              <a:gd name="connsiteX421" fmla="*/ 5064087 w 5309507"/>
              <a:gd name="connsiteY421" fmla="*/ 4835667 h 6482443"/>
              <a:gd name="connsiteX422" fmla="*/ 5064087 w 5309507"/>
              <a:gd name="connsiteY422" fmla="*/ 4843286 h 6482443"/>
              <a:gd name="connsiteX423" fmla="*/ 5309507 w 5309507"/>
              <a:gd name="connsiteY423" fmla="*/ 4597866 h 6482443"/>
              <a:gd name="connsiteX424" fmla="*/ 5309507 w 5309507"/>
              <a:gd name="connsiteY424" fmla="*/ 4628346 h 6482443"/>
              <a:gd name="connsiteX425" fmla="*/ 5064087 w 5309507"/>
              <a:gd name="connsiteY425" fmla="*/ 4873766 h 6482443"/>
              <a:gd name="connsiteX426" fmla="*/ 5064087 w 5309507"/>
              <a:gd name="connsiteY426" fmla="*/ 4881386 h 6482443"/>
              <a:gd name="connsiteX427" fmla="*/ 5309507 w 5309507"/>
              <a:gd name="connsiteY427" fmla="*/ 4635966 h 6482443"/>
              <a:gd name="connsiteX428" fmla="*/ 5309507 w 5309507"/>
              <a:gd name="connsiteY428" fmla="*/ 4666446 h 6482443"/>
              <a:gd name="connsiteX429" fmla="*/ 5064087 w 5309507"/>
              <a:gd name="connsiteY429" fmla="*/ 4911866 h 6482443"/>
              <a:gd name="connsiteX430" fmla="*/ 5064087 w 5309507"/>
              <a:gd name="connsiteY430" fmla="*/ 4919486 h 6482443"/>
              <a:gd name="connsiteX431" fmla="*/ 5309507 w 5309507"/>
              <a:gd name="connsiteY431" fmla="*/ 4674066 h 6482443"/>
              <a:gd name="connsiteX432" fmla="*/ 5309507 w 5309507"/>
              <a:gd name="connsiteY432" fmla="*/ 4704546 h 6482443"/>
              <a:gd name="connsiteX433" fmla="*/ 5064087 w 5309507"/>
              <a:gd name="connsiteY433" fmla="*/ 4949966 h 6482443"/>
              <a:gd name="connsiteX434" fmla="*/ 5064087 w 5309507"/>
              <a:gd name="connsiteY434" fmla="*/ 4957587 h 6482443"/>
              <a:gd name="connsiteX435" fmla="*/ 5309507 w 5309507"/>
              <a:gd name="connsiteY435" fmla="*/ 4712167 h 6482443"/>
              <a:gd name="connsiteX436" fmla="*/ 5309507 w 5309507"/>
              <a:gd name="connsiteY436" fmla="*/ 4742646 h 6482443"/>
              <a:gd name="connsiteX437" fmla="*/ 5064087 w 5309507"/>
              <a:gd name="connsiteY437" fmla="*/ 4988066 h 6482443"/>
              <a:gd name="connsiteX438" fmla="*/ 5064087 w 5309507"/>
              <a:gd name="connsiteY438" fmla="*/ 4995687 h 6482443"/>
              <a:gd name="connsiteX439" fmla="*/ 5309507 w 5309507"/>
              <a:gd name="connsiteY439" fmla="*/ 4750267 h 6482443"/>
              <a:gd name="connsiteX440" fmla="*/ 5309507 w 5309507"/>
              <a:gd name="connsiteY440" fmla="*/ 4780747 h 6482443"/>
              <a:gd name="connsiteX441" fmla="*/ 5064087 w 5309507"/>
              <a:gd name="connsiteY441" fmla="*/ 5026167 h 6482443"/>
              <a:gd name="connsiteX442" fmla="*/ 5064087 w 5309507"/>
              <a:gd name="connsiteY442" fmla="*/ 5033786 h 6482443"/>
              <a:gd name="connsiteX443" fmla="*/ 5309507 w 5309507"/>
              <a:gd name="connsiteY443" fmla="*/ 4788366 h 6482443"/>
              <a:gd name="connsiteX444" fmla="*/ 5309507 w 5309507"/>
              <a:gd name="connsiteY444" fmla="*/ 4818847 h 6482443"/>
              <a:gd name="connsiteX445" fmla="*/ 5064087 w 5309507"/>
              <a:gd name="connsiteY445" fmla="*/ 5064267 h 6482443"/>
              <a:gd name="connsiteX446" fmla="*/ 5064087 w 5309507"/>
              <a:gd name="connsiteY446" fmla="*/ 5071886 h 6482443"/>
              <a:gd name="connsiteX447" fmla="*/ 5309507 w 5309507"/>
              <a:gd name="connsiteY447" fmla="*/ 4826466 h 6482443"/>
              <a:gd name="connsiteX448" fmla="*/ 5309507 w 5309507"/>
              <a:gd name="connsiteY448" fmla="*/ 4856946 h 6482443"/>
              <a:gd name="connsiteX449" fmla="*/ 5064087 w 5309507"/>
              <a:gd name="connsiteY449" fmla="*/ 5102366 h 6482443"/>
              <a:gd name="connsiteX450" fmla="*/ 5064087 w 5309507"/>
              <a:gd name="connsiteY450" fmla="*/ 5109986 h 6482443"/>
              <a:gd name="connsiteX451" fmla="*/ 5309507 w 5309507"/>
              <a:gd name="connsiteY451" fmla="*/ 4864566 h 6482443"/>
              <a:gd name="connsiteX452" fmla="*/ 5309507 w 5309507"/>
              <a:gd name="connsiteY452" fmla="*/ 4895046 h 6482443"/>
              <a:gd name="connsiteX453" fmla="*/ 5064087 w 5309507"/>
              <a:gd name="connsiteY453" fmla="*/ 5140466 h 6482443"/>
              <a:gd name="connsiteX454" fmla="*/ 5064087 w 5309507"/>
              <a:gd name="connsiteY454" fmla="*/ 5148086 h 6482443"/>
              <a:gd name="connsiteX455" fmla="*/ 5309507 w 5309507"/>
              <a:gd name="connsiteY455" fmla="*/ 4902666 h 6482443"/>
              <a:gd name="connsiteX456" fmla="*/ 5309507 w 5309507"/>
              <a:gd name="connsiteY456" fmla="*/ 4933146 h 6482443"/>
              <a:gd name="connsiteX457" fmla="*/ 5064087 w 5309507"/>
              <a:gd name="connsiteY457" fmla="*/ 5178566 h 6482443"/>
              <a:gd name="connsiteX458" fmla="*/ 5064087 w 5309507"/>
              <a:gd name="connsiteY458" fmla="*/ 5186186 h 6482443"/>
              <a:gd name="connsiteX459" fmla="*/ 5309507 w 5309507"/>
              <a:gd name="connsiteY459" fmla="*/ 4940766 h 6482443"/>
              <a:gd name="connsiteX460" fmla="*/ 5309507 w 5309507"/>
              <a:gd name="connsiteY460" fmla="*/ 4971246 h 6482443"/>
              <a:gd name="connsiteX461" fmla="*/ 5064087 w 5309507"/>
              <a:gd name="connsiteY461" fmla="*/ 5216666 h 6482443"/>
              <a:gd name="connsiteX462" fmla="*/ 5064087 w 5309507"/>
              <a:gd name="connsiteY462" fmla="*/ 5224287 h 6482443"/>
              <a:gd name="connsiteX463" fmla="*/ 5309507 w 5309507"/>
              <a:gd name="connsiteY463" fmla="*/ 4978867 h 6482443"/>
              <a:gd name="connsiteX464" fmla="*/ 5309507 w 5309507"/>
              <a:gd name="connsiteY464" fmla="*/ 5009346 h 6482443"/>
              <a:gd name="connsiteX465" fmla="*/ 5064087 w 5309507"/>
              <a:gd name="connsiteY465" fmla="*/ 5254766 h 6482443"/>
              <a:gd name="connsiteX466" fmla="*/ 5064087 w 5309507"/>
              <a:gd name="connsiteY466" fmla="*/ 5262386 h 6482443"/>
              <a:gd name="connsiteX467" fmla="*/ 5309507 w 5309507"/>
              <a:gd name="connsiteY467" fmla="*/ 5016966 h 6482443"/>
              <a:gd name="connsiteX468" fmla="*/ 5309507 w 5309507"/>
              <a:gd name="connsiteY468" fmla="*/ 5047447 h 6482443"/>
              <a:gd name="connsiteX469" fmla="*/ 5064087 w 5309507"/>
              <a:gd name="connsiteY469" fmla="*/ 5292867 h 6482443"/>
              <a:gd name="connsiteX470" fmla="*/ 5064087 w 5309507"/>
              <a:gd name="connsiteY470" fmla="*/ 5300486 h 6482443"/>
              <a:gd name="connsiteX471" fmla="*/ 5309507 w 5309507"/>
              <a:gd name="connsiteY471" fmla="*/ 5055066 h 6482443"/>
              <a:gd name="connsiteX472" fmla="*/ 5309507 w 5309507"/>
              <a:gd name="connsiteY472" fmla="*/ 5085546 h 6482443"/>
              <a:gd name="connsiteX473" fmla="*/ 5064087 w 5309507"/>
              <a:gd name="connsiteY473" fmla="*/ 5330966 h 6482443"/>
              <a:gd name="connsiteX474" fmla="*/ 5064087 w 5309507"/>
              <a:gd name="connsiteY474" fmla="*/ 5338586 h 6482443"/>
              <a:gd name="connsiteX475" fmla="*/ 5309507 w 5309507"/>
              <a:gd name="connsiteY475" fmla="*/ 5093166 h 6482443"/>
              <a:gd name="connsiteX476" fmla="*/ 5309507 w 5309507"/>
              <a:gd name="connsiteY476" fmla="*/ 5123646 h 6482443"/>
              <a:gd name="connsiteX477" fmla="*/ 5064087 w 5309507"/>
              <a:gd name="connsiteY477" fmla="*/ 5369066 h 6482443"/>
              <a:gd name="connsiteX478" fmla="*/ 5064087 w 5309507"/>
              <a:gd name="connsiteY478" fmla="*/ 5376686 h 6482443"/>
              <a:gd name="connsiteX479" fmla="*/ 5309507 w 5309507"/>
              <a:gd name="connsiteY479" fmla="*/ 5131266 h 6482443"/>
              <a:gd name="connsiteX480" fmla="*/ 5309507 w 5309507"/>
              <a:gd name="connsiteY480" fmla="*/ 5162699 h 6482443"/>
              <a:gd name="connsiteX481" fmla="*/ 5064087 w 5309507"/>
              <a:gd name="connsiteY481" fmla="*/ 5408119 h 6482443"/>
              <a:gd name="connsiteX482" fmla="*/ 5064087 w 5309507"/>
              <a:gd name="connsiteY482" fmla="*/ 5415739 h 6482443"/>
              <a:gd name="connsiteX483" fmla="*/ 5309507 w 5309507"/>
              <a:gd name="connsiteY483" fmla="*/ 5170319 h 6482443"/>
              <a:gd name="connsiteX484" fmla="*/ 5309507 w 5309507"/>
              <a:gd name="connsiteY484" fmla="*/ 5200798 h 6482443"/>
              <a:gd name="connsiteX485" fmla="*/ 5064087 w 5309507"/>
              <a:gd name="connsiteY485" fmla="*/ 5446218 h 6482443"/>
              <a:gd name="connsiteX486" fmla="*/ 5064087 w 5309507"/>
              <a:gd name="connsiteY486" fmla="*/ 5453838 h 6482443"/>
              <a:gd name="connsiteX487" fmla="*/ 5309507 w 5309507"/>
              <a:gd name="connsiteY487" fmla="*/ 5208418 h 6482443"/>
              <a:gd name="connsiteX488" fmla="*/ 5309507 w 5309507"/>
              <a:gd name="connsiteY488" fmla="*/ 5238899 h 6482443"/>
              <a:gd name="connsiteX489" fmla="*/ 5064087 w 5309507"/>
              <a:gd name="connsiteY489" fmla="*/ 5484319 h 6482443"/>
              <a:gd name="connsiteX490" fmla="*/ 5064087 w 5309507"/>
              <a:gd name="connsiteY490" fmla="*/ 5491938 h 6482443"/>
              <a:gd name="connsiteX491" fmla="*/ 5309507 w 5309507"/>
              <a:gd name="connsiteY491" fmla="*/ 5246518 h 6482443"/>
              <a:gd name="connsiteX492" fmla="*/ 5309507 w 5309507"/>
              <a:gd name="connsiteY492" fmla="*/ 5276998 h 6482443"/>
              <a:gd name="connsiteX493" fmla="*/ 5064087 w 5309507"/>
              <a:gd name="connsiteY493" fmla="*/ 5522418 h 6482443"/>
              <a:gd name="connsiteX494" fmla="*/ 5064087 w 5309507"/>
              <a:gd name="connsiteY494" fmla="*/ 5530038 h 6482443"/>
              <a:gd name="connsiteX495" fmla="*/ 5309507 w 5309507"/>
              <a:gd name="connsiteY495" fmla="*/ 5284618 h 6482443"/>
              <a:gd name="connsiteX496" fmla="*/ 5309507 w 5309507"/>
              <a:gd name="connsiteY496" fmla="*/ 5315098 h 6482443"/>
              <a:gd name="connsiteX497" fmla="*/ 5064087 w 5309507"/>
              <a:gd name="connsiteY497" fmla="*/ 5560518 h 6482443"/>
              <a:gd name="connsiteX498" fmla="*/ 5064087 w 5309507"/>
              <a:gd name="connsiteY498" fmla="*/ 5568138 h 6482443"/>
              <a:gd name="connsiteX499" fmla="*/ 5309507 w 5309507"/>
              <a:gd name="connsiteY499" fmla="*/ 5322718 h 6482443"/>
              <a:gd name="connsiteX500" fmla="*/ 5309507 w 5309507"/>
              <a:gd name="connsiteY500" fmla="*/ 5353198 h 6482443"/>
              <a:gd name="connsiteX501" fmla="*/ 5064087 w 5309507"/>
              <a:gd name="connsiteY501" fmla="*/ 5598618 h 6482443"/>
              <a:gd name="connsiteX502" fmla="*/ 5064087 w 5309507"/>
              <a:gd name="connsiteY502" fmla="*/ 5606238 h 6482443"/>
              <a:gd name="connsiteX503" fmla="*/ 5309507 w 5309507"/>
              <a:gd name="connsiteY503" fmla="*/ 5360818 h 6482443"/>
              <a:gd name="connsiteX504" fmla="*/ 5309507 w 5309507"/>
              <a:gd name="connsiteY504" fmla="*/ 5391298 h 6482443"/>
              <a:gd name="connsiteX505" fmla="*/ 5064087 w 5309507"/>
              <a:gd name="connsiteY505" fmla="*/ 5636718 h 6482443"/>
              <a:gd name="connsiteX506" fmla="*/ 5064087 w 5309507"/>
              <a:gd name="connsiteY506" fmla="*/ 5644339 h 6482443"/>
              <a:gd name="connsiteX507" fmla="*/ 5309507 w 5309507"/>
              <a:gd name="connsiteY507" fmla="*/ 5398919 h 6482443"/>
              <a:gd name="connsiteX508" fmla="*/ 5309507 w 5309507"/>
              <a:gd name="connsiteY508" fmla="*/ 5429398 h 6482443"/>
              <a:gd name="connsiteX509" fmla="*/ 5064087 w 5309507"/>
              <a:gd name="connsiteY509" fmla="*/ 5674818 h 6482443"/>
              <a:gd name="connsiteX510" fmla="*/ 5064087 w 5309507"/>
              <a:gd name="connsiteY510" fmla="*/ 5682439 h 6482443"/>
              <a:gd name="connsiteX511" fmla="*/ 5309507 w 5309507"/>
              <a:gd name="connsiteY511" fmla="*/ 5437019 h 6482443"/>
              <a:gd name="connsiteX512" fmla="*/ 5309507 w 5309507"/>
              <a:gd name="connsiteY512" fmla="*/ 5467499 h 6482443"/>
              <a:gd name="connsiteX513" fmla="*/ 5087824 w 5309507"/>
              <a:gd name="connsiteY513" fmla="*/ 5689182 h 6482443"/>
              <a:gd name="connsiteX514" fmla="*/ 5095443 w 5309507"/>
              <a:gd name="connsiteY514" fmla="*/ 5689182 h 6482443"/>
              <a:gd name="connsiteX515" fmla="*/ 5309507 w 5309507"/>
              <a:gd name="connsiteY515" fmla="*/ 5475118 h 6482443"/>
              <a:gd name="connsiteX516" fmla="*/ 5309507 w 5309507"/>
              <a:gd name="connsiteY516" fmla="*/ 5505599 h 6482443"/>
              <a:gd name="connsiteX517" fmla="*/ 5125924 w 5309507"/>
              <a:gd name="connsiteY517" fmla="*/ 5689182 h 6482443"/>
              <a:gd name="connsiteX518" fmla="*/ 5133543 w 5309507"/>
              <a:gd name="connsiteY518" fmla="*/ 5689182 h 6482443"/>
              <a:gd name="connsiteX519" fmla="*/ 5309507 w 5309507"/>
              <a:gd name="connsiteY519" fmla="*/ 5513218 h 6482443"/>
              <a:gd name="connsiteX520" fmla="*/ 5309507 w 5309507"/>
              <a:gd name="connsiteY520" fmla="*/ 5543698 h 6482443"/>
              <a:gd name="connsiteX521" fmla="*/ 5164023 w 5309507"/>
              <a:gd name="connsiteY521" fmla="*/ 5689182 h 6482443"/>
              <a:gd name="connsiteX522" fmla="*/ 5171643 w 5309507"/>
              <a:gd name="connsiteY522" fmla="*/ 5689182 h 6482443"/>
              <a:gd name="connsiteX523" fmla="*/ 5309507 w 5309507"/>
              <a:gd name="connsiteY523" fmla="*/ 5551318 h 6482443"/>
              <a:gd name="connsiteX524" fmla="*/ 5309507 w 5309507"/>
              <a:gd name="connsiteY524" fmla="*/ 5581798 h 6482443"/>
              <a:gd name="connsiteX525" fmla="*/ 5202123 w 5309507"/>
              <a:gd name="connsiteY525" fmla="*/ 5689182 h 6482443"/>
              <a:gd name="connsiteX526" fmla="*/ 5209743 w 5309507"/>
              <a:gd name="connsiteY526" fmla="*/ 5689182 h 6482443"/>
              <a:gd name="connsiteX527" fmla="*/ 5309507 w 5309507"/>
              <a:gd name="connsiteY527" fmla="*/ 5589418 h 6482443"/>
              <a:gd name="connsiteX528" fmla="*/ 5309507 w 5309507"/>
              <a:gd name="connsiteY528" fmla="*/ 5619898 h 6482443"/>
              <a:gd name="connsiteX529" fmla="*/ 5240223 w 5309507"/>
              <a:gd name="connsiteY529" fmla="*/ 5689182 h 6482443"/>
              <a:gd name="connsiteX530" fmla="*/ 5247844 w 5309507"/>
              <a:gd name="connsiteY530" fmla="*/ 5689182 h 6482443"/>
              <a:gd name="connsiteX531" fmla="*/ 5309507 w 5309507"/>
              <a:gd name="connsiteY531" fmla="*/ 5627519 h 6482443"/>
              <a:gd name="connsiteX532" fmla="*/ 5309507 w 5309507"/>
              <a:gd name="connsiteY532" fmla="*/ 5657998 h 6482443"/>
              <a:gd name="connsiteX533" fmla="*/ 5278323 w 5309507"/>
              <a:gd name="connsiteY533" fmla="*/ 5689182 h 6482443"/>
              <a:gd name="connsiteX534" fmla="*/ 5285944 w 5309507"/>
              <a:gd name="connsiteY534" fmla="*/ 5689182 h 6482443"/>
              <a:gd name="connsiteX535" fmla="*/ 5309507 w 5309507"/>
              <a:gd name="connsiteY535" fmla="*/ 5665619 h 6482443"/>
              <a:gd name="connsiteX536" fmla="*/ 5309507 w 5309507"/>
              <a:gd name="connsiteY536" fmla="*/ 6482443 h 6482443"/>
              <a:gd name="connsiteX537" fmla="*/ 0 w 5309507"/>
              <a:gd name="connsiteY537" fmla="*/ 6482443 h 64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5309507" h="6482443">
                <a:moveTo>
                  <a:pt x="4810629" y="6091081"/>
                </a:moveTo>
                <a:cubicBezTo>
                  <a:pt x="4820220" y="6091081"/>
                  <a:pt x="4828212" y="6093817"/>
                  <a:pt x="4834606" y="6099287"/>
                </a:cubicBezTo>
                <a:cubicBezTo>
                  <a:pt x="4841001" y="6104761"/>
                  <a:pt x="4844199" y="6112124"/>
                  <a:pt x="4844199" y="6121380"/>
                </a:cubicBezTo>
                <a:lnTo>
                  <a:pt x="4775781" y="6121380"/>
                </a:lnTo>
                <a:cubicBezTo>
                  <a:pt x="4777269" y="6111705"/>
                  <a:pt x="4781161" y="6104233"/>
                  <a:pt x="4787450" y="6098970"/>
                </a:cubicBezTo>
                <a:cubicBezTo>
                  <a:pt x="4793734" y="6093715"/>
                  <a:pt x="4801463" y="6091081"/>
                  <a:pt x="4810629" y="6091081"/>
                </a:cubicBezTo>
                <a:close/>
                <a:moveTo>
                  <a:pt x="4456641" y="6050384"/>
                </a:moveTo>
                <a:lnTo>
                  <a:pt x="4456641" y="6226500"/>
                </a:lnTo>
                <a:lnTo>
                  <a:pt x="4511311" y="6226500"/>
                </a:lnTo>
                <a:lnTo>
                  <a:pt x="4511311" y="6050384"/>
                </a:lnTo>
                <a:close/>
                <a:moveTo>
                  <a:pt x="4524464" y="6050370"/>
                </a:moveTo>
                <a:lnTo>
                  <a:pt x="4587767" y="6226486"/>
                </a:lnTo>
                <a:lnTo>
                  <a:pt x="4655225" y="6226486"/>
                </a:lnTo>
                <a:lnTo>
                  <a:pt x="4718528" y="6050370"/>
                </a:lnTo>
                <a:lnTo>
                  <a:pt x="4660341" y="6050370"/>
                </a:lnTo>
                <a:lnTo>
                  <a:pt x="4621656" y="6175987"/>
                </a:lnTo>
                <a:lnTo>
                  <a:pt x="4582971" y="6050370"/>
                </a:lnTo>
                <a:close/>
                <a:moveTo>
                  <a:pt x="4249173" y="6050357"/>
                </a:moveTo>
                <a:lnTo>
                  <a:pt x="4312477" y="6226471"/>
                </a:lnTo>
                <a:lnTo>
                  <a:pt x="4379935" y="6226472"/>
                </a:lnTo>
                <a:lnTo>
                  <a:pt x="4443237" y="6050357"/>
                </a:lnTo>
                <a:lnTo>
                  <a:pt x="4385050" y="6050357"/>
                </a:lnTo>
                <a:lnTo>
                  <a:pt x="4346365" y="6175973"/>
                </a:lnTo>
                <a:lnTo>
                  <a:pt x="4307680" y="6050357"/>
                </a:lnTo>
                <a:close/>
                <a:moveTo>
                  <a:pt x="4988072" y="6047848"/>
                </a:moveTo>
                <a:cubicBezTo>
                  <a:pt x="4972938" y="6047848"/>
                  <a:pt x="4959886" y="6050269"/>
                  <a:pt x="4948908" y="6055108"/>
                </a:cubicBezTo>
                <a:cubicBezTo>
                  <a:pt x="4937930" y="6059950"/>
                  <a:pt x="4929615" y="6066524"/>
                  <a:pt x="4923973" y="6074833"/>
                </a:cubicBezTo>
                <a:cubicBezTo>
                  <a:pt x="4918320" y="6083148"/>
                  <a:pt x="4915499" y="6092350"/>
                  <a:pt x="4915499" y="6102451"/>
                </a:cubicBezTo>
                <a:cubicBezTo>
                  <a:pt x="4915499" y="6114443"/>
                  <a:pt x="4918587" y="6123966"/>
                  <a:pt x="4924770" y="6131013"/>
                </a:cubicBezTo>
                <a:cubicBezTo>
                  <a:pt x="4930949" y="6138066"/>
                  <a:pt x="4938304" y="6143218"/>
                  <a:pt x="4946829" y="6146479"/>
                </a:cubicBezTo>
                <a:cubicBezTo>
                  <a:pt x="4955352" y="6149743"/>
                  <a:pt x="4966012" y="6152845"/>
                  <a:pt x="4978801" y="6155789"/>
                </a:cubicBezTo>
                <a:cubicBezTo>
                  <a:pt x="4990733" y="6158738"/>
                  <a:pt x="4999368" y="6161422"/>
                  <a:pt x="5004698" y="6163838"/>
                </a:cubicBezTo>
                <a:cubicBezTo>
                  <a:pt x="5010022" y="6166258"/>
                  <a:pt x="5012689" y="6169992"/>
                  <a:pt x="5012689" y="6175041"/>
                </a:cubicBezTo>
                <a:cubicBezTo>
                  <a:pt x="5012689" y="6179254"/>
                  <a:pt x="5010822" y="6182671"/>
                  <a:pt x="5007096" y="6185299"/>
                </a:cubicBezTo>
                <a:cubicBezTo>
                  <a:pt x="5003364" y="6187933"/>
                  <a:pt x="4998088" y="6189246"/>
                  <a:pt x="4991271" y="6189246"/>
                </a:cubicBezTo>
                <a:cubicBezTo>
                  <a:pt x="4983806" y="6189246"/>
                  <a:pt x="4977522" y="6187352"/>
                  <a:pt x="4972407" y="6183564"/>
                </a:cubicBezTo>
                <a:cubicBezTo>
                  <a:pt x="4967291" y="6179777"/>
                  <a:pt x="4964415" y="6174835"/>
                  <a:pt x="4963774" y="6168730"/>
                </a:cubicBezTo>
                <a:lnTo>
                  <a:pt x="4909745" y="6168730"/>
                </a:lnTo>
                <a:cubicBezTo>
                  <a:pt x="4910595" y="6180092"/>
                  <a:pt x="4914539" y="6190349"/>
                  <a:pt x="4921573" y="6199503"/>
                </a:cubicBezTo>
                <a:cubicBezTo>
                  <a:pt x="4928606" y="6208656"/>
                  <a:pt x="4938199" y="6215865"/>
                  <a:pt x="4950347" y="6221123"/>
                </a:cubicBezTo>
                <a:cubicBezTo>
                  <a:pt x="4962495" y="6226385"/>
                  <a:pt x="4976348" y="6229013"/>
                  <a:pt x="4991908" y="6229013"/>
                </a:cubicBezTo>
                <a:cubicBezTo>
                  <a:pt x="5006402" y="6229013"/>
                  <a:pt x="5019133" y="6226696"/>
                  <a:pt x="5030116" y="6222070"/>
                </a:cubicBezTo>
                <a:cubicBezTo>
                  <a:pt x="5041089" y="6217443"/>
                  <a:pt x="5049507" y="6211078"/>
                  <a:pt x="5055370" y="6202974"/>
                </a:cubicBezTo>
                <a:cubicBezTo>
                  <a:pt x="5061231" y="6194876"/>
                  <a:pt x="5064163" y="6185669"/>
                  <a:pt x="5064163" y="6175359"/>
                </a:cubicBezTo>
                <a:cubicBezTo>
                  <a:pt x="5063948" y="6163156"/>
                  <a:pt x="5060698" y="6153422"/>
                  <a:pt x="5054414" y="6146163"/>
                </a:cubicBezTo>
                <a:cubicBezTo>
                  <a:pt x="5048123" y="6138904"/>
                  <a:pt x="5040824" y="6133646"/>
                  <a:pt x="5032513" y="6130382"/>
                </a:cubicBezTo>
                <a:cubicBezTo>
                  <a:pt x="5024199" y="6127122"/>
                  <a:pt x="5013435" y="6123808"/>
                  <a:pt x="5000223" y="6120440"/>
                </a:cubicBezTo>
                <a:cubicBezTo>
                  <a:pt x="4988713" y="6117915"/>
                  <a:pt x="4980240" y="6115390"/>
                  <a:pt x="4974805" y="6112865"/>
                </a:cubicBezTo>
                <a:cubicBezTo>
                  <a:pt x="4969370" y="6110340"/>
                  <a:pt x="4966654" y="6106553"/>
                  <a:pt x="4966654" y="6101502"/>
                </a:cubicBezTo>
                <a:cubicBezTo>
                  <a:pt x="4966654" y="6097296"/>
                  <a:pt x="4968355" y="6093981"/>
                  <a:pt x="4971768" y="6091561"/>
                </a:cubicBezTo>
                <a:cubicBezTo>
                  <a:pt x="4975173" y="6089144"/>
                  <a:pt x="4980080" y="6087932"/>
                  <a:pt x="4986475" y="6087932"/>
                </a:cubicBezTo>
                <a:cubicBezTo>
                  <a:pt x="4993933" y="6087932"/>
                  <a:pt x="4999953" y="6089722"/>
                  <a:pt x="5004538" y="6093296"/>
                </a:cubicBezTo>
                <a:cubicBezTo>
                  <a:pt x="5009120" y="6096877"/>
                  <a:pt x="5011838" y="6101715"/>
                  <a:pt x="5012689" y="6107815"/>
                </a:cubicBezTo>
                <a:lnTo>
                  <a:pt x="5063203" y="6107815"/>
                </a:lnTo>
                <a:cubicBezTo>
                  <a:pt x="5061287" y="6089722"/>
                  <a:pt x="5053877" y="6075204"/>
                  <a:pt x="5040984" y="6064261"/>
                </a:cubicBezTo>
                <a:cubicBezTo>
                  <a:pt x="5028086" y="6053322"/>
                  <a:pt x="5010454" y="6047848"/>
                  <a:pt x="4988072" y="6047848"/>
                </a:cubicBezTo>
                <a:close/>
                <a:moveTo>
                  <a:pt x="4811267" y="6047841"/>
                </a:moveTo>
                <a:cubicBezTo>
                  <a:pt x="4793576" y="6047841"/>
                  <a:pt x="4777909" y="6051525"/>
                  <a:pt x="4764271" y="6058887"/>
                </a:cubicBezTo>
                <a:cubicBezTo>
                  <a:pt x="4750630" y="6066256"/>
                  <a:pt x="4740022" y="6076774"/>
                  <a:pt x="4732459" y="6090449"/>
                </a:cubicBezTo>
                <a:cubicBezTo>
                  <a:pt x="4724893" y="6104130"/>
                  <a:pt x="4721111" y="6120117"/>
                  <a:pt x="4721111" y="6138423"/>
                </a:cubicBezTo>
                <a:cubicBezTo>
                  <a:pt x="4721111" y="6156730"/>
                  <a:pt x="4724948" y="6172723"/>
                  <a:pt x="4732621" y="6186398"/>
                </a:cubicBezTo>
                <a:cubicBezTo>
                  <a:pt x="4740295" y="6200077"/>
                  <a:pt x="4750948" y="6210596"/>
                  <a:pt x="4764590" y="6217960"/>
                </a:cubicBezTo>
                <a:cubicBezTo>
                  <a:pt x="4778229" y="6225327"/>
                  <a:pt x="4793790" y="6229007"/>
                  <a:pt x="4811267" y="6229007"/>
                </a:cubicBezTo>
                <a:cubicBezTo>
                  <a:pt x="4825761" y="6229007"/>
                  <a:pt x="4838869" y="6226378"/>
                  <a:pt x="4850594" y="6221117"/>
                </a:cubicBezTo>
                <a:cubicBezTo>
                  <a:pt x="4862312" y="6215859"/>
                  <a:pt x="4872065" y="6208599"/>
                  <a:pt x="4879845" y="6199337"/>
                </a:cubicBezTo>
                <a:cubicBezTo>
                  <a:pt x="4887625" y="6190081"/>
                  <a:pt x="4893005" y="6179666"/>
                  <a:pt x="4895992" y="6168092"/>
                </a:cubicBezTo>
                <a:lnTo>
                  <a:pt x="4837805" y="6168092"/>
                </a:lnTo>
                <a:cubicBezTo>
                  <a:pt x="4832475" y="6179454"/>
                  <a:pt x="4822989" y="6185134"/>
                  <a:pt x="4809350" y="6185134"/>
                </a:cubicBezTo>
                <a:cubicBezTo>
                  <a:pt x="4800183" y="6185134"/>
                  <a:pt x="4792456" y="6182245"/>
                  <a:pt x="4786171" y="6176456"/>
                </a:cubicBezTo>
                <a:cubicBezTo>
                  <a:pt x="4779881" y="6170670"/>
                  <a:pt x="4776311" y="6162307"/>
                  <a:pt x="4775461" y="6151363"/>
                </a:cubicBezTo>
                <a:lnTo>
                  <a:pt x="4899188" y="6151363"/>
                </a:lnTo>
                <a:cubicBezTo>
                  <a:pt x="4899828" y="6145896"/>
                  <a:pt x="4900147" y="6140633"/>
                  <a:pt x="4900147" y="6135584"/>
                </a:cubicBezTo>
                <a:cubicBezTo>
                  <a:pt x="4900147" y="6117908"/>
                  <a:pt x="4896361" y="6102443"/>
                  <a:pt x="4888797" y="6089187"/>
                </a:cubicBezTo>
                <a:cubicBezTo>
                  <a:pt x="4881231" y="6075930"/>
                  <a:pt x="4870734" y="6065727"/>
                  <a:pt x="4857307" y="6058572"/>
                </a:cubicBezTo>
                <a:cubicBezTo>
                  <a:pt x="4843880" y="6051421"/>
                  <a:pt x="4828534" y="6047841"/>
                  <a:pt x="4811267" y="6047841"/>
                </a:cubicBezTo>
                <a:close/>
                <a:moveTo>
                  <a:pt x="4740357" y="5969817"/>
                </a:moveTo>
                <a:cubicBezTo>
                  <a:pt x="4742398" y="5969817"/>
                  <a:pt x="4744307" y="5970327"/>
                  <a:pt x="4746087" y="5971348"/>
                </a:cubicBezTo>
                <a:cubicBezTo>
                  <a:pt x="4747864" y="5972369"/>
                  <a:pt x="4749276" y="5973836"/>
                  <a:pt x="4750323" y="5975746"/>
                </a:cubicBezTo>
                <a:cubicBezTo>
                  <a:pt x="4751370" y="5977658"/>
                  <a:pt x="4751893" y="5979949"/>
                  <a:pt x="4751893" y="5982619"/>
                </a:cubicBezTo>
                <a:cubicBezTo>
                  <a:pt x="4751893" y="5985289"/>
                  <a:pt x="4751370" y="5987581"/>
                  <a:pt x="4750323" y="5989491"/>
                </a:cubicBezTo>
                <a:cubicBezTo>
                  <a:pt x="4749276" y="5991403"/>
                  <a:pt x="4747864" y="5992869"/>
                  <a:pt x="4746087" y="5993889"/>
                </a:cubicBezTo>
                <a:cubicBezTo>
                  <a:pt x="4744307" y="5994911"/>
                  <a:pt x="4742398" y="5995421"/>
                  <a:pt x="4740357" y="5995421"/>
                </a:cubicBezTo>
                <a:cubicBezTo>
                  <a:pt x="4738368" y="5995421"/>
                  <a:pt x="4736497" y="5994898"/>
                  <a:pt x="4734746" y="5993851"/>
                </a:cubicBezTo>
                <a:cubicBezTo>
                  <a:pt x="4732992" y="5992803"/>
                  <a:pt x="4731580" y="5991298"/>
                  <a:pt x="4730508" y="5989334"/>
                </a:cubicBezTo>
                <a:cubicBezTo>
                  <a:pt x="4729435" y="5987371"/>
                  <a:pt x="4728900" y="5985080"/>
                  <a:pt x="4728900" y="5982462"/>
                </a:cubicBezTo>
                <a:cubicBezTo>
                  <a:pt x="4728900" y="5979845"/>
                  <a:pt x="4729435" y="5977580"/>
                  <a:pt x="4730508" y="5975668"/>
                </a:cubicBezTo>
                <a:cubicBezTo>
                  <a:pt x="4731580" y="5973757"/>
                  <a:pt x="4732981" y="5972305"/>
                  <a:pt x="4734706" y="5971309"/>
                </a:cubicBezTo>
                <a:cubicBezTo>
                  <a:pt x="4736434" y="5970314"/>
                  <a:pt x="4738317" y="5969817"/>
                  <a:pt x="4740357" y="5969817"/>
                </a:cubicBezTo>
                <a:close/>
                <a:moveTo>
                  <a:pt x="5024152" y="5969741"/>
                </a:moveTo>
                <a:cubicBezTo>
                  <a:pt x="5027290" y="5969741"/>
                  <a:pt x="5029945" y="5970855"/>
                  <a:pt x="5032117" y="5973080"/>
                </a:cubicBezTo>
                <a:cubicBezTo>
                  <a:pt x="5034287" y="5975306"/>
                  <a:pt x="5035373" y="5978487"/>
                  <a:pt x="5035373" y="5982622"/>
                </a:cubicBezTo>
                <a:cubicBezTo>
                  <a:pt x="5035373" y="5985398"/>
                  <a:pt x="5034849" y="5987755"/>
                  <a:pt x="5033805" y="5989691"/>
                </a:cubicBezTo>
                <a:cubicBezTo>
                  <a:pt x="5032757" y="5991629"/>
                  <a:pt x="5031357" y="5993082"/>
                  <a:pt x="5029606" y="5994050"/>
                </a:cubicBezTo>
                <a:cubicBezTo>
                  <a:pt x="5027852" y="5995019"/>
                  <a:pt x="5025982" y="5995503"/>
                  <a:pt x="5023994" y="5995503"/>
                </a:cubicBezTo>
                <a:cubicBezTo>
                  <a:pt x="5020855" y="5995503"/>
                  <a:pt x="5018252" y="5994392"/>
                  <a:pt x="5016185" y="5992165"/>
                </a:cubicBezTo>
                <a:cubicBezTo>
                  <a:pt x="5014118" y="5989941"/>
                  <a:pt x="5013086" y="5986759"/>
                  <a:pt x="5013086" y="5982622"/>
                </a:cubicBezTo>
                <a:cubicBezTo>
                  <a:pt x="5013086" y="5978487"/>
                  <a:pt x="5014146" y="5975306"/>
                  <a:pt x="5016264" y="5973080"/>
                </a:cubicBezTo>
                <a:cubicBezTo>
                  <a:pt x="5018383" y="5970855"/>
                  <a:pt x="5021013" y="5969741"/>
                  <a:pt x="5024152" y="5969741"/>
                </a:cubicBezTo>
                <a:close/>
                <a:moveTo>
                  <a:pt x="4975650" y="5969741"/>
                </a:moveTo>
                <a:cubicBezTo>
                  <a:pt x="4978788" y="5969741"/>
                  <a:pt x="4981443" y="5970855"/>
                  <a:pt x="4983615" y="5973080"/>
                </a:cubicBezTo>
                <a:cubicBezTo>
                  <a:pt x="4985785" y="5975306"/>
                  <a:pt x="4986871" y="5978487"/>
                  <a:pt x="4986871" y="5982622"/>
                </a:cubicBezTo>
                <a:cubicBezTo>
                  <a:pt x="4986871" y="5985398"/>
                  <a:pt x="4986347" y="5987755"/>
                  <a:pt x="4985303" y="5989691"/>
                </a:cubicBezTo>
                <a:cubicBezTo>
                  <a:pt x="4984255" y="5991629"/>
                  <a:pt x="4982855" y="5993082"/>
                  <a:pt x="4981104" y="5994050"/>
                </a:cubicBezTo>
                <a:cubicBezTo>
                  <a:pt x="4979351" y="5995019"/>
                  <a:pt x="4977480" y="5995503"/>
                  <a:pt x="4975492" y="5995503"/>
                </a:cubicBezTo>
                <a:cubicBezTo>
                  <a:pt x="4972353" y="5995503"/>
                  <a:pt x="4969750" y="5994392"/>
                  <a:pt x="4967683" y="5992165"/>
                </a:cubicBezTo>
                <a:cubicBezTo>
                  <a:pt x="4965616" y="5989941"/>
                  <a:pt x="4964584" y="5986759"/>
                  <a:pt x="4964584" y="5982622"/>
                </a:cubicBezTo>
                <a:cubicBezTo>
                  <a:pt x="4964584" y="5978487"/>
                  <a:pt x="4965644" y="5975306"/>
                  <a:pt x="4967762" y="5973080"/>
                </a:cubicBezTo>
                <a:cubicBezTo>
                  <a:pt x="4969881" y="5970855"/>
                  <a:pt x="4972511" y="5969741"/>
                  <a:pt x="4975650" y="5969741"/>
                </a:cubicBezTo>
                <a:close/>
                <a:moveTo>
                  <a:pt x="4691461" y="5969741"/>
                </a:moveTo>
                <a:cubicBezTo>
                  <a:pt x="4694601" y="5969741"/>
                  <a:pt x="4697255" y="5970855"/>
                  <a:pt x="4699427" y="5973080"/>
                </a:cubicBezTo>
                <a:cubicBezTo>
                  <a:pt x="4701597" y="5975306"/>
                  <a:pt x="4702684" y="5978487"/>
                  <a:pt x="4702684" y="5982622"/>
                </a:cubicBezTo>
                <a:cubicBezTo>
                  <a:pt x="4702684" y="5985398"/>
                  <a:pt x="4702159" y="5987755"/>
                  <a:pt x="4701114" y="5989691"/>
                </a:cubicBezTo>
                <a:cubicBezTo>
                  <a:pt x="4700067" y="5991629"/>
                  <a:pt x="4698667" y="5993082"/>
                  <a:pt x="4696916" y="5994050"/>
                </a:cubicBezTo>
                <a:cubicBezTo>
                  <a:pt x="4695162" y="5995019"/>
                  <a:pt x="4693292" y="5995503"/>
                  <a:pt x="4691304" y="5995503"/>
                </a:cubicBezTo>
                <a:cubicBezTo>
                  <a:pt x="4688165" y="5995503"/>
                  <a:pt x="4685562" y="5994392"/>
                  <a:pt x="4683496" y="5992165"/>
                </a:cubicBezTo>
                <a:cubicBezTo>
                  <a:pt x="4681428" y="5989941"/>
                  <a:pt x="4680396" y="5986759"/>
                  <a:pt x="4680396" y="5982622"/>
                </a:cubicBezTo>
                <a:cubicBezTo>
                  <a:pt x="4680396" y="5978487"/>
                  <a:pt x="4681456" y="5975306"/>
                  <a:pt x="4683575" y="5973080"/>
                </a:cubicBezTo>
                <a:cubicBezTo>
                  <a:pt x="4685693" y="5970855"/>
                  <a:pt x="4688323" y="5969741"/>
                  <a:pt x="4691461" y="5969741"/>
                </a:cubicBezTo>
                <a:close/>
                <a:moveTo>
                  <a:pt x="4790820" y="5969190"/>
                </a:moveTo>
                <a:cubicBezTo>
                  <a:pt x="4793697" y="5969190"/>
                  <a:pt x="4796130" y="5970042"/>
                  <a:pt x="4798119" y="5971742"/>
                </a:cubicBezTo>
                <a:cubicBezTo>
                  <a:pt x="4800108" y="5973445"/>
                  <a:pt x="4801127" y="5975709"/>
                  <a:pt x="4801180" y="5978536"/>
                </a:cubicBezTo>
                <a:lnTo>
                  <a:pt x="4780541" y="5978536"/>
                </a:lnTo>
                <a:cubicBezTo>
                  <a:pt x="4780959" y="5975605"/>
                  <a:pt x="4782096" y="5973314"/>
                  <a:pt x="4783954" y="5971664"/>
                </a:cubicBezTo>
                <a:cubicBezTo>
                  <a:pt x="4785811" y="5970015"/>
                  <a:pt x="4788099" y="5969190"/>
                  <a:pt x="4790820" y="5969190"/>
                </a:cubicBezTo>
                <a:close/>
                <a:moveTo>
                  <a:pt x="5024307" y="5960160"/>
                </a:moveTo>
                <a:cubicBezTo>
                  <a:pt x="5020122" y="5960160"/>
                  <a:pt x="5016329" y="5961090"/>
                  <a:pt x="5012929" y="5962948"/>
                </a:cubicBezTo>
                <a:cubicBezTo>
                  <a:pt x="5009527" y="5964806"/>
                  <a:pt x="5006847" y="5967438"/>
                  <a:pt x="5004885" y="5970842"/>
                </a:cubicBezTo>
                <a:cubicBezTo>
                  <a:pt x="5002924" y="5974245"/>
                  <a:pt x="5001943" y="5978172"/>
                  <a:pt x="5001943" y="5982622"/>
                </a:cubicBezTo>
                <a:cubicBezTo>
                  <a:pt x="5001943" y="5987073"/>
                  <a:pt x="5002896" y="5991001"/>
                  <a:pt x="5004807" y="5994404"/>
                </a:cubicBezTo>
                <a:cubicBezTo>
                  <a:pt x="5006716" y="5997808"/>
                  <a:pt x="5009346" y="6000439"/>
                  <a:pt x="5012693" y="6002297"/>
                </a:cubicBezTo>
                <a:cubicBezTo>
                  <a:pt x="5016041" y="6004156"/>
                  <a:pt x="5019808" y="6005086"/>
                  <a:pt x="5023994" y="6005086"/>
                </a:cubicBezTo>
                <a:cubicBezTo>
                  <a:pt x="5028232" y="6005086"/>
                  <a:pt x="5032064" y="6004156"/>
                  <a:pt x="5035491" y="6002297"/>
                </a:cubicBezTo>
                <a:cubicBezTo>
                  <a:pt x="5038917" y="6000439"/>
                  <a:pt x="5041639" y="5997808"/>
                  <a:pt x="5043653" y="5994404"/>
                </a:cubicBezTo>
                <a:cubicBezTo>
                  <a:pt x="5045667" y="5991001"/>
                  <a:pt x="5046674" y="5987073"/>
                  <a:pt x="5046674" y="5982622"/>
                </a:cubicBezTo>
                <a:cubicBezTo>
                  <a:pt x="5046674" y="5978172"/>
                  <a:pt x="5045693" y="5974245"/>
                  <a:pt x="5043731" y="5970842"/>
                </a:cubicBezTo>
                <a:cubicBezTo>
                  <a:pt x="5041770" y="5967438"/>
                  <a:pt x="5039088" y="5964806"/>
                  <a:pt x="5035688" y="5962948"/>
                </a:cubicBezTo>
                <a:cubicBezTo>
                  <a:pt x="5032286" y="5961090"/>
                  <a:pt x="5028494" y="5960160"/>
                  <a:pt x="5024307" y="5960160"/>
                </a:cubicBezTo>
                <a:close/>
                <a:moveTo>
                  <a:pt x="4975806" y="5960160"/>
                </a:moveTo>
                <a:cubicBezTo>
                  <a:pt x="4971620" y="5960160"/>
                  <a:pt x="4967827" y="5961090"/>
                  <a:pt x="4964428" y="5962948"/>
                </a:cubicBezTo>
                <a:cubicBezTo>
                  <a:pt x="4961025" y="5964806"/>
                  <a:pt x="4958345" y="5967438"/>
                  <a:pt x="4956383" y="5970842"/>
                </a:cubicBezTo>
                <a:cubicBezTo>
                  <a:pt x="4954422" y="5974245"/>
                  <a:pt x="4953440" y="5978172"/>
                  <a:pt x="4953440" y="5982622"/>
                </a:cubicBezTo>
                <a:cubicBezTo>
                  <a:pt x="4953440" y="5987073"/>
                  <a:pt x="4954394" y="5991001"/>
                  <a:pt x="4956305" y="5994404"/>
                </a:cubicBezTo>
                <a:cubicBezTo>
                  <a:pt x="4958214" y="5997808"/>
                  <a:pt x="4960844" y="6000439"/>
                  <a:pt x="4964191" y="6002297"/>
                </a:cubicBezTo>
                <a:cubicBezTo>
                  <a:pt x="4967539" y="6004156"/>
                  <a:pt x="4971306" y="6005086"/>
                  <a:pt x="4975492" y="6005086"/>
                </a:cubicBezTo>
                <a:cubicBezTo>
                  <a:pt x="4979731" y="6005086"/>
                  <a:pt x="4983562" y="6004156"/>
                  <a:pt x="4986989" y="6002297"/>
                </a:cubicBezTo>
                <a:cubicBezTo>
                  <a:pt x="4990415" y="6000439"/>
                  <a:pt x="4993137" y="5997808"/>
                  <a:pt x="4995151" y="5994404"/>
                </a:cubicBezTo>
                <a:cubicBezTo>
                  <a:pt x="4997165" y="5991001"/>
                  <a:pt x="4998172" y="5987073"/>
                  <a:pt x="4998172" y="5982622"/>
                </a:cubicBezTo>
                <a:cubicBezTo>
                  <a:pt x="4998172" y="5978172"/>
                  <a:pt x="4997192" y="5974245"/>
                  <a:pt x="4995229" y="5970842"/>
                </a:cubicBezTo>
                <a:cubicBezTo>
                  <a:pt x="4993268" y="5967438"/>
                  <a:pt x="4990586" y="5964806"/>
                  <a:pt x="4987186" y="5962948"/>
                </a:cubicBezTo>
                <a:cubicBezTo>
                  <a:pt x="4983784" y="5961090"/>
                  <a:pt x="4979992" y="5960160"/>
                  <a:pt x="4975806" y="5960160"/>
                </a:cubicBezTo>
                <a:close/>
                <a:moveTo>
                  <a:pt x="4834849" y="5960160"/>
                </a:moveTo>
                <a:cubicBezTo>
                  <a:pt x="4831343" y="5960160"/>
                  <a:pt x="4828296" y="5960738"/>
                  <a:pt x="4825706" y="5961888"/>
                </a:cubicBezTo>
                <a:cubicBezTo>
                  <a:pt x="4823116" y="5963040"/>
                  <a:pt x="4821128" y="5964611"/>
                  <a:pt x="4819742" y="5966602"/>
                </a:cubicBezTo>
                <a:cubicBezTo>
                  <a:pt x="4818355" y="5968592"/>
                  <a:pt x="4817662" y="5970790"/>
                  <a:pt x="4817662" y="5973199"/>
                </a:cubicBezTo>
                <a:cubicBezTo>
                  <a:pt x="4817662" y="5976132"/>
                  <a:pt x="4818407" y="5978461"/>
                  <a:pt x="4819898" y="5980189"/>
                </a:cubicBezTo>
                <a:cubicBezTo>
                  <a:pt x="4821391" y="5981916"/>
                  <a:pt x="4823167" y="5983200"/>
                  <a:pt x="4825235" y="5984037"/>
                </a:cubicBezTo>
                <a:cubicBezTo>
                  <a:pt x="4827302" y="5984876"/>
                  <a:pt x="4829955" y="5985687"/>
                  <a:pt x="4833200" y="5986472"/>
                </a:cubicBezTo>
                <a:cubicBezTo>
                  <a:pt x="4836339" y="5987310"/>
                  <a:pt x="4838628" y="5988082"/>
                  <a:pt x="4840066" y="5988789"/>
                </a:cubicBezTo>
                <a:cubicBezTo>
                  <a:pt x="4841504" y="5989496"/>
                  <a:pt x="4842225" y="5990556"/>
                  <a:pt x="4842225" y="5991970"/>
                </a:cubicBezTo>
                <a:cubicBezTo>
                  <a:pt x="4842225" y="5993279"/>
                  <a:pt x="4841636" y="5994353"/>
                  <a:pt x="4840460" y="5995190"/>
                </a:cubicBezTo>
                <a:cubicBezTo>
                  <a:pt x="4839282" y="5996029"/>
                  <a:pt x="4837647" y="5996447"/>
                  <a:pt x="4835553" y="5996447"/>
                </a:cubicBezTo>
                <a:cubicBezTo>
                  <a:pt x="4833408" y="5996447"/>
                  <a:pt x="4831617" y="5995898"/>
                  <a:pt x="4830179" y="5994797"/>
                </a:cubicBezTo>
                <a:cubicBezTo>
                  <a:pt x="4828738" y="5993697"/>
                  <a:pt x="4827915" y="5992312"/>
                  <a:pt x="4827707" y="5990635"/>
                </a:cubicBezTo>
                <a:lnTo>
                  <a:pt x="4816642" y="5990635"/>
                </a:lnTo>
                <a:cubicBezTo>
                  <a:pt x="4816800" y="5993305"/>
                  <a:pt x="4817701" y="5995740"/>
                  <a:pt x="4819350" y="5997940"/>
                </a:cubicBezTo>
                <a:cubicBezTo>
                  <a:pt x="4820997" y="6000139"/>
                  <a:pt x="4823234" y="6001879"/>
                  <a:pt x="4826058" y="6003162"/>
                </a:cubicBezTo>
                <a:cubicBezTo>
                  <a:pt x="4828885" y="6004445"/>
                  <a:pt x="4832075" y="6005086"/>
                  <a:pt x="4835633" y="6005086"/>
                </a:cubicBezTo>
                <a:cubicBezTo>
                  <a:pt x="4839085" y="6005086"/>
                  <a:pt x="4842107" y="6004523"/>
                  <a:pt x="4844697" y="6003398"/>
                </a:cubicBezTo>
                <a:cubicBezTo>
                  <a:pt x="4847287" y="6002273"/>
                  <a:pt x="4849274" y="6000716"/>
                  <a:pt x="4850661" y="5998725"/>
                </a:cubicBezTo>
                <a:cubicBezTo>
                  <a:pt x="4852046" y="5996735"/>
                  <a:pt x="4852740" y="5994483"/>
                  <a:pt x="4852740" y="5991970"/>
                </a:cubicBezTo>
                <a:cubicBezTo>
                  <a:pt x="4852688" y="5989091"/>
                  <a:pt x="4851917" y="5986774"/>
                  <a:pt x="4850426" y="5985020"/>
                </a:cubicBezTo>
                <a:cubicBezTo>
                  <a:pt x="4848935" y="5983265"/>
                  <a:pt x="4847168" y="5981969"/>
                  <a:pt x="4845128" y="5981131"/>
                </a:cubicBezTo>
                <a:cubicBezTo>
                  <a:pt x="4843087" y="5980294"/>
                  <a:pt x="4840499" y="5979482"/>
                  <a:pt x="4837359" y="5978697"/>
                </a:cubicBezTo>
                <a:cubicBezTo>
                  <a:pt x="4834271" y="5977911"/>
                  <a:pt x="4831996" y="5977139"/>
                  <a:pt x="4830531" y="5976379"/>
                </a:cubicBezTo>
                <a:cubicBezTo>
                  <a:pt x="4829066" y="5975621"/>
                  <a:pt x="4828335" y="5974508"/>
                  <a:pt x="4828335" y="5973041"/>
                </a:cubicBezTo>
                <a:cubicBezTo>
                  <a:pt x="4828335" y="5971733"/>
                  <a:pt x="4828870" y="5970712"/>
                  <a:pt x="4829944" y="5969978"/>
                </a:cubicBezTo>
                <a:cubicBezTo>
                  <a:pt x="4831015" y="5969246"/>
                  <a:pt x="4832545" y="5968879"/>
                  <a:pt x="4834533" y="5968879"/>
                </a:cubicBezTo>
                <a:cubicBezTo>
                  <a:pt x="4836679" y="5968879"/>
                  <a:pt x="4838391" y="5969390"/>
                  <a:pt x="4839674" y="5970411"/>
                </a:cubicBezTo>
                <a:cubicBezTo>
                  <a:pt x="4840955" y="5971432"/>
                  <a:pt x="4841675" y="5972805"/>
                  <a:pt x="4841832" y="5974533"/>
                </a:cubicBezTo>
                <a:lnTo>
                  <a:pt x="4852348" y="5974533"/>
                </a:lnTo>
                <a:cubicBezTo>
                  <a:pt x="4852035" y="5970136"/>
                  <a:pt x="4850334" y="5966640"/>
                  <a:pt x="4847247" y="5964048"/>
                </a:cubicBezTo>
                <a:cubicBezTo>
                  <a:pt x="4844160" y="5961456"/>
                  <a:pt x="4840028" y="5960160"/>
                  <a:pt x="4834849" y="5960160"/>
                </a:cubicBezTo>
                <a:close/>
                <a:moveTo>
                  <a:pt x="4691618" y="5960160"/>
                </a:moveTo>
                <a:cubicBezTo>
                  <a:pt x="4687432" y="5960160"/>
                  <a:pt x="4683639" y="5961090"/>
                  <a:pt x="4680239" y="5962948"/>
                </a:cubicBezTo>
                <a:cubicBezTo>
                  <a:pt x="4676837" y="5964806"/>
                  <a:pt x="4674157" y="5967438"/>
                  <a:pt x="4672195" y="5970842"/>
                </a:cubicBezTo>
                <a:cubicBezTo>
                  <a:pt x="4670234" y="5974245"/>
                  <a:pt x="4669252" y="5978172"/>
                  <a:pt x="4669252" y="5982622"/>
                </a:cubicBezTo>
                <a:cubicBezTo>
                  <a:pt x="4669252" y="5987073"/>
                  <a:pt x="4670206" y="5991001"/>
                  <a:pt x="4672117" y="5994404"/>
                </a:cubicBezTo>
                <a:cubicBezTo>
                  <a:pt x="4674026" y="5997808"/>
                  <a:pt x="4676656" y="6000439"/>
                  <a:pt x="4680004" y="6002297"/>
                </a:cubicBezTo>
                <a:cubicBezTo>
                  <a:pt x="4683352" y="6004156"/>
                  <a:pt x="4687118" y="6005086"/>
                  <a:pt x="4691304" y="6005086"/>
                </a:cubicBezTo>
                <a:cubicBezTo>
                  <a:pt x="4695542" y="6005086"/>
                  <a:pt x="4699373" y="6004156"/>
                  <a:pt x="4702801" y="6002297"/>
                </a:cubicBezTo>
                <a:cubicBezTo>
                  <a:pt x="4706227" y="6000439"/>
                  <a:pt x="4708948" y="5997808"/>
                  <a:pt x="4710963" y="5994404"/>
                </a:cubicBezTo>
                <a:cubicBezTo>
                  <a:pt x="4712977" y="5991001"/>
                  <a:pt x="4713984" y="5987073"/>
                  <a:pt x="4713984" y="5982622"/>
                </a:cubicBezTo>
                <a:cubicBezTo>
                  <a:pt x="4713984" y="5978172"/>
                  <a:pt x="4713004" y="5974245"/>
                  <a:pt x="4711041" y="5970842"/>
                </a:cubicBezTo>
                <a:cubicBezTo>
                  <a:pt x="4709079" y="5967438"/>
                  <a:pt x="4706398" y="5964806"/>
                  <a:pt x="4702998" y="5962948"/>
                </a:cubicBezTo>
                <a:cubicBezTo>
                  <a:pt x="4699596" y="5961090"/>
                  <a:pt x="4695804" y="5960160"/>
                  <a:pt x="4691618" y="5960160"/>
                </a:cubicBezTo>
                <a:close/>
                <a:moveTo>
                  <a:pt x="4791135" y="5960158"/>
                </a:moveTo>
                <a:cubicBezTo>
                  <a:pt x="4786845" y="5960158"/>
                  <a:pt x="4783053" y="5961074"/>
                  <a:pt x="4779755" y="5962906"/>
                </a:cubicBezTo>
                <a:cubicBezTo>
                  <a:pt x="4776460" y="5964740"/>
                  <a:pt x="4773896" y="5967358"/>
                  <a:pt x="4772064" y="5970761"/>
                </a:cubicBezTo>
                <a:cubicBezTo>
                  <a:pt x="4770234" y="5974166"/>
                  <a:pt x="4769319" y="5978119"/>
                  <a:pt x="4769319" y="5982621"/>
                </a:cubicBezTo>
                <a:cubicBezTo>
                  <a:pt x="4769319" y="5987072"/>
                  <a:pt x="4770247" y="5990999"/>
                  <a:pt x="4772103" y="5994403"/>
                </a:cubicBezTo>
                <a:cubicBezTo>
                  <a:pt x="4773961" y="5997806"/>
                  <a:pt x="4776551" y="6000438"/>
                  <a:pt x="4779873" y="6002295"/>
                </a:cubicBezTo>
                <a:cubicBezTo>
                  <a:pt x="4783195" y="6004155"/>
                  <a:pt x="4786948" y="6005084"/>
                  <a:pt x="4791135" y="6005084"/>
                </a:cubicBezTo>
                <a:cubicBezTo>
                  <a:pt x="4796313" y="6005084"/>
                  <a:pt x="4800681" y="6003737"/>
                  <a:pt x="4804241" y="6001039"/>
                </a:cubicBezTo>
                <a:cubicBezTo>
                  <a:pt x="4807797" y="5998343"/>
                  <a:pt x="4810205" y="5994900"/>
                  <a:pt x="4811459" y="5990711"/>
                </a:cubicBezTo>
                <a:lnTo>
                  <a:pt x="4799610" y="5990711"/>
                </a:lnTo>
                <a:cubicBezTo>
                  <a:pt x="4797883" y="5994219"/>
                  <a:pt x="4794980" y="5995973"/>
                  <a:pt x="4790899" y="5995973"/>
                </a:cubicBezTo>
                <a:cubicBezTo>
                  <a:pt x="4788075" y="5995973"/>
                  <a:pt x="4785693" y="5995083"/>
                  <a:pt x="4783757" y="5993302"/>
                </a:cubicBezTo>
                <a:cubicBezTo>
                  <a:pt x="4781822" y="5991523"/>
                  <a:pt x="4780723" y="5989061"/>
                  <a:pt x="4780462" y="5985919"/>
                </a:cubicBezTo>
                <a:lnTo>
                  <a:pt x="4812245" y="5985919"/>
                </a:lnTo>
                <a:cubicBezTo>
                  <a:pt x="4812454" y="5984662"/>
                  <a:pt x="4812559" y="5983249"/>
                  <a:pt x="4812559" y="5981678"/>
                </a:cubicBezTo>
                <a:cubicBezTo>
                  <a:pt x="4812559" y="5977437"/>
                  <a:pt x="4811656" y="5973680"/>
                  <a:pt x="4809850" y="5970408"/>
                </a:cubicBezTo>
                <a:cubicBezTo>
                  <a:pt x="4808046" y="5967136"/>
                  <a:pt x="4805508" y="5964609"/>
                  <a:pt x="4802240" y="5962829"/>
                </a:cubicBezTo>
                <a:cubicBezTo>
                  <a:pt x="4798969" y="5961049"/>
                  <a:pt x="4795267" y="5960158"/>
                  <a:pt x="4791135" y="5960158"/>
                </a:cubicBezTo>
                <a:close/>
                <a:moveTo>
                  <a:pt x="4878877" y="5960157"/>
                </a:moveTo>
                <a:cubicBezTo>
                  <a:pt x="4874690" y="5960157"/>
                  <a:pt x="4870977" y="5961087"/>
                  <a:pt x="4867733" y="5962945"/>
                </a:cubicBezTo>
                <a:cubicBezTo>
                  <a:pt x="4864488" y="5964804"/>
                  <a:pt x="4861953" y="5967422"/>
                  <a:pt x="4860120" y="5970800"/>
                </a:cubicBezTo>
                <a:cubicBezTo>
                  <a:pt x="4858290" y="5974177"/>
                  <a:pt x="4857374" y="5978118"/>
                  <a:pt x="4857374" y="5982620"/>
                </a:cubicBezTo>
                <a:cubicBezTo>
                  <a:pt x="4857374" y="5987124"/>
                  <a:pt x="4858290" y="5991064"/>
                  <a:pt x="4860120" y="5994441"/>
                </a:cubicBezTo>
                <a:cubicBezTo>
                  <a:pt x="4861953" y="5997818"/>
                  <a:pt x="4864488" y="6000437"/>
                  <a:pt x="4867733" y="6002295"/>
                </a:cubicBezTo>
                <a:cubicBezTo>
                  <a:pt x="4870977" y="6004154"/>
                  <a:pt x="4874690" y="6005083"/>
                  <a:pt x="4878877" y="6005083"/>
                </a:cubicBezTo>
                <a:cubicBezTo>
                  <a:pt x="4884214" y="6005083"/>
                  <a:pt x="4888659" y="6003697"/>
                  <a:pt x="4892218" y="6000921"/>
                </a:cubicBezTo>
                <a:cubicBezTo>
                  <a:pt x="4895774" y="5998146"/>
                  <a:pt x="4898154" y="5994402"/>
                  <a:pt x="4899359" y="5989689"/>
                </a:cubicBezTo>
                <a:lnTo>
                  <a:pt x="4887509" y="5989689"/>
                </a:lnTo>
                <a:cubicBezTo>
                  <a:pt x="4886148" y="5993669"/>
                  <a:pt x="4883244" y="5995659"/>
                  <a:pt x="4878798" y="5995659"/>
                </a:cubicBezTo>
                <a:cubicBezTo>
                  <a:pt x="4875660" y="5995659"/>
                  <a:pt x="4873174" y="5994519"/>
                  <a:pt x="4871343" y="5992241"/>
                </a:cubicBezTo>
                <a:cubicBezTo>
                  <a:pt x="4869510" y="5989963"/>
                  <a:pt x="4868597" y="5986757"/>
                  <a:pt x="4868597" y="5982620"/>
                </a:cubicBezTo>
                <a:cubicBezTo>
                  <a:pt x="4868597" y="5978431"/>
                  <a:pt x="4869510" y="5975198"/>
                  <a:pt x="4871343" y="5972920"/>
                </a:cubicBezTo>
                <a:cubicBezTo>
                  <a:pt x="4873174" y="5970642"/>
                  <a:pt x="4875660" y="5969504"/>
                  <a:pt x="4878798" y="5969504"/>
                </a:cubicBezTo>
                <a:cubicBezTo>
                  <a:pt x="4880996" y="5969504"/>
                  <a:pt x="4882840" y="5970041"/>
                  <a:pt x="4884330" y="5971114"/>
                </a:cubicBezTo>
                <a:cubicBezTo>
                  <a:pt x="4885821" y="5972188"/>
                  <a:pt x="4886881" y="5973666"/>
                  <a:pt x="4887509" y="5975551"/>
                </a:cubicBezTo>
                <a:lnTo>
                  <a:pt x="4899359" y="5975551"/>
                </a:lnTo>
                <a:cubicBezTo>
                  <a:pt x="4898154" y="5970682"/>
                  <a:pt x="4895789" y="5966900"/>
                  <a:pt x="4892258" y="5964202"/>
                </a:cubicBezTo>
                <a:cubicBezTo>
                  <a:pt x="4888726" y="5961506"/>
                  <a:pt x="4884265" y="5960157"/>
                  <a:pt x="4878877" y="5960157"/>
                </a:cubicBezTo>
                <a:close/>
                <a:moveTo>
                  <a:pt x="4737531" y="5960156"/>
                </a:moveTo>
                <a:cubicBezTo>
                  <a:pt x="4733816" y="5960156"/>
                  <a:pt x="4730455" y="5961073"/>
                  <a:pt x="4727447" y="5962904"/>
                </a:cubicBezTo>
                <a:cubicBezTo>
                  <a:pt x="4724439" y="5964738"/>
                  <a:pt x="4722059" y="5967356"/>
                  <a:pt x="4720307" y="5970758"/>
                </a:cubicBezTo>
                <a:cubicBezTo>
                  <a:pt x="4718553" y="5974163"/>
                  <a:pt x="4717677" y="5978063"/>
                  <a:pt x="4717677" y="5982462"/>
                </a:cubicBezTo>
                <a:cubicBezTo>
                  <a:pt x="4717677" y="5986913"/>
                  <a:pt x="4718553" y="5990853"/>
                  <a:pt x="4720307" y="5994282"/>
                </a:cubicBezTo>
                <a:cubicBezTo>
                  <a:pt x="4722059" y="5997712"/>
                  <a:pt x="4724452" y="6000369"/>
                  <a:pt x="4727486" y="6002254"/>
                </a:cubicBezTo>
                <a:cubicBezTo>
                  <a:pt x="4730521" y="6004139"/>
                  <a:pt x="4733870" y="6005082"/>
                  <a:pt x="4737531" y="6005082"/>
                </a:cubicBezTo>
                <a:cubicBezTo>
                  <a:pt x="4740723" y="6005082"/>
                  <a:pt x="4743560" y="6004400"/>
                  <a:pt x="4746047" y="6003039"/>
                </a:cubicBezTo>
                <a:cubicBezTo>
                  <a:pt x="4748530" y="6001678"/>
                  <a:pt x="4750481" y="5999976"/>
                  <a:pt x="4751893" y="5997934"/>
                </a:cubicBezTo>
                <a:lnTo>
                  <a:pt x="4751893" y="6004689"/>
                </a:lnTo>
                <a:cubicBezTo>
                  <a:pt x="4751893" y="6008564"/>
                  <a:pt x="4750899" y="6011456"/>
                  <a:pt x="4748911" y="6013368"/>
                </a:cubicBezTo>
                <a:cubicBezTo>
                  <a:pt x="4746921" y="6015278"/>
                  <a:pt x="4744333" y="6016234"/>
                  <a:pt x="4741141" y="6016234"/>
                </a:cubicBezTo>
                <a:cubicBezTo>
                  <a:pt x="4738420" y="6016234"/>
                  <a:pt x="4736106" y="6015646"/>
                  <a:pt x="4734196" y="6014467"/>
                </a:cubicBezTo>
                <a:cubicBezTo>
                  <a:pt x="4732286" y="6013290"/>
                  <a:pt x="4731044" y="6011705"/>
                  <a:pt x="4730468" y="6009716"/>
                </a:cubicBezTo>
                <a:lnTo>
                  <a:pt x="4719560" y="6009716"/>
                </a:lnTo>
                <a:cubicBezTo>
                  <a:pt x="4720084" y="6014690"/>
                  <a:pt x="4722320" y="6018616"/>
                  <a:pt x="4726270" y="6021497"/>
                </a:cubicBezTo>
                <a:cubicBezTo>
                  <a:pt x="4730220" y="6024376"/>
                  <a:pt x="4735282" y="6025817"/>
                  <a:pt x="4741456" y="6025817"/>
                </a:cubicBezTo>
                <a:cubicBezTo>
                  <a:pt x="4746058" y="6025817"/>
                  <a:pt x="4749982" y="6024886"/>
                  <a:pt x="4753226" y="6023028"/>
                </a:cubicBezTo>
                <a:cubicBezTo>
                  <a:pt x="4756471" y="6021170"/>
                  <a:pt x="4758904" y="6018656"/>
                  <a:pt x="4760525" y="6015488"/>
                </a:cubicBezTo>
                <a:cubicBezTo>
                  <a:pt x="4762146" y="6012320"/>
                  <a:pt x="4762958" y="6008720"/>
                  <a:pt x="4762958" y="6004689"/>
                </a:cubicBezTo>
                <a:lnTo>
                  <a:pt x="4762958" y="5960863"/>
                </a:lnTo>
                <a:lnTo>
                  <a:pt x="4751893" y="5960863"/>
                </a:lnTo>
                <a:lnTo>
                  <a:pt x="4751893" y="5967067"/>
                </a:lnTo>
                <a:cubicBezTo>
                  <a:pt x="4750481" y="5965025"/>
                  <a:pt x="4748544" y="5963364"/>
                  <a:pt x="4746087" y="5962081"/>
                </a:cubicBezTo>
                <a:cubicBezTo>
                  <a:pt x="4743626" y="5960797"/>
                  <a:pt x="4740775" y="5960156"/>
                  <a:pt x="4737531" y="5960156"/>
                </a:cubicBezTo>
                <a:close/>
                <a:moveTo>
                  <a:pt x="5053100" y="5946290"/>
                </a:moveTo>
                <a:lnTo>
                  <a:pt x="5053100" y="6004411"/>
                </a:lnTo>
                <a:lnTo>
                  <a:pt x="5064086" y="6004411"/>
                </a:lnTo>
                <a:lnTo>
                  <a:pt x="5064086" y="5946290"/>
                </a:lnTo>
                <a:close/>
                <a:moveTo>
                  <a:pt x="4905880" y="5946256"/>
                </a:moveTo>
                <a:lnTo>
                  <a:pt x="4905880" y="6004377"/>
                </a:lnTo>
                <a:lnTo>
                  <a:pt x="4916866" y="6004377"/>
                </a:lnTo>
                <a:lnTo>
                  <a:pt x="4916866" y="5980343"/>
                </a:lnTo>
                <a:cubicBezTo>
                  <a:pt x="4916866" y="5976887"/>
                  <a:pt x="4917742" y="5974231"/>
                  <a:pt x="4919495" y="5972371"/>
                </a:cubicBezTo>
                <a:cubicBezTo>
                  <a:pt x="4921249" y="5970513"/>
                  <a:pt x="4923642" y="5969583"/>
                  <a:pt x="4926676" y="5969583"/>
                </a:cubicBezTo>
                <a:cubicBezTo>
                  <a:pt x="4929659" y="5969583"/>
                  <a:pt x="4932012" y="5970513"/>
                  <a:pt x="4933739" y="5972371"/>
                </a:cubicBezTo>
                <a:cubicBezTo>
                  <a:pt x="4935466" y="5974231"/>
                  <a:pt x="4936329" y="5976887"/>
                  <a:pt x="4936329" y="5980343"/>
                </a:cubicBezTo>
                <a:lnTo>
                  <a:pt x="4936329" y="6004377"/>
                </a:lnTo>
                <a:lnTo>
                  <a:pt x="4947315" y="6004377"/>
                </a:lnTo>
                <a:lnTo>
                  <a:pt x="4947315" y="5978850"/>
                </a:lnTo>
                <a:cubicBezTo>
                  <a:pt x="4947315" y="5974924"/>
                  <a:pt x="4946596" y="5971560"/>
                  <a:pt x="4945156" y="5968758"/>
                </a:cubicBezTo>
                <a:cubicBezTo>
                  <a:pt x="4943718" y="5965957"/>
                  <a:pt x="4941717" y="5963837"/>
                  <a:pt x="4939154" y="5962396"/>
                </a:cubicBezTo>
                <a:cubicBezTo>
                  <a:pt x="4936590" y="5960957"/>
                  <a:pt x="4933660" y="5960236"/>
                  <a:pt x="4930365" y="5960236"/>
                </a:cubicBezTo>
                <a:cubicBezTo>
                  <a:pt x="4927487" y="5960236"/>
                  <a:pt x="4924872" y="5960774"/>
                  <a:pt x="4922516" y="5961847"/>
                </a:cubicBezTo>
                <a:cubicBezTo>
                  <a:pt x="4920163" y="5962920"/>
                  <a:pt x="4918280" y="5964399"/>
                  <a:pt x="4916866" y="5966284"/>
                </a:cubicBezTo>
                <a:lnTo>
                  <a:pt x="4916866" y="5946256"/>
                </a:lnTo>
                <a:close/>
                <a:moveTo>
                  <a:pt x="4621692" y="5946256"/>
                </a:moveTo>
                <a:lnTo>
                  <a:pt x="4621692" y="6004377"/>
                </a:lnTo>
                <a:lnTo>
                  <a:pt x="4632678" y="6004377"/>
                </a:lnTo>
                <a:lnTo>
                  <a:pt x="4632678" y="5980343"/>
                </a:lnTo>
                <a:cubicBezTo>
                  <a:pt x="4632678" y="5976887"/>
                  <a:pt x="4633553" y="5974231"/>
                  <a:pt x="4635307" y="5972371"/>
                </a:cubicBezTo>
                <a:cubicBezTo>
                  <a:pt x="4637059" y="5970513"/>
                  <a:pt x="4639453" y="5969583"/>
                  <a:pt x="4642487" y="5969583"/>
                </a:cubicBezTo>
                <a:cubicBezTo>
                  <a:pt x="4645470" y="5969583"/>
                  <a:pt x="4647824" y="5970513"/>
                  <a:pt x="4649550" y="5972371"/>
                </a:cubicBezTo>
                <a:cubicBezTo>
                  <a:pt x="4651277" y="5974231"/>
                  <a:pt x="4652140" y="5976887"/>
                  <a:pt x="4652140" y="5980343"/>
                </a:cubicBezTo>
                <a:lnTo>
                  <a:pt x="4652140" y="6004377"/>
                </a:lnTo>
                <a:lnTo>
                  <a:pt x="4663126" y="6004377"/>
                </a:lnTo>
                <a:lnTo>
                  <a:pt x="4663126" y="5978850"/>
                </a:lnTo>
                <a:cubicBezTo>
                  <a:pt x="4663126" y="5974924"/>
                  <a:pt x="4662407" y="5971560"/>
                  <a:pt x="4660968" y="5968758"/>
                </a:cubicBezTo>
                <a:cubicBezTo>
                  <a:pt x="4659528" y="5965957"/>
                  <a:pt x="4657527" y="5963837"/>
                  <a:pt x="4654965" y="5962396"/>
                </a:cubicBezTo>
                <a:cubicBezTo>
                  <a:pt x="4652401" y="5960957"/>
                  <a:pt x="4649471" y="5960236"/>
                  <a:pt x="4646175" y="5960236"/>
                </a:cubicBezTo>
                <a:cubicBezTo>
                  <a:pt x="4643298" y="5960236"/>
                  <a:pt x="4640682" y="5960774"/>
                  <a:pt x="4638328" y="5961847"/>
                </a:cubicBezTo>
                <a:cubicBezTo>
                  <a:pt x="4635974" y="5962920"/>
                  <a:pt x="4634090" y="5964399"/>
                  <a:pt x="4632678" y="5966284"/>
                </a:cubicBezTo>
                <a:lnTo>
                  <a:pt x="4632678" y="5946256"/>
                </a:lnTo>
                <a:close/>
                <a:moveTo>
                  <a:pt x="4394699" y="5937416"/>
                </a:moveTo>
                <a:cubicBezTo>
                  <a:pt x="4394699" y="5986784"/>
                  <a:pt x="4434686" y="6026805"/>
                  <a:pt x="4484013" y="6026805"/>
                </a:cubicBezTo>
                <a:cubicBezTo>
                  <a:pt x="4533340" y="6026805"/>
                  <a:pt x="4573328" y="5986784"/>
                  <a:pt x="4573328" y="5937416"/>
                </a:cubicBezTo>
                <a:lnTo>
                  <a:pt x="4529914" y="5937416"/>
                </a:lnTo>
                <a:cubicBezTo>
                  <a:pt x="4529914" y="5962788"/>
                  <a:pt x="4509363" y="5983355"/>
                  <a:pt x="4484013" y="5983355"/>
                </a:cubicBezTo>
                <a:cubicBezTo>
                  <a:pt x="4458662" y="5983355"/>
                  <a:pt x="4438112" y="5962788"/>
                  <a:pt x="4438112" y="5937416"/>
                </a:cubicBezTo>
                <a:close/>
                <a:moveTo>
                  <a:pt x="5278926" y="3706427"/>
                </a:moveTo>
                <a:lnTo>
                  <a:pt x="5064087" y="3921266"/>
                </a:lnTo>
                <a:lnTo>
                  <a:pt x="5064087" y="3928886"/>
                </a:lnTo>
                <a:lnTo>
                  <a:pt x="5282736" y="3710237"/>
                </a:lnTo>
                <a:close/>
                <a:moveTo>
                  <a:pt x="5240826" y="3706427"/>
                </a:moveTo>
                <a:lnTo>
                  <a:pt x="5064087" y="3883166"/>
                </a:lnTo>
                <a:lnTo>
                  <a:pt x="5064087" y="3890786"/>
                </a:lnTo>
                <a:lnTo>
                  <a:pt x="5244636" y="3710237"/>
                </a:lnTo>
                <a:close/>
                <a:moveTo>
                  <a:pt x="5202726" y="3706427"/>
                </a:moveTo>
                <a:lnTo>
                  <a:pt x="5064087" y="3845066"/>
                </a:lnTo>
                <a:lnTo>
                  <a:pt x="5064087" y="3852686"/>
                </a:lnTo>
                <a:lnTo>
                  <a:pt x="5206536" y="3710237"/>
                </a:lnTo>
                <a:close/>
                <a:moveTo>
                  <a:pt x="5164626" y="3706427"/>
                </a:moveTo>
                <a:lnTo>
                  <a:pt x="5064087" y="3806966"/>
                </a:lnTo>
                <a:lnTo>
                  <a:pt x="5064087" y="3814586"/>
                </a:lnTo>
                <a:lnTo>
                  <a:pt x="5168436" y="3710237"/>
                </a:lnTo>
                <a:close/>
                <a:moveTo>
                  <a:pt x="5126526" y="3706427"/>
                </a:moveTo>
                <a:lnTo>
                  <a:pt x="5064087" y="3768866"/>
                </a:lnTo>
                <a:lnTo>
                  <a:pt x="5064087" y="3776486"/>
                </a:lnTo>
                <a:lnTo>
                  <a:pt x="5130336" y="3710237"/>
                </a:lnTo>
                <a:close/>
                <a:moveTo>
                  <a:pt x="5088426" y="3706427"/>
                </a:moveTo>
                <a:lnTo>
                  <a:pt x="5064087" y="3730766"/>
                </a:lnTo>
                <a:lnTo>
                  <a:pt x="5064087" y="3738386"/>
                </a:lnTo>
                <a:lnTo>
                  <a:pt x="5092236" y="3710237"/>
                </a:lnTo>
                <a:close/>
                <a:moveTo>
                  <a:pt x="0" y="0"/>
                </a:moveTo>
                <a:lnTo>
                  <a:pt x="5309507" y="0"/>
                </a:lnTo>
                <a:lnTo>
                  <a:pt x="5309507" y="3713946"/>
                </a:lnTo>
                <a:lnTo>
                  <a:pt x="5064087" y="3959366"/>
                </a:lnTo>
                <a:lnTo>
                  <a:pt x="5064087" y="3966986"/>
                </a:lnTo>
                <a:lnTo>
                  <a:pt x="5309507" y="3721566"/>
                </a:lnTo>
                <a:lnTo>
                  <a:pt x="5309507" y="3752046"/>
                </a:lnTo>
                <a:lnTo>
                  <a:pt x="5064087" y="3997466"/>
                </a:lnTo>
                <a:lnTo>
                  <a:pt x="5064087" y="4005086"/>
                </a:lnTo>
                <a:lnTo>
                  <a:pt x="5309507" y="3759666"/>
                </a:lnTo>
                <a:lnTo>
                  <a:pt x="5309507" y="3790146"/>
                </a:lnTo>
                <a:lnTo>
                  <a:pt x="5064087" y="4035566"/>
                </a:lnTo>
                <a:lnTo>
                  <a:pt x="5064087" y="4043187"/>
                </a:lnTo>
                <a:lnTo>
                  <a:pt x="5309507" y="3797767"/>
                </a:lnTo>
                <a:lnTo>
                  <a:pt x="5309507" y="3828247"/>
                </a:lnTo>
                <a:lnTo>
                  <a:pt x="5064087" y="4073667"/>
                </a:lnTo>
                <a:lnTo>
                  <a:pt x="5064087" y="4081286"/>
                </a:lnTo>
                <a:lnTo>
                  <a:pt x="5309507" y="3835866"/>
                </a:lnTo>
                <a:lnTo>
                  <a:pt x="5309507" y="3866347"/>
                </a:lnTo>
                <a:lnTo>
                  <a:pt x="5064087" y="4111767"/>
                </a:lnTo>
                <a:lnTo>
                  <a:pt x="5064087" y="4119386"/>
                </a:lnTo>
                <a:lnTo>
                  <a:pt x="5309507" y="3873966"/>
                </a:lnTo>
                <a:lnTo>
                  <a:pt x="5309507" y="3904446"/>
                </a:lnTo>
                <a:lnTo>
                  <a:pt x="5064087" y="4149866"/>
                </a:lnTo>
                <a:lnTo>
                  <a:pt x="5064087" y="4157486"/>
                </a:lnTo>
                <a:lnTo>
                  <a:pt x="5309507" y="3912066"/>
                </a:lnTo>
                <a:lnTo>
                  <a:pt x="5309507" y="3942546"/>
                </a:lnTo>
                <a:lnTo>
                  <a:pt x="5064087" y="4187966"/>
                </a:lnTo>
                <a:lnTo>
                  <a:pt x="5064087" y="4195586"/>
                </a:lnTo>
                <a:lnTo>
                  <a:pt x="5309507" y="3950166"/>
                </a:lnTo>
                <a:lnTo>
                  <a:pt x="5309507" y="3980646"/>
                </a:lnTo>
                <a:lnTo>
                  <a:pt x="5064087" y="4226066"/>
                </a:lnTo>
                <a:lnTo>
                  <a:pt x="5064087" y="4233687"/>
                </a:lnTo>
                <a:lnTo>
                  <a:pt x="5309507" y="3988267"/>
                </a:lnTo>
                <a:lnTo>
                  <a:pt x="5309507" y="4018746"/>
                </a:lnTo>
                <a:lnTo>
                  <a:pt x="5064087" y="4264166"/>
                </a:lnTo>
                <a:lnTo>
                  <a:pt x="5064087" y="4271787"/>
                </a:lnTo>
                <a:lnTo>
                  <a:pt x="5309507" y="4026367"/>
                </a:lnTo>
                <a:lnTo>
                  <a:pt x="5309507" y="4056847"/>
                </a:lnTo>
                <a:lnTo>
                  <a:pt x="5064087" y="4302267"/>
                </a:lnTo>
                <a:lnTo>
                  <a:pt x="5064087" y="4309886"/>
                </a:lnTo>
                <a:lnTo>
                  <a:pt x="5309507" y="4064466"/>
                </a:lnTo>
                <a:lnTo>
                  <a:pt x="5309507" y="4094947"/>
                </a:lnTo>
                <a:lnTo>
                  <a:pt x="5064087" y="4340367"/>
                </a:lnTo>
                <a:lnTo>
                  <a:pt x="5064087" y="4347986"/>
                </a:lnTo>
                <a:lnTo>
                  <a:pt x="5309507" y="4102566"/>
                </a:lnTo>
                <a:lnTo>
                  <a:pt x="5309507" y="4133046"/>
                </a:lnTo>
                <a:lnTo>
                  <a:pt x="5064087" y="4378466"/>
                </a:lnTo>
                <a:lnTo>
                  <a:pt x="5064087" y="4386086"/>
                </a:lnTo>
                <a:lnTo>
                  <a:pt x="5309507" y="4140666"/>
                </a:lnTo>
                <a:lnTo>
                  <a:pt x="5309507" y="4171146"/>
                </a:lnTo>
                <a:lnTo>
                  <a:pt x="5064087" y="4416566"/>
                </a:lnTo>
                <a:lnTo>
                  <a:pt x="5064087" y="4424186"/>
                </a:lnTo>
                <a:lnTo>
                  <a:pt x="5309507" y="4178766"/>
                </a:lnTo>
                <a:lnTo>
                  <a:pt x="5309507" y="4209246"/>
                </a:lnTo>
                <a:lnTo>
                  <a:pt x="5064087" y="4454666"/>
                </a:lnTo>
                <a:lnTo>
                  <a:pt x="5064087" y="4462286"/>
                </a:lnTo>
                <a:lnTo>
                  <a:pt x="5309507" y="4216866"/>
                </a:lnTo>
                <a:lnTo>
                  <a:pt x="5309507" y="4247346"/>
                </a:lnTo>
                <a:lnTo>
                  <a:pt x="5064087" y="4492766"/>
                </a:lnTo>
                <a:lnTo>
                  <a:pt x="5064087" y="4500387"/>
                </a:lnTo>
                <a:lnTo>
                  <a:pt x="5309507" y="4254967"/>
                </a:lnTo>
                <a:lnTo>
                  <a:pt x="5309507" y="4285446"/>
                </a:lnTo>
                <a:lnTo>
                  <a:pt x="5064087" y="4530866"/>
                </a:lnTo>
                <a:lnTo>
                  <a:pt x="5064087" y="4538486"/>
                </a:lnTo>
                <a:lnTo>
                  <a:pt x="5309507" y="4293066"/>
                </a:lnTo>
                <a:lnTo>
                  <a:pt x="5309507" y="4323547"/>
                </a:lnTo>
                <a:lnTo>
                  <a:pt x="5064087" y="4568967"/>
                </a:lnTo>
                <a:lnTo>
                  <a:pt x="5064087" y="4576586"/>
                </a:lnTo>
                <a:lnTo>
                  <a:pt x="5309507" y="4331166"/>
                </a:lnTo>
                <a:lnTo>
                  <a:pt x="5309507" y="4361646"/>
                </a:lnTo>
                <a:lnTo>
                  <a:pt x="5064087" y="4607066"/>
                </a:lnTo>
                <a:lnTo>
                  <a:pt x="5064087" y="4614686"/>
                </a:lnTo>
                <a:lnTo>
                  <a:pt x="5309507" y="4369266"/>
                </a:lnTo>
                <a:lnTo>
                  <a:pt x="5309507" y="4399746"/>
                </a:lnTo>
                <a:lnTo>
                  <a:pt x="5064087" y="4645166"/>
                </a:lnTo>
                <a:lnTo>
                  <a:pt x="5064087" y="4652786"/>
                </a:lnTo>
                <a:lnTo>
                  <a:pt x="5309507" y="4407366"/>
                </a:lnTo>
                <a:lnTo>
                  <a:pt x="5309507" y="4437846"/>
                </a:lnTo>
                <a:lnTo>
                  <a:pt x="5064087" y="4683266"/>
                </a:lnTo>
                <a:lnTo>
                  <a:pt x="5064087" y="4690886"/>
                </a:lnTo>
                <a:lnTo>
                  <a:pt x="5309507" y="4445466"/>
                </a:lnTo>
                <a:lnTo>
                  <a:pt x="5309507" y="4475946"/>
                </a:lnTo>
                <a:lnTo>
                  <a:pt x="5064087" y="4721366"/>
                </a:lnTo>
                <a:lnTo>
                  <a:pt x="5064087" y="4728987"/>
                </a:lnTo>
                <a:lnTo>
                  <a:pt x="5309507" y="4483567"/>
                </a:lnTo>
                <a:lnTo>
                  <a:pt x="5309507" y="4514046"/>
                </a:lnTo>
                <a:lnTo>
                  <a:pt x="5064087" y="4759466"/>
                </a:lnTo>
                <a:lnTo>
                  <a:pt x="5064087" y="4767087"/>
                </a:lnTo>
                <a:lnTo>
                  <a:pt x="5309507" y="4521667"/>
                </a:lnTo>
                <a:lnTo>
                  <a:pt x="5309507" y="4552147"/>
                </a:lnTo>
                <a:lnTo>
                  <a:pt x="5064087" y="4797567"/>
                </a:lnTo>
                <a:lnTo>
                  <a:pt x="5064087" y="4805186"/>
                </a:lnTo>
                <a:lnTo>
                  <a:pt x="5309507" y="4559766"/>
                </a:lnTo>
                <a:lnTo>
                  <a:pt x="5309507" y="4590247"/>
                </a:lnTo>
                <a:lnTo>
                  <a:pt x="5064087" y="4835667"/>
                </a:lnTo>
                <a:lnTo>
                  <a:pt x="5064087" y="4843286"/>
                </a:lnTo>
                <a:lnTo>
                  <a:pt x="5309507" y="4597866"/>
                </a:lnTo>
                <a:lnTo>
                  <a:pt x="5309507" y="4628346"/>
                </a:lnTo>
                <a:lnTo>
                  <a:pt x="5064087" y="4873766"/>
                </a:lnTo>
                <a:lnTo>
                  <a:pt x="5064087" y="4881386"/>
                </a:lnTo>
                <a:lnTo>
                  <a:pt x="5309507" y="4635966"/>
                </a:lnTo>
                <a:lnTo>
                  <a:pt x="5309507" y="4666446"/>
                </a:lnTo>
                <a:lnTo>
                  <a:pt x="5064087" y="4911866"/>
                </a:lnTo>
                <a:lnTo>
                  <a:pt x="5064087" y="4919486"/>
                </a:lnTo>
                <a:lnTo>
                  <a:pt x="5309507" y="4674066"/>
                </a:lnTo>
                <a:lnTo>
                  <a:pt x="5309507" y="4704546"/>
                </a:lnTo>
                <a:lnTo>
                  <a:pt x="5064087" y="4949966"/>
                </a:lnTo>
                <a:lnTo>
                  <a:pt x="5064087" y="4957587"/>
                </a:lnTo>
                <a:lnTo>
                  <a:pt x="5309507" y="4712167"/>
                </a:lnTo>
                <a:lnTo>
                  <a:pt x="5309507" y="4742646"/>
                </a:lnTo>
                <a:lnTo>
                  <a:pt x="5064087" y="4988066"/>
                </a:lnTo>
                <a:lnTo>
                  <a:pt x="5064087" y="4995687"/>
                </a:lnTo>
                <a:lnTo>
                  <a:pt x="5309507" y="4750267"/>
                </a:lnTo>
                <a:lnTo>
                  <a:pt x="5309507" y="4780747"/>
                </a:lnTo>
                <a:lnTo>
                  <a:pt x="5064087" y="5026167"/>
                </a:lnTo>
                <a:lnTo>
                  <a:pt x="5064087" y="5033786"/>
                </a:lnTo>
                <a:lnTo>
                  <a:pt x="5309507" y="4788366"/>
                </a:lnTo>
                <a:lnTo>
                  <a:pt x="5309507" y="4818847"/>
                </a:lnTo>
                <a:lnTo>
                  <a:pt x="5064087" y="5064267"/>
                </a:lnTo>
                <a:lnTo>
                  <a:pt x="5064087" y="5071886"/>
                </a:lnTo>
                <a:lnTo>
                  <a:pt x="5309507" y="4826466"/>
                </a:lnTo>
                <a:lnTo>
                  <a:pt x="5309507" y="4856946"/>
                </a:lnTo>
                <a:lnTo>
                  <a:pt x="5064087" y="5102366"/>
                </a:lnTo>
                <a:lnTo>
                  <a:pt x="5064087" y="5109986"/>
                </a:lnTo>
                <a:lnTo>
                  <a:pt x="5309507" y="4864566"/>
                </a:lnTo>
                <a:lnTo>
                  <a:pt x="5309507" y="4895046"/>
                </a:lnTo>
                <a:lnTo>
                  <a:pt x="5064087" y="5140466"/>
                </a:lnTo>
                <a:lnTo>
                  <a:pt x="5064087" y="5148086"/>
                </a:lnTo>
                <a:lnTo>
                  <a:pt x="5309507" y="4902666"/>
                </a:lnTo>
                <a:lnTo>
                  <a:pt x="5309507" y="4933146"/>
                </a:lnTo>
                <a:lnTo>
                  <a:pt x="5064087" y="5178566"/>
                </a:lnTo>
                <a:lnTo>
                  <a:pt x="5064087" y="5186186"/>
                </a:lnTo>
                <a:lnTo>
                  <a:pt x="5309507" y="4940766"/>
                </a:lnTo>
                <a:lnTo>
                  <a:pt x="5309507" y="4971246"/>
                </a:lnTo>
                <a:lnTo>
                  <a:pt x="5064087" y="5216666"/>
                </a:lnTo>
                <a:lnTo>
                  <a:pt x="5064087" y="5224287"/>
                </a:lnTo>
                <a:lnTo>
                  <a:pt x="5309507" y="4978867"/>
                </a:lnTo>
                <a:lnTo>
                  <a:pt x="5309507" y="5009346"/>
                </a:lnTo>
                <a:lnTo>
                  <a:pt x="5064087" y="5254766"/>
                </a:lnTo>
                <a:lnTo>
                  <a:pt x="5064087" y="5262386"/>
                </a:lnTo>
                <a:lnTo>
                  <a:pt x="5309507" y="5016966"/>
                </a:lnTo>
                <a:lnTo>
                  <a:pt x="5309507" y="5047447"/>
                </a:lnTo>
                <a:lnTo>
                  <a:pt x="5064087" y="5292867"/>
                </a:lnTo>
                <a:lnTo>
                  <a:pt x="5064087" y="5300486"/>
                </a:lnTo>
                <a:lnTo>
                  <a:pt x="5309507" y="5055066"/>
                </a:lnTo>
                <a:lnTo>
                  <a:pt x="5309507" y="5085546"/>
                </a:lnTo>
                <a:lnTo>
                  <a:pt x="5064087" y="5330966"/>
                </a:lnTo>
                <a:lnTo>
                  <a:pt x="5064087" y="5338586"/>
                </a:lnTo>
                <a:lnTo>
                  <a:pt x="5309507" y="5093166"/>
                </a:lnTo>
                <a:lnTo>
                  <a:pt x="5309507" y="5123646"/>
                </a:lnTo>
                <a:lnTo>
                  <a:pt x="5064087" y="5369066"/>
                </a:lnTo>
                <a:lnTo>
                  <a:pt x="5064087" y="5376686"/>
                </a:lnTo>
                <a:lnTo>
                  <a:pt x="5309507" y="5131266"/>
                </a:lnTo>
                <a:lnTo>
                  <a:pt x="5309507" y="5162699"/>
                </a:lnTo>
                <a:lnTo>
                  <a:pt x="5064087" y="5408119"/>
                </a:lnTo>
                <a:lnTo>
                  <a:pt x="5064087" y="5415739"/>
                </a:lnTo>
                <a:lnTo>
                  <a:pt x="5309507" y="5170319"/>
                </a:lnTo>
                <a:lnTo>
                  <a:pt x="5309507" y="5200798"/>
                </a:lnTo>
                <a:lnTo>
                  <a:pt x="5064087" y="5446218"/>
                </a:lnTo>
                <a:lnTo>
                  <a:pt x="5064087" y="5453838"/>
                </a:lnTo>
                <a:lnTo>
                  <a:pt x="5309507" y="5208418"/>
                </a:lnTo>
                <a:lnTo>
                  <a:pt x="5309507" y="5238899"/>
                </a:lnTo>
                <a:lnTo>
                  <a:pt x="5064087" y="5484319"/>
                </a:lnTo>
                <a:lnTo>
                  <a:pt x="5064087" y="5491938"/>
                </a:lnTo>
                <a:lnTo>
                  <a:pt x="5309507" y="5246518"/>
                </a:lnTo>
                <a:lnTo>
                  <a:pt x="5309507" y="5276998"/>
                </a:lnTo>
                <a:lnTo>
                  <a:pt x="5064087" y="5522418"/>
                </a:lnTo>
                <a:lnTo>
                  <a:pt x="5064087" y="5530038"/>
                </a:lnTo>
                <a:lnTo>
                  <a:pt x="5309507" y="5284618"/>
                </a:lnTo>
                <a:lnTo>
                  <a:pt x="5309507" y="5315098"/>
                </a:lnTo>
                <a:lnTo>
                  <a:pt x="5064087" y="5560518"/>
                </a:lnTo>
                <a:lnTo>
                  <a:pt x="5064087" y="5568138"/>
                </a:lnTo>
                <a:lnTo>
                  <a:pt x="5309507" y="5322718"/>
                </a:lnTo>
                <a:lnTo>
                  <a:pt x="5309507" y="5353198"/>
                </a:lnTo>
                <a:lnTo>
                  <a:pt x="5064087" y="5598618"/>
                </a:lnTo>
                <a:lnTo>
                  <a:pt x="5064087" y="5606238"/>
                </a:lnTo>
                <a:lnTo>
                  <a:pt x="5309507" y="5360818"/>
                </a:lnTo>
                <a:lnTo>
                  <a:pt x="5309507" y="5391298"/>
                </a:lnTo>
                <a:lnTo>
                  <a:pt x="5064087" y="5636718"/>
                </a:lnTo>
                <a:lnTo>
                  <a:pt x="5064087" y="5644339"/>
                </a:lnTo>
                <a:lnTo>
                  <a:pt x="5309507" y="5398919"/>
                </a:lnTo>
                <a:lnTo>
                  <a:pt x="5309507" y="5429398"/>
                </a:lnTo>
                <a:lnTo>
                  <a:pt x="5064087" y="5674818"/>
                </a:lnTo>
                <a:lnTo>
                  <a:pt x="5064087" y="5682439"/>
                </a:lnTo>
                <a:lnTo>
                  <a:pt x="5309507" y="5437019"/>
                </a:lnTo>
                <a:lnTo>
                  <a:pt x="5309507" y="5467499"/>
                </a:lnTo>
                <a:lnTo>
                  <a:pt x="5087824" y="5689182"/>
                </a:lnTo>
                <a:lnTo>
                  <a:pt x="5095443" y="5689182"/>
                </a:lnTo>
                <a:lnTo>
                  <a:pt x="5309507" y="5475118"/>
                </a:lnTo>
                <a:lnTo>
                  <a:pt x="5309507" y="5505599"/>
                </a:lnTo>
                <a:lnTo>
                  <a:pt x="5125924" y="5689182"/>
                </a:lnTo>
                <a:lnTo>
                  <a:pt x="5133543" y="5689182"/>
                </a:lnTo>
                <a:lnTo>
                  <a:pt x="5309507" y="5513218"/>
                </a:lnTo>
                <a:lnTo>
                  <a:pt x="5309507" y="5543698"/>
                </a:lnTo>
                <a:lnTo>
                  <a:pt x="5164023" y="5689182"/>
                </a:lnTo>
                <a:lnTo>
                  <a:pt x="5171643" y="5689182"/>
                </a:lnTo>
                <a:lnTo>
                  <a:pt x="5309507" y="5551318"/>
                </a:lnTo>
                <a:lnTo>
                  <a:pt x="5309507" y="5581798"/>
                </a:lnTo>
                <a:lnTo>
                  <a:pt x="5202123" y="5689182"/>
                </a:lnTo>
                <a:lnTo>
                  <a:pt x="5209743" y="5689182"/>
                </a:lnTo>
                <a:lnTo>
                  <a:pt x="5309507" y="5589418"/>
                </a:lnTo>
                <a:lnTo>
                  <a:pt x="5309507" y="5619898"/>
                </a:lnTo>
                <a:lnTo>
                  <a:pt x="5240223" y="5689182"/>
                </a:lnTo>
                <a:lnTo>
                  <a:pt x="5247844" y="5689182"/>
                </a:lnTo>
                <a:lnTo>
                  <a:pt x="5309507" y="5627519"/>
                </a:lnTo>
                <a:lnTo>
                  <a:pt x="5309507" y="5657998"/>
                </a:lnTo>
                <a:lnTo>
                  <a:pt x="5278323" y="5689182"/>
                </a:lnTo>
                <a:lnTo>
                  <a:pt x="5285944" y="5689182"/>
                </a:lnTo>
                <a:lnTo>
                  <a:pt x="5309507" y="5665619"/>
                </a:lnTo>
                <a:lnTo>
                  <a:pt x="5309507" y="6482443"/>
                </a:lnTo>
                <a:lnTo>
                  <a:pt x="0" y="6482443"/>
                </a:lnTo>
                <a:close/>
              </a:path>
            </a:pathLst>
          </a:custGeom>
          <a:solidFill>
            <a:schemeClr val="bg2">
              <a:lumMod val="60000"/>
              <a:lumOff val="40000"/>
            </a:schemeClr>
          </a:solidFill>
        </p:spPr>
        <p:txBody>
          <a:bodyPr wrap="square">
            <a:noAutofit/>
          </a:bodyPr>
          <a:lstStyle/>
          <a:p>
            <a:r>
              <a:rPr lang="nl-NL"/>
              <a:t>Klik op het pictogram als u een afbeelding wilt toevoegen</a:t>
            </a:r>
            <a:endParaRPr lang="en-GB"/>
          </a:p>
        </p:txBody>
      </p:sp>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4550748"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4550748"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p:nvPr>
        </p:nvSpPr>
        <p:spPr>
          <a:xfrm>
            <a:off x="1584495" y="2368990"/>
            <a:ext cx="4995920" cy="3694195"/>
          </a:xfrm>
          <a:prstGeom prst="rect">
            <a:avLst/>
          </a:prstGeom>
        </p:spPr>
        <p:txBody>
          <a:bodyPr lIns="0" tIns="0" rIns="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3" name="Groep 12">
            <a:extLst>
              <a:ext uri="{FF2B5EF4-FFF2-40B4-BE49-F238E27FC236}">
                <a16:creationId xmlns:a16="http://schemas.microsoft.com/office/drawing/2014/main" id="{DE7933E2-080C-468D-9BA4-11E55343ED62}"/>
              </a:ext>
            </a:extLst>
          </p:cNvPr>
          <p:cNvGrpSpPr/>
          <p:nvPr/>
        </p:nvGrpSpPr>
        <p:grpSpPr>
          <a:xfrm>
            <a:off x="12192000" y="3"/>
            <a:ext cx="3593091" cy="6857999"/>
            <a:chOff x="12220433" y="1"/>
            <a:chExt cx="3593091" cy="6857999"/>
          </a:xfrm>
        </p:grpSpPr>
        <p:sp>
          <p:nvSpPr>
            <p:cNvPr id="14" name="Rechthoek 13">
              <a:extLst>
                <a:ext uri="{FF2B5EF4-FFF2-40B4-BE49-F238E27FC236}">
                  <a16:creationId xmlns:a16="http://schemas.microsoft.com/office/drawing/2014/main" id="{3231787C-66C3-422F-8EC2-CEB2F32FEB19}"/>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5" name="Ovaal 14">
              <a:extLst>
                <a:ext uri="{FF2B5EF4-FFF2-40B4-BE49-F238E27FC236}">
                  <a16:creationId xmlns:a16="http://schemas.microsoft.com/office/drawing/2014/main" id="{EEB846C0-4F8D-4BB5-9048-DB4C0F556065}"/>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6" name="Rechthoek 15">
              <a:extLst>
                <a:ext uri="{FF2B5EF4-FFF2-40B4-BE49-F238E27FC236}">
                  <a16:creationId xmlns:a16="http://schemas.microsoft.com/office/drawing/2014/main" id="{C366793C-9D8C-4D00-8BD7-9A928522F4CA}"/>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17" name="Groep 16">
              <a:extLst>
                <a:ext uri="{FF2B5EF4-FFF2-40B4-BE49-F238E27FC236}">
                  <a16:creationId xmlns:a16="http://schemas.microsoft.com/office/drawing/2014/main" id="{31DEA57C-3B23-4B4E-B288-5DC953019648}"/>
                </a:ext>
              </a:extLst>
            </p:cNvPr>
            <p:cNvGrpSpPr/>
            <p:nvPr/>
          </p:nvGrpSpPr>
          <p:grpSpPr>
            <a:xfrm>
              <a:off x="12673102" y="1209303"/>
              <a:ext cx="294789" cy="318834"/>
              <a:chOff x="14466489" y="1001522"/>
              <a:chExt cx="290627" cy="314333"/>
            </a:xfrm>
          </p:grpSpPr>
          <p:sp>
            <p:nvSpPr>
              <p:cNvPr id="68" name="Rechthoek 67">
                <a:extLst>
                  <a:ext uri="{FF2B5EF4-FFF2-40B4-BE49-F238E27FC236}">
                    <a16:creationId xmlns:a16="http://schemas.microsoft.com/office/drawing/2014/main" id="{6BADD385-DE19-445F-8CF5-B80C1052AF26}"/>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9" name="Ovaal 68">
                <a:extLst>
                  <a:ext uri="{FF2B5EF4-FFF2-40B4-BE49-F238E27FC236}">
                    <a16:creationId xmlns:a16="http://schemas.microsoft.com/office/drawing/2014/main" id="{ECF4DA88-1907-451C-9EBB-CC57BA22AFD4}"/>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0" name="Vrije vorm: vorm 101">
                <a:extLst>
                  <a:ext uri="{FF2B5EF4-FFF2-40B4-BE49-F238E27FC236}">
                    <a16:creationId xmlns:a16="http://schemas.microsoft.com/office/drawing/2014/main" id="{7E62EFBC-166C-4DEF-94CE-9A5D819596C9}"/>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1" name="Rechthoek: afgeronde hoeken 102">
                <a:extLst>
                  <a:ext uri="{FF2B5EF4-FFF2-40B4-BE49-F238E27FC236}">
                    <a16:creationId xmlns:a16="http://schemas.microsoft.com/office/drawing/2014/main" id="{9CFC9B74-D60B-49EE-A2D4-98B69EB885EC}"/>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2" name="Rechte verbindingslijn 71">
                <a:extLst>
                  <a:ext uri="{FF2B5EF4-FFF2-40B4-BE49-F238E27FC236}">
                    <a16:creationId xmlns:a16="http://schemas.microsoft.com/office/drawing/2014/main" id="{9D65C5C1-5621-4A66-A451-378A1C63DEBF}"/>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Rechte verbindingslijn 72">
                <a:extLst>
                  <a:ext uri="{FF2B5EF4-FFF2-40B4-BE49-F238E27FC236}">
                    <a16:creationId xmlns:a16="http://schemas.microsoft.com/office/drawing/2014/main" id="{A6E522DD-3096-4316-BA05-D71EEBE50CEB}"/>
                  </a:ext>
                </a:extLst>
              </p:cNvPr>
              <p:cNvCxnSpPr>
                <a:cxnSpLocks/>
                <a:stCxn id="71"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8" name="Ovaal 17">
              <a:extLst>
                <a:ext uri="{FF2B5EF4-FFF2-40B4-BE49-F238E27FC236}">
                  <a16:creationId xmlns:a16="http://schemas.microsoft.com/office/drawing/2014/main" id="{8FB7F05F-8B9A-4F21-BC7D-B5AE323C7511}"/>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19" name="Rechthoek 18">
              <a:extLst>
                <a:ext uri="{FF2B5EF4-FFF2-40B4-BE49-F238E27FC236}">
                  <a16:creationId xmlns:a16="http://schemas.microsoft.com/office/drawing/2014/main" id="{8EC07580-970B-4FFC-B061-B8FE12784710}"/>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0" name="Groep 19">
              <a:extLst>
                <a:ext uri="{FF2B5EF4-FFF2-40B4-BE49-F238E27FC236}">
                  <a16:creationId xmlns:a16="http://schemas.microsoft.com/office/drawing/2014/main" id="{62241BE8-60DA-422B-9EC7-FEC8F5BAFCDC}"/>
                </a:ext>
              </a:extLst>
            </p:cNvPr>
            <p:cNvGrpSpPr/>
            <p:nvPr/>
          </p:nvGrpSpPr>
          <p:grpSpPr>
            <a:xfrm>
              <a:off x="12695280" y="2092702"/>
              <a:ext cx="825500" cy="209550"/>
              <a:chOff x="13504624" y="2482850"/>
              <a:chExt cx="825500" cy="209550"/>
            </a:xfrm>
          </p:grpSpPr>
          <p:sp>
            <p:nvSpPr>
              <p:cNvPr id="65" name="Rechthoek 64">
                <a:extLst>
                  <a:ext uri="{FF2B5EF4-FFF2-40B4-BE49-F238E27FC236}">
                    <a16:creationId xmlns:a16="http://schemas.microsoft.com/office/drawing/2014/main" id="{CDC1651F-4A59-4339-B893-325A040858F0}"/>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66" name="Rechte verbindingslijn 65">
                <a:extLst>
                  <a:ext uri="{FF2B5EF4-FFF2-40B4-BE49-F238E27FC236}">
                    <a16:creationId xmlns:a16="http://schemas.microsoft.com/office/drawing/2014/main" id="{30993817-A652-4F91-8A1E-CA42E002893A}"/>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67" name="Gelijkbenige driehoek 98">
                <a:extLst>
                  <a:ext uri="{FF2B5EF4-FFF2-40B4-BE49-F238E27FC236}">
                    <a16:creationId xmlns:a16="http://schemas.microsoft.com/office/drawing/2014/main" id="{015E470B-D3DD-4573-B560-76369C3A68BD}"/>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1" name="Ovaal 20">
              <a:extLst>
                <a:ext uri="{FF2B5EF4-FFF2-40B4-BE49-F238E27FC236}">
                  <a16:creationId xmlns:a16="http://schemas.microsoft.com/office/drawing/2014/main" id="{FD1A17AD-53FF-4863-8BA2-E91B7AAAD7DE}"/>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2" name="Rechthoek 21">
              <a:extLst>
                <a:ext uri="{FF2B5EF4-FFF2-40B4-BE49-F238E27FC236}">
                  <a16:creationId xmlns:a16="http://schemas.microsoft.com/office/drawing/2014/main" id="{9C414FA2-CE8A-453D-B906-59ECA6FAF55F}"/>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3" name="Ovaal 22">
              <a:extLst>
                <a:ext uri="{FF2B5EF4-FFF2-40B4-BE49-F238E27FC236}">
                  <a16:creationId xmlns:a16="http://schemas.microsoft.com/office/drawing/2014/main" id="{EA184A0D-0A5C-4116-B8F5-59BA27BF0CAA}"/>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4" name="Rechthoek 23">
              <a:extLst>
                <a:ext uri="{FF2B5EF4-FFF2-40B4-BE49-F238E27FC236}">
                  <a16:creationId xmlns:a16="http://schemas.microsoft.com/office/drawing/2014/main" id="{EC67163A-837D-46FA-B73B-1D6B3F8909C9}"/>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5" name="Groep 24">
              <a:extLst>
                <a:ext uri="{FF2B5EF4-FFF2-40B4-BE49-F238E27FC236}">
                  <a16:creationId xmlns:a16="http://schemas.microsoft.com/office/drawing/2014/main" id="{6ABAF043-3101-42BF-B461-E05AB370D02B}"/>
                </a:ext>
              </a:extLst>
            </p:cNvPr>
            <p:cNvGrpSpPr/>
            <p:nvPr/>
          </p:nvGrpSpPr>
          <p:grpSpPr>
            <a:xfrm>
              <a:off x="12598305" y="4769519"/>
              <a:ext cx="622283" cy="612919"/>
              <a:chOff x="12617641" y="3403239"/>
              <a:chExt cx="752963" cy="741634"/>
            </a:xfrm>
          </p:grpSpPr>
          <p:grpSp>
            <p:nvGrpSpPr>
              <p:cNvPr id="49" name="Groep 48">
                <a:extLst>
                  <a:ext uri="{FF2B5EF4-FFF2-40B4-BE49-F238E27FC236}">
                    <a16:creationId xmlns:a16="http://schemas.microsoft.com/office/drawing/2014/main" id="{52D62DDA-05B6-4FAC-BF17-FA51F004772B}"/>
                  </a:ext>
                </a:extLst>
              </p:cNvPr>
              <p:cNvGrpSpPr/>
              <p:nvPr/>
            </p:nvGrpSpPr>
            <p:grpSpPr>
              <a:xfrm>
                <a:off x="12771550" y="3403239"/>
                <a:ext cx="467156" cy="448491"/>
                <a:chOff x="12782177" y="3403239"/>
                <a:chExt cx="467156" cy="448491"/>
              </a:xfrm>
            </p:grpSpPr>
            <p:grpSp>
              <p:nvGrpSpPr>
                <p:cNvPr id="52" name="Groep 51">
                  <a:extLst>
                    <a:ext uri="{FF2B5EF4-FFF2-40B4-BE49-F238E27FC236}">
                      <a16:creationId xmlns:a16="http://schemas.microsoft.com/office/drawing/2014/main" id="{EB656EAF-A395-4A1B-BA21-BB2949008D60}"/>
                    </a:ext>
                  </a:extLst>
                </p:cNvPr>
                <p:cNvGrpSpPr/>
                <p:nvPr/>
              </p:nvGrpSpPr>
              <p:grpSpPr>
                <a:xfrm>
                  <a:off x="12782177" y="3403239"/>
                  <a:ext cx="412972" cy="396132"/>
                  <a:chOff x="13554906" y="3320109"/>
                  <a:chExt cx="443912" cy="425811"/>
                </a:xfrm>
              </p:grpSpPr>
              <p:grpSp>
                <p:nvGrpSpPr>
                  <p:cNvPr id="59" name="Groep 58">
                    <a:extLst>
                      <a:ext uri="{FF2B5EF4-FFF2-40B4-BE49-F238E27FC236}">
                        <a16:creationId xmlns:a16="http://schemas.microsoft.com/office/drawing/2014/main" id="{B98857F6-F8BE-4E6C-B23B-6D94547594D9}"/>
                      </a:ext>
                    </a:extLst>
                  </p:cNvPr>
                  <p:cNvGrpSpPr/>
                  <p:nvPr/>
                </p:nvGrpSpPr>
                <p:grpSpPr>
                  <a:xfrm>
                    <a:off x="13554906" y="3320109"/>
                    <a:ext cx="443912" cy="425811"/>
                    <a:chOff x="12909684" y="1276143"/>
                    <a:chExt cx="443912" cy="425811"/>
                  </a:xfrm>
                </p:grpSpPr>
                <p:sp>
                  <p:nvSpPr>
                    <p:cNvPr id="62" name="Rechthoek 61">
                      <a:extLst>
                        <a:ext uri="{FF2B5EF4-FFF2-40B4-BE49-F238E27FC236}">
                          <a16:creationId xmlns:a16="http://schemas.microsoft.com/office/drawing/2014/main" id="{D7279635-A0F0-4D63-ACBE-F6A08DE2EC98}"/>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3" name="Rechthoek 62">
                      <a:extLst>
                        <a:ext uri="{FF2B5EF4-FFF2-40B4-BE49-F238E27FC236}">
                          <a16:creationId xmlns:a16="http://schemas.microsoft.com/office/drawing/2014/main" id="{571C1F9F-F4CF-425E-A950-C0177F016AF3}"/>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4" name="Ovaal 63">
                      <a:extLst>
                        <a:ext uri="{FF2B5EF4-FFF2-40B4-BE49-F238E27FC236}">
                          <a16:creationId xmlns:a16="http://schemas.microsoft.com/office/drawing/2014/main" id="{0D29AD50-E10F-4755-8206-9C724C112406}"/>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0" name="Afbeelding 59">
                    <a:extLst>
                      <a:ext uri="{FF2B5EF4-FFF2-40B4-BE49-F238E27FC236}">
                        <a16:creationId xmlns:a16="http://schemas.microsoft.com/office/drawing/2014/main" id="{5A761C90-7980-484E-922E-E5661F706C1B}"/>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1" name="Afbeelding 60">
                    <a:extLst>
                      <a:ext uri="{FF2B5EF4-FFF2-40B4-BE49-F238E27FC236}">
                        <a16:creationId xmlns:a16="http://schemas.microsoft.com/office/drawing/2014/main" id="{4E8A0114-D540-46DF-9FAE-DCE1E5D1D8F3}"/>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3" name="Groep 52">
                  <a:extLst>
                    <a:ext uri="{FF2B5EF4-FFF2-40B4-BE49-F238E27FC236}">
                      <a16:creationId xmlns:a16="http://schemas.microsoft.com/office/drawing/2014/main" id="{87D61DF8-4C46-4216-AC1C-31C05574218E}"/>
                    </a:ext>
                  </a:extLst>
                </p:cNvPr>
                <p:cNvGrpSpPr/>
                <p:nvPr/>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6E840364-6266-4319-91F6-47D17BBFDE73}"/>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8" name="Rechthoek 57">
                    <a:extLst>
                      <a:ext uri="{FF2B5EF4-FFF2-40B4-BE49-F238E27FC236}">
                        <a16:creationId xmlns:a16="http://schemas.microsoft.com/office/drawing/2014/main" id="{A35C7AE0-2A24-4F39-925E-564C6D9DC759}"/>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4" name="Groep 53">
                  <a:extLst>
                    <a:ext uri="{FF2B5EF4-FFF2-40B4-BE49-F238E27FC236}">
                      <a16:creationId xmlns:a16="http://schemas.microsoft.com/office/drawing/2014/main" id="{8FFEE625-E97B-4D79-857C-A1BB760A7366}"/>
                    </a:ext>
                  </a:extLst>
                </p:cNvPr>
                <p:cNvGrpSpPr/>
                <p:nvPr/>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EEDCA767-205A-4DD5-BA87-F49A03321996}"/>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6" name="Rechthoek 55">
                    <a:extLst>
                      <a:ext uri="{FF2B5EF4-FFF2-40B4-BE49-F238E27FC236}">
                        <a16:creationId xmlns:a16="http://schemas.microsoft.com/office/drawing/2014/main" id="{D19F7EDE-D37A-47EC-9830-8B9CD0E43E1E}"/>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0" name="Rechthoek 49">
                <a:extLst>
                  <a:ext uri="{FF2B5EF4-FFF2-40B4-BE49-F238E27FC236}">
                    <a16:creationId xmlns:a16="http://schemas.microsoft.com/office/drawing/2014/main" id="{53882FCD-9C48-4779-89DA-EA258002FCBC}"/>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1" name="Gelijkbenige driehoek 78">
                <a:extLst>
                  <a:ext uri="{FF2B5EF4-FFF2-40B4-BE49-F238E27FC236}">
                    <a16:creationId xmlns:a16="http://schemas.microsoft.com/office/drawing/2014/main" id="{C121325F-E111-41A8-8AC0-57DE8E2E5CB8}"/>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6" name="Rechthoek 25">
              <a:extLst>
                <a:ext uri="{FF2B5EF4-FFF2-40B4-BE49-F238E27FC236}">
                  <a16:creationId xmlns:a16="http://schemas.microsoft.com/office/drawing/2014/main" id="{01BFA8A5-2A8B-4610-B046-B798EB9FEC1F}"/>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27" name="Groep 26">
              <a:extLst>
                <a:ext uri="{FF2B5EF4-FFF2-40B4-BE49-F238E27FC236}">
                  <a16:creationId xmlns:a16="http://schemas.microsoft.com/office/drawing/2014/main" id="{FF0A56DD-2F4E-4CF0-9231-711C57339965}"/>
                </a:ext>
              </a:extLst>
            </p:cNvPr>
            <p:cNvGrpSpPr/>
            <p:nvPr/>
          </p:nvGrpSpPr>
          <p:grpSpPr>
            <a:xfrm>
              <a:off x="13521121" y="3391865"/>
              <a:ext cx="1222990" cy="563933"/>
              <a:chOff x="-2485819" y="3399207"/>
              <a:chExt cx="1222990" cy="563933"/>
            </a:xfrm>
          </p:grpSpPr>
          <p:sp>
            <p:nvSpPr>
              <p:cNvPr id="28" name="Rechthoek 27">
                <a:extLst>
                  <a:ext uri="{FF2B5EF4-FFF2-40B4-BE49-F238E27FC236}">
                    <a16:creationId xmlns:a16="http://schemas.microsoft.com/office/drawing/2014/main" id="{35271A7A-5B79-4462-907F-B24387625AC5}"/>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9" name="Rechthoek 28">
                <a:extLst>
                  <a:ext uri="{FF2B5EF4-FFF2-40B4-BE49-F238E27FC236}">
                    <a16:creationId xmlns:a16="http://schemas.microsoft.com/office/drawing/2014/main" id="{8F213FD8-7DA2-4E12-9627-8C1D6726F1F4}"/>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0" name="Groep 29">
                <a:extLst>
                  <a:ext uri="{FF2B5EF4-FFF2-40B4-BE49-F238E27FC236}">
                    <a16:creationId xmlns:a16="http://schemas.microsoft.com/office/drawing/2014/main" id="{7BEB485E-8DC6-4BC1-9207-19D1CAF41540}"/>
                  </a:ext>
                </a:extLst>
              </p:cNvPr>
              <p:cNvGrpSpPr/>
              <p:nvPr/>
            </p:nvGrpSpPr>
            <p:grpSpPr>
              <a:xfrm>
                <a:off x="-2403869" y="3460544"/>
                <a:ext cx="155951" cy="131922"/>
                <a:chOff x="12968836" y="3354170"/>
                <a:chExt cx="404806" cy="342433"/>
              </a:xfrm>
            </p:grpSpPr>
            <p:sp>
              <p:nvSpPr>
                <p:cNvPr id="43" name="Rechthoek: afgeronde hoeken 61">
                  <a:extLst>
                    <a:ext uri="{FF2B5EF4-FFF2-40B4-BE49-F238E27FC236}">
                      <a16:creationId xmlns:a16="http://schemas.microsoft.com/office/drawing/2014/main" id="{908DF440-1F53-46F7-8FAF-F25B37560ACB}"/>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2A51204B-0AF8-4327-AFCF-70E10E918781}"/>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2450D231-43FE-4DD9-AF0B-6B0487BAB6FF}"/>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3328E234-CCE4-4FC0-87FC-0359D227FDDF}"/>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7" name="Rechthoek 46">
                  <a:extLst>
                    <a:ext uri="{FF2B5EF4-FFF2-40B4-BE49-F238E27FC236}">
                      <a16:creationId xmlns:a16="http://schemas.microsoft.com/office/drawing/2014/main" id="{4543C4BA-8112-4E22-85DC-872DBAEFFDD9}"/>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3E9F9158-281D-4BDA-8175-15B7C02671C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1" name="Groep 30">
                <a:extLst>
                  <a:ext uri="{FF2B5EF4-FFF2-40B4-BE49-F238E27FC236}">
                    <a16:creationId xmlns:a16="http://schemas.microsoft.com/office/drawing/2014/main" id="{2AC93DD5-1E21-440A-85D5-000492CFCB7E}"/>
                  </a:ext>
                </a:extLst>
              </p:cNvPr>
              <p:cNvGrpSpPr/>
              <p:nvPr/>
            </p:nvGrpSpPr>
            <p:grpSpPr>
              <a:xfrm>
                <a:off x="-2423424" y="3690208"/>
                <a:ext cx="166739" cy="218963"/>
                <a:chOff x="12940828" y="3950597"/>
                <a:chExt cx="432813" cy="568367"/>
              </a:xfrm>
            </p:grpSpPr>
            <p:grpSp>
              <p:nvGrpSpPr>
                <p:cNvPr id="35" name="Groep 34">
                  <a:extLst>
                    <a:ext uri="{FF2B5EF4-FFF2-40B4-BE49-F238E27FC236}">
                      <a16:creationId xmlns:a16="http://schemas.microsoft.com/office/drawing/2014/main" id="{600E1A90-E440-472D-A5F8-82487840F2C4}"/>
                    </a:ext>
                  </a:extLst>
                </p:cNvPr>
                <p:cNvGrpSpPr/>
                <p:nvPr/>
              </p:nvGrpSpPr>
              <p:grpSpPr>
                <a:xfrm>
                  <a:off x="13000382" y="4006891"/>
                  <a:ext cx="373259" cy="315747"/>
                  <a:chOff x="12968836" y="3354170"/>
                  <a:chExt cx="404806" cy="342433"/>
                </a:xfrm>
              </p:grpSpPr>
              <p:sp>
                <p:nvSpPr>
                  <p:cNvPr id="37" name="Rechthoek: afgeronde hoeken 55">
                    <a:extLst>
                      <a:ext uri="{FF2B5EF4-FFF2-40B4-BE49-F238E27FC236}">
                        <a16:creationId xmlns:a16="http://schemas.microsoft.com/office/drawing/2014/main" id="{904914B9-BB14-4955-AD69-9C103B59AC3E}"/>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38" name="Rechthoek 37">
                    <a:extLst>
                      <a:ext uri="{FF2B5EF4-FFF2-40B4-BE49-F238E27FC236}">
                        <a16:creationId xmlns:a16="http://schemas.microsoft.com/office/drawing/2014/main" id="{F2E16C01-60E2-48F6-8568-B7C22CA1E6A9}"/>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39" name="Rechthoek 38">
                    <a:extLst>
                      <a:ext uri="{FF2B5EF4-FFF2-40B4-BE49-F238E27FC236}">
                        <a16:creationId xmlns:a16="http://schemas.microsoft.com/office/drawing/2014/main" id="{C23D03CF-02AA-48C9-A9D5-246F0EF70DD9}"/>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0" name="Rechthoek 39">
                    <a:extLst>
                      <a:ext uri="{FF2B5EF4-FFF2-40B4-BE49-F238E27FC236}">
                        <a16:creationId xmlns:a16="http://schemas.microsoft.com/office/drawing/2014/main" id="{03D04736-7C2E-4BC7-B132-9A894B285AC5}"/>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1" name="Rechthoek 40">
                    <a:extLst>
                      <a:ext uri="{FF2B5EF4-FFF2-40B4-BE49-F238E27FC236}">
                        <a16:creationId xmlns:a16="http://schemas.microsoft.com/office/drawing/2014/main" id="{102CBDAF-47B0-4429-B9E7-F086D2597C9D}"/>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76BB9E5A-C5E2-414A-AF7E-B0BC853ECB65}"/>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36" name="Boog 35">
                  <a:extLst>
                    <a:ext uri="{FF2B5EF4-FFF2-40B4-BE49-F238E27FC236}">
                      <a16:creationId xmlns:a16="http://schemas.microsoft.com/office/drawing/2014/main" id="{36B2DB11-84F9-4338-9AC7-6CD3675382DA}"/>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2" name="Tekstvak 31">
                <a:extLst>
                  <a:ext uri="{FF2B5EF4-FFF2-40B4-BE49-F238E27FC236}">
                    <a16:creationId xmlns:a16="http://schemas.microsoft.com/office/drawing/2014/main" id="{77B5FAE1-4517-4741-969A-FE8E87A55766}"/>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3" name="Tekstvak 32">
                <a:extLst>
                  <a:ext uri="{FF2B5EF4-FFF2-40B4-BE49-F238E27FC236}">
                    <a16:creationId xmlns:a16="http://schemas.microsoft.com/office/drawing/2014/main" id="{C92C5536-A134-464C-B734-DD35C054650E}"/>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4" name="Vrije vorm: vorm 52">
                <a:extLst>
                  <a:ext uri="{FF2B5EF4-FFF2-40B4-BE49-F238E27FC236}">
                    <a16:creationId xmlns:a16="http://schemas.microsoft.com/office/drawing/2014/main" id="{1FC33A55-E195-437B-92E1-A38DA6328A7F}"/>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grpSp>
        <p:nvGrpSpPr>
          <p:cNvPr id="74" name="Groep 73">
            <a:extLst>
              <a:ext uri="{FF2B5EF4-FFF2-40B4-BE49-F238E27FC236}">
                <a16:creationId xmlns:a16="http://schemas.microsoft.com/office/drawing/2014/main" id="{35FDD1B2-3BEC-834D-B9C4-A2B9DFBC746C}"/>
              </a:ext>
            </a:extLst>
          </p:cNvPr>
          <p:cNvGrpSpPr/>
          <p:nvPr/>
        </p:nvGrpSpPr>
        <p:grpSpPr>
          <a:xfrm>
            <a:off x="-3593091" y="2754611"/>
            <a:ext cx="3593091" cy="4430752"/>
            <a:chOff x="-3593091" y="2754611"/>
            <a:chExt cx="3593091" cy="4430752"/>
          </a:xfrm>
        </p:grpSpPr>
        <p:pic>
          <p:nvPicPr>
            <p:cNvPr id="75" name="Afbeelding 74">
              <a:extLst>
                <a:ext uri="{FF2B5EF4-FFF2-40B4-BE49-F238E27FC236}">
                  <a16:creationId xmlns:a16="http://schemas.microsoft.com/office/drawing/2014/main" id="{8589FA82-F832-AC4D-AA84-5D3BC139948A}"/>
                </a:ext>
              </a:extLst>
            </p:cNvPr>
            <p:cNvPicPr>
              <a:picLocks noChangeAspect="1"/>
            </p:cNvPicPr>
            <p:nvPr/>
          </p:nvPicPr>
          <p:blipFill>
            <a:blip r:embed="rId6"/>
            <a:stretch>
              <a:fillRect/>
            </a:stretch>
          </p:blipFill>
          <p:spPr>
            <a:xfrm>
              <a:off x="-3022328" y="4545142"/>
              <a:ext cx="2628900" cy="2006600"/>
            </a:xfrm>
            <a:prstGeom prst="rect">
              <a:avLst/>
            </a:prstGeom>
          </p:spPr>
        </p:pic>
        <p:grpSp>
          <p:nvGrpSpPr>
            <p:cNvPr id="76" name="Groep 75">
              <a:extLst>
                <a:ext uri="{FF2B5EF4-FFF2-40B4-BE49-F238E27FC236}">
                  <a16:creationId xmlns:a16="http://schemas.microsoft.com/office/drawing/2014/main" id="{73FD4303-3A76-4548-9CA0-E0E2BF8C7CAB}"/>
                </a:ext>
              </a:extLst>
            </p:cNvPr>
            <p:cNvGrpSpPr/>
            <p:nvPr/>
          </p:nvGrpSpPr>
          <p:grpSpPr>
            <a:xfrm>
              <a:off x="-3593091" y="2754611"/>
              <a:ext cx="3593091" cy="4430752"/>
              <a:chOff x="-3593091" y="2754611"/>
              <a:chExt cx="3593091" cy="4430752"/>
            </a:xfrm>
          </p:grpSpPr>
          <p:sp>
            <p:nvSpPr>
              <p:cNvPr id="82" name="Rechthoek 81">
                <a:extLst>
                  <a:ext uri="{FF2B5EF4-FFF2-40B4-BE49-F238E27FC236}">
                    <a16:creationId xmlns:a16="http://schemas.microsoft.com/office/drawing/2014/main" id="{5041137E-D87C-404F-9D7A-026126F05920}"/>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83" name="Rechthoek 82">
                <a:extLst>
                  <a:ext uri="{FF2B5EF4-FFF2-40B4-BE49-F238E27FC236}">
                    <a16:creationId xmlns:a16="http://schemas.microsoft.com/office/drawing/2014/main" id="{84452766-584D-8F49-A67B-FAB4D7C7D862}"/>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84" name="VOORBEELD">
                <a:extLst>
                  <a:ext uri="{FF2B5EF4-FFF2-40B4-BE49-F238E27FC236}">
                    <a16:creationId xmlns:a16="http://schemas.microsoft.com/office/drawing/2014/main" id="{6C8DECB4-1388-F64A-B6F2-2B9070E62AFB}"/>
                  </a:ext>
                </a:extLst>
              </p:cNvPr>
              <p:cNvGrpSpPr/>
              <p:nvPr/>
            </p:nvGrpSpPr>
            <p:grpSpPr>
              <a:xfrm>
                <a:off x="-3412097" y="3250745"/>
                <a:ext cx="3234311" cy="604518"/>
                <a:chOff x="-3605171" y="458674"/>
                <a:chExt cx="3234311" cy="558875"/>
              </a:xfrm>
            </p:grpSpPr>
            <p:sp>
              <p:nvSpPr>
                <p:cNvPr id="85" name="Rechthoek 84">
                  <a:extLst>
                    <a:ext uri="{FF2B5EF4-FFF2-40B4-BE49-F238E27FC236}">
                      <a16:creationId xmlns:a16="http://schemas.microsoft.com/office/drawing/2014/main" id="{08974A7A-1E72-514C-8F96-70F4113C100E}"/>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86" name="Rechthoek 85">
                  <a:extLst>
                    <a:ext uri="{FF2B5EF4-FFF2-40B4-BE49-F238E27FC236}">
                      <a16:creationId xmlns:a16="http://schemas.microsoft.com/office/drawing/2014/main" id="{CE23C1CC-077B-B145-9F34-C1432274B57A}"/>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87" name="Groep 86">
                  <a:extLst>
                    <a:ext uri="{FF2B5EF4-FFF2-40B4-BE49-F238E27FC236}">
                      <a16:creationId xmlns:a16="http://schemas.microsoft.com/office/drawing/2014/main" id="{33D34FAB-B69C-D74A-93C2-593A26CD4919}"/>
                    </a:ext>
                  </a:extLst>
                </p:cNvPr>
                <p:cNvGrpSpPr/>
                <p:nvPr/>
              </p:nvGrpSpPr>
              <p:grpSpPr>
                <a:xfrm>
                  <a:off x="-3386247" y="830871"/>
                  <a:ext cx="139423" cy="109566"/>
                  <a:chOff x="-2866744" y="827071"/>
                  <a:chExt cx="168701" cy="132575"/>
                </a:xfrm>
              </p:grpSpPr>
              <p:grpSp>
                <p:nvGrpSpPr>
                  <p:cNvPr id="118" name="Groep 117">
                    <a:extLst>
                      <a:ext uri="{FF2B5EF4-FFF2-40B4-BE49-F238E27FC236}">
                        <a16:creationId xmlns:a16="http://schemas.microsoft.com/office/drawing/2014/main" id="{8E6B3B6A-15E0-A543-B840-F4ECB956BD6F}"/>
                      </a:ext>
                    </a:extLst>
                  </p:cNvPr>
                  <p:cNvGrpSpPr/>
                  <p:nvPr/>
                </p:nvGrpSpPr>
                <p:grpSpPr>
                  <a:xfrm>
                    <a:off x="-2866744" y="827071"/>
                    <a:ext cx="168701" cy="132575"/>
                    <a:chOff x="-2866744" y="827071"/>
                    <a:chExt cx="168701" cy="132575"/>
                  </a:xfrm>
                </p:grpSpPr>
                <p:cxnSp>
                  <p:nvCxnSpPr>
                    <p:cNvPr id="120" name="Rechte verbindingslijn 119">
                      <a:extLst>
                        <a:ext uri="{FF2B5EF4-FFF2-40B4-BE49-F238E27FC236}">
                          <a16:creationId xmlns:a16="http://schemas.microsoft.com/office/drawing/2014/main" id="{5233B20B-313C-C845-B812-0FE21BFF052A}"/>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1" name="Rechte verbindingslijn 120">
                      <a:extLst>
                        <a:ext uri="{FF2B5EF4-FFF2-40B4-BE49-F238E27FC236}">
                          <a16:creationId xmlns:a16="http://schemas.microsoft.com/office/drawing/2014/main" id="{9B6B6214-52E4-4743-91E7-7E631ECDF6D3}"/>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2" name="Rechte verbindingslijn 121">
                      <a:extLst>
                        <a:ext uri="{FF2B5EF4-FFF2-40B4-BE49-F238E27FC236}">
                          <a16:creationId xmlns:a16="http://schemas.microsoft.com/office/drawing/2014/main" id="{4386EE14-FCE8-AA4C-895E-819D0604D9F8}"/>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677BF167-4389-9848-A45A-FC4B85D362B9}"/>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30B69962-01B8-9B42-8B3C-4FF600752FBC}"/>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19" name="Pijl: rechts 129">
                    <a:extLst>
                      <a:ext uri="{FF2B5EF4-FFF2-40B4-BE49-F238E27FC236}">
                        <a16:creationId xmlns:a16="http://schemas.microsoft.com/office/drawing/2014/main" id="{CE05CADC-A423-FF4C-B501-B6865ABDEA9F}"/>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88" name="Groep 87">
                  <a:extLst>
                    <a:ext uri="{FF2B5EF4-FFF2-40B4-BE49-F238E27FC236}">
                      <a16:creationId xmlns:a16="http://schemas.microsoft.com/office/drawing/2014/main" id="{866CE459-A55C-1140-8929-4E8CFA475AFF}"/>
                    </a:ext>
                  </a:extLst>
                </p:cNvPr>
                <p:cNvGrpSpPr/>
                <p:nvPr/>
              </p:nvGrpSpPr>
              <p:grpSpPr>
                <a:xfrm>
                  <a:off x="-3605171" y="830871"/>
                  <a:ext cx="139423" cy="109566"/>
                  <a:chOff x="-2866744" y="518074"/>
                  <a:chExt cx="168701" cy="132575"/>
                </a:xfrm>
              </p:grpSpPr>
              <p:grpSp>
                <p:nvGrpSpPr>
                  <p:cNvPr id="111" name="Groep 110">
                    <a:extLst>
                      <a:ext uri="{FF2B5EF4-FFF2-40B4-BE49-F238E27FC236}">
                        <a16:creationId xmlns:a16="http://schemas.microsoft.com/office/drawing/2014/main" id="{ACDCD3B8-4D98-234E-952E-22936C31B075}"/>
                      </a:ext>
                    </a:extLst>
                  </p:cNvPr>
                  <p:cNvGrpSpPr/>
                  <p:nvPr/>
                </p:nvGrpSpPr>
                <p:grpSpPr>
                  <a:xfrm>
                    <a:off x="-2866744" y="518074"/>
                    <a:ext cx="168701" cy="132575"/>
                    <a:chOff x="-2866744" y="518074"/>
                    <a:chExt cx="168701" cy="132575"/>
                  </a:xfrm>
                </p:grpSpPr>
                <p:cxnSp>
                  <p:nvCxnSpPr>
                    <p:cNvPr id="113" name="Rechte verbindingslijn 112">
                      <a:extLst>
                        <a:ext uri="{FF2B5EF4-FFF2-40B4-BE49-F238E27FC236}">
                          <a16:creationId xmlns:a16="http://schemas.microsoft.com/office/drawing/2014/main" id="{2CA3F8D9-739E-0445-9861-FA6E01A09153}"/>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4" name="Rechte verbindingslijn 113">
                      <a:extLst>
                        <a:ext uri="{FF2B5EF4-FFF2-40B4-BE49-F238E27FC236}">
                          <a16:creationId xmlns:a16="http://schemas.microsoft.com/office/drawing/2014/main" id="{6B852CCE-064C-2A46-879A-84D6AC67D3FC}"/>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1D0BF97A-A5B2-5D41-9FF8-67A14984358D}"/>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164AB8C1-77E9-CB4D-BED7-74366EA65452}"/>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AB45C0D9-FF18-EC42-8083-825C2FDFCA0E}"/>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2" name="Pijl: rechts 122">
                    <a:extLst>
                      <a:ext uri="{FF2B5EF4-FFF2-40B4-BE49-F238E27FC236}">
                        <a16:creationId xmlns:a16="http://schemas.microsoft.com/office/drawing/2014/main" id="{D29C3854-1588-D542-9E4B-1BEAE65678F6}"/>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89" name="Rechte verbindingslijn 88">
                  <a:extLst>
                    <a:ext uri="{FF2B5EF4-FFF2-40B4-BE49-F238E27FC236}">
                      <a16:creationId xmlns:a16="http://schemas.microsoft.com/office/drawing/2014/main" id="{BA8CE482-A866-084F-849A-F0BE765F3872}"/>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90" name="Rechte verbindingslijn 89">
                  <a:extLst>
                    <a:ext uri="{FF2B5EF4-FFF2-40B4-BE49-F238E27FC236}">
                      <a16:creationId xmlns:a16="http://schemas.microsoft.com/office/drawing/2014/main" id="{181AA7B8-6E8E-7D42-841E-F1E83F209A0C}"/>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91" name="Rechthoek 90">
                  <a:extLst>
                    <a:ext uri="{FF2B5EF4-FFF2-40B4-BE49-F238E27FC236}">
                      <a16:creationId xmlns:a16="http://schemas.microsoft.com/office/drawing/2014/main" id="{B748CCC1-CC3D-844D-9A7E-0E2C87962BF9}"/>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92" name="Rechthoek 91">
                  <a:extLst>
                    <a:ext uri="{FF2B5EF4-FFF2-40B4-BE49-F238E27FC236}">
                      <a16:creationId xmlns:a16="http://schemas.microsoft.com/office/drawing/2014/main" id="{CA828334-2C73-9845-A9E5-DDCB6ABBDF81}"/>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93" name="Groep 92">
                  <a:extLst>
                    <a:ext uri="{FF2B5EF4-FFF2-40B4-BE49-F238E27FC236}">
                      <a16:creationId xmlns:a16="http://schemas.microsoft.com/office/drawing/2014/main" id="{CF6CBFE1-DBBB-5142-8580-AC25281AC2B6}"/>
                    </a:ext>
                  </a:extLst>
                </p:cNvPr>
                <p:cNvGrpSpPr/>
                <p:nvPr/>
              </p:nvGrpSpPr>
              <p:grpSpPr>
                <a:xfrm>
                  <a:off x="-2916763" y="769168"/>
                  <a:ext cx="268738" cy="248381"/>
                  <a:chOff x="-2916763" y="769168"/>
                  <a:chExt cx="268738" cy="248381"/>
                </a:xfrm>
              </p:grpSpPr>
              <p:sp>
                <p:nvSpPr>
                  <p:cNvPr id="103" name="Rechthoek 102">
                    <a:extLst>
                      <a:ext uri="{FF2B5EF4-FFF2-40B4-BE49-F238E27FC236}">
                        <a16:creationId xmlns:a16="http://schemas.microsoft.com/office/drawing/2014/main" id="{DF6C4C1B-63F3-E545-A23F-857C8240F6E8}"/>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104" name="Groep 103">
                    <a:extLst>
                      <a:ext uri="{FF2B5EF4-FFF2-40B4-BE49-F238E27FC236}">
                        <a16:creationId xmlns:a16="http://schemas.microsoft.com/office/drawing/2014/main" id="{41607A83-E683-8143-A0D5-C4F580F21583}"/>
                      </a:ext>
                    </a:extLst>
                  </p:cNvPr>
                  <p:cNvGrpSpPr/>
                  <p:nvPr/>
                </p:nvGrpSpPr>
                <p:grpSpPr>
                  <a:xfrm>
                    <a:off x="-2866744" y="827071"/>
                    <a:ext cx="168701" cy="132575"/>
                    <a:chOff x="-2866744" y="827071"/>
                    <a:chExt cx="168701" cy="132575"/>
                  </a:xfrm>
                </p:grpSpPr>
                <p:cxnSp>
                  <p:nvCxnSpPr>
                    <p:cNvPr id="106" name="Rechte verbindingslijn 105">
                      <a:extLst>
                        <a:ext uri="{FF2B5EF4-FFF2-40B4-BE49-F238E27FC236}">
                          <a16:creationId xmlns:a16="http://schemas.microsoft.com/office/drawing/2014/main" id="{31CB9E33-C20B-C546-9478-2DB192270431}"/>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07" name="Rechte verbindingslijn 106">
                      <a:extLst>
                        <a:ext uri="{FF2B5EF4-FFF2-40B4-BE49-F238E27FC236}">
                          <a16:creationId xmlns:a16="http://schemas.microsoft.com/office/drawing/2014/main" id="{AA0032CC-BF3D-6946-882A-0E850DB626A0}"/>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08" name="Rechte verbindingslijn 107">
                      <a:extLst>
                        <a:ext uri="{FF2B5EF4-FFF2-40B4-BE49-F238E27FC236}">
                          <a16:creationId xmlns:a16="http://schemas.microsoft.com/office/drawing/2014/main" id="{7FDE4071-A870-DE42-8909-88FFAB8BF088}"/>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09" name="Rechte verbindingslijn 108">
                      <a:extLst>
                        <a:ext uri="{FF2B5EF4-FFF2-40B4-BE49-F238E27FC236}">
                          <a16:creationId xmlns:a16="http://schemas.microsoft.com/office/drawing/2014/main" id="{D518D54D-4905-414F-8D1D-04AB2B62DB90}"/>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10" name="Rechte verbindingslijn 109">
                      <a:extLst>
                        <a:ext uri="{FF2B5EF4-FFF2-40B4-BE49-F238E27FC236}">
                          <a16:creationId xmlns:a16="http://schemas.microsoft.com/office/drawing/2014/main" id="{C9EA76E6-3DE3-4A4C-8561-79521E28D633}"/>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05" name="Pijl: rechts 115">
                    <a:extLst>
                      <a:ext uri="{FF2B5EF4-FFF2-40B4-BE49-F238E27FC236}">
                        <a16:creationId xmlns:a16="http://schemas.microsoft.com/office/drawing/2014/main" id="{46AC5BD7-F138-0741-B56A-123196F133E7}"/>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94" name="Groep 93">
                  <a:extLst>
                    <a:ext uri="{FF2B5EF4-FFF2-40B4-BE49-F238E27FC236}">
                      <a16:creationId xmlns:a16="http://schemas.microsoft.com/office/drawing/2014/main" id="{8F14CAB7-992B-AD4B-B78A-6E04B26F61CA}"/>
                    </a:ext>
                  </a:extLst>
                </p:cNvPr>
                <p:cNvGrpSpPr/>
                <p:nvPr/>
              </p:nvGrpSpPr>
              <p:grpSpPr>
                <a:xfrm>
                  <a:off x="-2916763" y="460171"/>
                  <a:ext cx="268738" cy="248381"/>
                  <a:chOff x="-2916763" y="460171"/>
                  <a:chExt cx="268738" cy="248381"/>
                </a:xfrm>
              </p:grpSpPr>
              <p:sp>
                <p:nvSpPr>
                  <p:cNvPr id="95" name="Rechthoek 94">
                    <a:extLst>
                      <a:ext uri="{FF2B5EF4-FFF2-40B4-BE49-F238E27FC236}">
                        <a16:creationId xmlns:a16="http://schemas.microsoft.com/office/drawing/2014/main" id="{1625D48C-C887-5E4F-821E-C8F7CDB6DA19}"/>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96" name="Groep 95">
                    <a:extLst>
                      <a:ext uri="{FF2B5EF4-FFF2-40B4-BE49-F238E27FC236}">
                        <a16:creationId xmlns:a16="http://schemas.microsoft.com/office/drawing/2014/main" id="{4D7F08E5-D920-C94A-A113-9EE0A5E5E2AE}"/>
                      </a:ext>
                    </a:extLst>
                  </p:cNvPr>
                  <p:cNvGrpSpPr/>
                  <p:nvPr/>
                </p:nvGrpSpPr>
                <p:grpSpPr>
                  <a:xfrm>
                    <a:off x="-2866744" y="518074"/>
                    <a:ext cx="168701" cy="132575"/>
                    <a:chOff x="-2866744" y="518074"/>
                    <a:chExt cx="168701" cy="132575"/>
                  </a:xfrm>
                </p:grpSpPr>
                <p:cxnSp>
                  <p:nvCxnSpPr>
                    <p:cNvPr id="98" name="Rechte verbindingslijn 97">
                      <a:extLst>
                        <a:ext uri="{FF2B5EF4-FFF2-40B4-BE49-F238E27FC236}">
                          <a16:creationId xmlns:a16="http://schemas.microsoft.com/office/drawing/2014/main" id="{D58AB88C-08C1-2C4E-9CB8-5F80DB4D9C36}"/>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99" name="Rechte verbindingslijn 98">
                      <a:extLst>
                        <a:ext uri="{FF2B5EF4-FFF2-40B4-BE49-F238E27FC236}">
                          <a16:creationId xmlns:a16="http://schemas.microsoft.com/office/drawing/2014/main" id="{2823D6E1-0F31-3F4C-839F-76AD4193974A}"/>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00" name="Rechte verbindingslijn 99">
                      <a:extLst>
                        <a:ext uri="{FF2B5EF4-FFF2-40B4-BE49-F238E27FC236}">
                          <a16:creationId xmlns:a16="http://schemas.microsoft.com/office/drawing/2014/main" id="{43AD44EE-ABD4-974E-984B-219761E0F0DF}"/>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01" name="Rechte verbindingslijn 100">
                      <a:extLst>
                        <a:ext uri="{FF2B5EF4-FFF2-40B4-BE49-F238E27FC236}">
                          <a16:creationId xmlns:a16="http://schemas.microsoft.com/office/drawing/2014/main" id="{37A20E9A-6F6D-5242-B1C9-5F816CCD3544}"/>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02" name="Rechte verbindingslijn 101">
                      <a:extLst>
                        <a:ext uri="{FF2B5EF4-FFF2-40B4-BE49-F238E27FC236}">
                          <a16:creationId xmlns:a16="http://schemas.microsoft.com/office/drawing/2014/main" id="{D24C7F83-CFA2-EB47-A6A5-81F61F7F72C5}"/>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97" name="Pijl: rechts 107">
                    <a:extLst>
                      <a:ext uri="{FF2B5EF4-FFF2-40B4-BE49-F238E27FC236}">
                        <a16:creationId xmlns:a16="http://schemas.microsoft.com/office/drawing/2014/main" id="{65871F14-464E-294E-8632-E341B35F8BB8}"/>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sp>
          <p:nvSpPr>
            <p:cNvPr id="77" name="Ovaal 76">
              <a:extLst>
                <a:ext uri="{FF2B5EF4-FFF2-40B4-BE49-F238E27FC236}">
                  <a16:creationId xmlns:a16="http://schemas.microsoft.com/office/drawing/2014/main" id="{F8D95B2D-AC28-DB4C-9D37-1E9DFC191498}"/>
                </a:ext>
              </a:extLst>
            </p:cNvPr>
            <p:cNvSpPr>
              <a:spLocks noChangeAspect="1"/>
            </p:cNvSpPr>
            <p:nvPr/>
          </p:nvSpPr>
          <p:spPr>
            <a:xfrm>
              <a:off x="-3233750" y="461862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1</a:t>
              </a:r>
            </a:p>
          </p:txBody>
        </p:sp>
        <p:sp>
          <p:nvSpPr>
            <p:cNvPr id="78" name="Ovaal 77">
              <a:extLst>
                <a:ext uri="{FF2B5EF4-FFF2-40B4-BE49-F238E27FC236}">
                  <a16:creationId xmlns:a16="http://schemas.microsoft.com/office/drawing/2014/main" id="{802EB50D-CA7C-AB48-9F91-9E9F830231A5}"/>
                </a:ext>
              </a:extLst>
            </p:cNvPr>
            <p:cNvSpPr>
              <a:spLocks noChangeAspect="1"/>
            </p:cNvSpPr>
            <p:nvPr/>
          </p:nvSpPr>
          <p:spPr>
            <a:xfrm>
              <a:off x="-3234259" y="4857894"/>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2</a:t>
              </a:r>
            </a:p>
          </p:txBody>
        </p:sp>
        <p:sp>
          <p:nvSpPr>
            <p:cNvPr id="79" name="Ovaal 78">
              <a:extLst>
                <a:ext uri="{FF2B5EF4-FFF2-40B4-BE49-F238E27FC236}">
                  <a16:creationId xmlns:a16="http://schemas.microsoft.com/office/drawing/2014/main" id="{A3419476-1BB7-824A-8934-C6E7EB9036DB}"/>
                </a:ext>
              </a:extLst>
            </p:cNvPr>
            <p:cNvSpPr>
              <a:spLocks noChangeAspect="1"/>
            </p:cNvSpPr>
            <p:nvPr/>
          </p:nvSpPr>
          <p:spPr>
            <a:xfrm>
              <a:off x="-3234259" y="5086916"/>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3</a:t>
              </a:r>
            </a:p>
          </p:txBody>
        </p:sp>
        <p:sp>
          <p:nvSpPr>
            <p:cNvPr id="80" name="Ovaal 79">
              <a:extLst>
                <a:ext uri="{FF2B5EF4-FFF2-40B4-BE49-F238E27FC236}">
                  <a16:creationId xmlns:a16="http://schemas.microsoft.com/office/drawing/2014/main" id="{F7528A05-B269-E94E-804D-E5202F787651}"/>
                </a:ext>
              </a:extLst>
            </p:cNvPr>
            <p:cNvSpPr>
              <a:spLocks noChangeAspect="1"/>
            </p:cNvSpPr>
            <p:nvPr/>
          </p:nvSpPr>
          <p:spPr>
            <a:xfrm>
              <a:off x="-3234259" y="5318822"/>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4</a:t>
              </a:r>
            </a:p>
          </p:txBody>
        </p:sp>
        <p:sp>
          <p:nvSpPr>
            <p:cNvPr id="81" name="Ovaal 80">
              <a:extLst>
                <a:ext uri="{FF2B5EF4-FFF2-40B4-BE49-F238E27FC236}">
                  <a16:creationId xmlns:a16="http://schemas.microsoft.com/office/drawing/2014/main" id="{DBB1BF9A-DE80-0944-A194-7E00EE2A92B6}"/>
                </a:ext>
              </a:extLst>
            </p:cNvPr>
            <p:cNvSpPr>
              <a:spLocks noChangeAspect="1"/>
            </p:cNvSpPr>
            <p:nvPr/>
          </p:nvSpPr>
          <p:spPr>
            <a:xfrm>
              <a:off x="-3234259" y="5572309"/>
              <a:ext cx="180000" cy="1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latin typeface="+mj-lt"/>
                </a:rPr>
                <a:t>5</a:t>
              </a:r>
            </a:p>
          </p:txBody>
        </p:sp>
      </p:grpSp>
      <p:grpSp>
        <p:nvGrpSpPr>
          <p:cNvPr id="129" name="Graphic 2">
            <a:extLst>
              <a:ext uri="{FF2B5EF4-FFF2-40B4-BE49-F238E27FC236}">
                <a16:creationId xmlns:a16="http://schemas.microsoft.com/office/drawing/2014/main" id="{88E73C99-6D73-1E45-9117-4D62C4FE6F09}"/>
              </a:ext>
            </a:extLst>
          </p:cNvPr>
          <p:cNvGrpSpPr>
            <a:grpSpLocks noChangeAspect="1"/>
          </p:cNvGrpSpPr>
          <p:nvPr/>
        </p:nvGrpSpPr>
        <p:grpSpPr>
          <a:xfrm>
            <a:off x="11131646" y="6312991"/>
            <a:ext cx="814935" cy="291600"/>
            <a:chOff x="-1597345" y="233060"/>
            <a:chExt cx="9980364" cy="3571175"/>
          </a:xfrm>
          <a:solidFill>
            <a:schemeClr val="bg1"/>
          </a:solidFill>
        </p:grpSpPr>
        <p:sp>
          <p:nvSpPr>
            <p:cNvPr id="130" name="Vrije vorm 129">
              <a:extLst>
                <a:ext uri="{FF2B5EF4-FFF2-40B4-BE49-F238E27FC236}">
                  <a16:creationId xmlns:a16="http://schemas.microsoft.com/office/drawing/2014/main" id="{AB59EDD5-4DC5-994A-B079-9E9C9FEC8E70}"/>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grpFill/>
            <a:ln w="10118" cap="flat">
              <a:noFill/>
              <a:prstDash val="solid"/>
              <a:miter/>
            </a:ln>
          </p:spPr>
          <p:txBody>
            <a:bodyPr rtlCol="0" anchor="ctr"/>
            <a:lstStyle/>
            <a:p>
              <a:endParaRPr lang="nl-NL" sz="1350"/>
            </a:p>
          </p:txBody>
        </p:sp>
        <p:sp>
          <p:nvSpPr>
            <p:cNvPr id="131" name="Vrije vorm 130">
              <a:extLst>
                <a:ext uri="{FF2B5EF4-FFF2-40B4-BE49-F238E27FC236}">
                  <a16:creationId xmlns:a16="http://schemas.microsoft.com/office/drawing/2014/main" id="{399323C4-7220-A643-A160-91F59D779FCC}"/>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grpFill/>
            <a:ln w="10118" cap="flat">
              <a:noFill/>
              <a:prstDash val="solid"/>
              <a:miter/>
            </a:ln>
          </p:spPr>
          <p:txBody>
            <a:bodyPr rtlCol="0" anchor="ctr"/>
            <a:lstStyle/>
            <a:p>
              <a:endParaRPr lang="nl-NL" sz="1350"/>
            </a:p>
          </p:txBody>
        </p:sp>
        <p:sp>
          <p:nvSpPr>
            <p:cNvPr id="132" name="Vrije vorm 131">
              <a:extLst>
                <a:ext uri="{FF2B5EF4-FFF2-40B4-BE49-F238E27FC236}">
                  <a16:creationId xmlns:a16="http://schemas.microsoft.com/office/drawing/2014/main" id="{0A88D3AD-0C1B-F248-BAAF-464D74B98E5D}"/>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grpFill/>
            <a:ln w="10118" cap="flat">
              <a:noFill/>
              <a:prstDash val="solid"/>
              <a:miter/>
            </a:ln>
          </p:spPr>
          <p:txBody>
            <a:bodyPr rtlCol="0" anchor="ctr"/>
            <a:lstStyle/>
            <a:p>
              <a:endParaRPr lang="nl-NL" sz="1350"/>
            </a:p>
          </p:txBody>
        </p:sp>
        <p:grpSp>
          <p:nvGrpSpPr>
            <p:cNvPr id="133" name="Graphic 2">
              <a:extLst>
                <a:ext uri="{FF2B5EF4-FFF2-40B4-BE49-F238E27FC236}">
                  <a16:creationId xmlns:a16="http://schemas.microsoft.com/office/drawing/2014/main" id="{2A0C2CC7-588C-554D-AE8D-5C4F27474DBF}"/>
                </a:ext>
              </a:extLst>
            </p:cNvPr>
            <p:cNvGrpSpPr/>
            <p:nvPr/>
          </p:nvGrpSpPr>
          <p:grpSpPr>
            <a:xfrm>
              <a:off x="184698" y="233060"/>
              <a:ext cx="8198320" cy="3571175"/>
              <a:chOff x="184698" y="233060"/>
              <a:chExt cx="8198320" cy="3571175"/>
            </a:xfrm>
            <a:grpFill/>
          </p:grpSpPr>
          <p:sp>
            <p:nvSpPr>
              <p:cNvPr id="134" name="Vrije vorm 133">
                <a:extLst>
                  <a:ext uri="{FF2B5EF4-FFF2-40B4-BE49-F238E27FC236}">
                    <a16:creationId xmlns:a16="http://schemas.microsoft.com/office/drawing/2014/main" id="{1BC6DF54-1569-5241-A331-CB143EB9B9FA}"/>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grpFill/>
              <a:ln w="10118" cap="flat">
                <a:noFill/>
                <a:prstDash val="solid"/>
                <a:miter/>
              </a:ln>
            </p:spPr>
            <p:txBody>
              <a:bodyPr rtlCol="0" anchor="ctr"/>
              <a:lstStyle/>
              <a:p>
                <a:endParaRPr lang="nl-NL" sz="1350"/>
              </a:p>
            </p:txBody>
          </p:sp>
          <p:sp>
            <p:nvSpPr>
              <p:cNvPr id="135" name="Vrije vorm 134">
                <a:extLst>
                  <a:ext uri="{FF2B5EF4-FFF2-40B4-BE49-F238E27FC236}">
                    <a16:creationId xmlns:a16="http://schemas.microsoft.com/office/drawing/2014/main" id="{FE55CE11-328E-E642-970E-1B273699F1B7}"/>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grpFill/>
              <a:ln w="10118" cap="flat">
                <a:noFill/>
                <a:prstDash val="solid"/>
                <a:miter/>
              </a:ln>
            </p:spPr>
            <p:txBody>
              <a:bodyPr rtlCol="0" anchor="ctr"/>
              <a:lstStyle/>
              <a:p>
                <a:endParaRPr lang="nl-NL" sz="1350"/>
              </a:p>
            </p:txBody>
          </p:sp>
          <p:sp>
            <p:nvSpPr>
              <p:cNvPr id="136" name="Vrije vorm 135">
                <a:extLst>
                  <a:ext uri="{FF2B5EF4-FFF2-40B4-BE49-F238E27FC236}">
                    <a16:creationId xmlns:a16="http://schemas.microsoft.com/office/drawing/2014/main" id="{7E3C7FD1-9AFA-5E45-B19F-34A6ED85CF6D}"/>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grpFill/>
              <a:ln w="10118" cap="flat">
                <a:noFill/>
                <a:prstDash val="solid"/>
                <a:miter/>
              </a:ln>
            </p:spPr>
            <p:txBody>
              <a:bodyPr rtlCol="0" anchor="ctr"/>
              <a:lstStyle/>
              <a:p>
                <a:endParaRPr lang="nl-NL" sz="1350"/>
              </a:p>
            </p:txBody>
          </p:sp>
          <p:sp>
            <p:nvSpPr>
              <p:cNvPr id="137" name="Vrije vorm 136">
                <a:extLst>
                  <a:ext uri="{FF2B5EF4-FFF2-40B4-BE49-F238E27FC236}">
                    <a16:creationId xmlns:a16="http://schemas.microsoft.com/office/drawing/2014/main" id="{0A4095C0-E3E4-154A-9027-6CBADD2993BA}"/>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grpFill/>
              <a:ln w="10118" cap="flat">
                <a:noFill/>
                <a:prstDash val="solid"/>
                <a:miter/>
              </a:ln>
            </p:spPr>
            <p:txBody>
              <a:bodyPr rtlCol="0" anchor="ctr"/>
              <a:lstStyle/>
              <a:p>
                <a:endParaRPr lang="nl-NL" sz="1350"/>
              </a:p>
            </p:txBody>
          </p:sp>
          <p:sp>
            <p:nvSpPr>
              <p:cNvPr id="138" name="Vrije vorm 137">
                <a:extLst>
                  <a:ext uri="{FF2B5EF4-FFF2-40B4-BE49-F238E27FC236}">
                    <a16:creationId xmlns:a16="http://schemas.microsoft.com/office/drawing/2014/main" id="{1085B1E7-8B7E-0A4F-90A4-04C48D4156D9}"/>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grpFill/>
              <a:ln w="10118" cap="flat">
                <a:noFill/>
                <a:prstDash val="solid"/>
                <a:miter/>
              </a:ln>
            </p:spPr>
            <p:txBody>
              <a:bodyPr rtlCol="0" anchor="ctr"/>
              <a:lstStyle/>
              <a:p>
                <a:endParaRPr lang="nl-NL" sz="1350"/>
              </a:p>
            </p:txBody>
          </p:sp>
          <p:sp>
            <p:nvSpPr>
              <p:cNvPr id="139" name="Vrije vorm 138">
                <a:extLst>
                  <a:ext uri="{FF2B5EF4-FFF2-40B4-BE49-F238E27FC236}">
                    <a16:creationId xmlns:a16="http://schemas.microsoft.com/office/drawing/2014/main" id="{C3B0C151-D58C-7941-AF09-172C1754F9A7}"/>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grpFill/>
              <a:ln w="10118" cap="flat">
                <a:noFill/>
                <a:prstDash val="solid"/>
                <a:miter/>
              </a:ln>
            </p:spPr>
            <p:txBody>
              <a:bodyPr rtlCol="0" anchor="ctr"/>
              <a:lstStyle/>
              <a:p>
                <a:endParaRPr lang="nl-NL" sz="1350"/>
              </a:p>
            </p:txBody>
          </p:sp>
          <p:sp>
            <p:nvSpPr>
              <p:cNvPr id="140" name="Vrije vorm 139">
                <a:extLst>
                  <a:ext uri="{FF2B5EF4-FFF2-40B4-BE49-F238E27FC236}">
                    <a16:creationId xmlns:a16="http://schemas.microsoft.com/office/drawing/2014/main" id="{8EED6B49-679D-8040-8BA4-6125C807ED16}"/>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grpFill/>
              <a:ln w="10118" cap="flat">
                <a:noFill/>
                <a:prstDash val="solid"/>
                <a:miter/>
              </a:ln>
            </p:spPr>
            <p:txBody>
              <a:bodyPr rtlCol="0" anchor="ctr"/>
              <a:lstStyle/>
              <a:p>
                <a:endParaRPr lang="nl-NL" sz="1350"/>
              </a:p>
            </p:txBody>
          </p:sp>
          <p:sp>
            <p:nvSpPr>
              <p:cNvPr id="141" name="Vrije vorm 140">
                <a:extLst>
                  <a:ext uri="{FF2B5EF4-FFF2-40B4-BE49-F238E27FC236}">
                    <a16:creationId xmlns:a16="http://schemas.microsoft.com/office/drawing/2014/main" id="{30962F1B-8D8B-0B44-8D1C-4C78EB58D524}"/>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grpFill/>
              <a:ln w="10118" cap="flat">
                <a:noFill/>
                <a:prstDash val="solid"/>
                <a:miter/>
              </a:ln>
            </p:spPr>
            <p:txBody>
              <a:bodyPr rtlCol="0" anchor="ctr"/>
              <a:lstStyle/>
              <a:p>
                <a:endParaRPr lang="nl-NL" sz="1350"/>
              </a:p>
            </p:txBody>
          </p:sp>
          <p:sp>
            <p:nvSpPr>
              <p:cNvPr id="142" name="Vrije vorm 141">
                <a:extLst>
                  <a:ext uri="{FF2B5EF4-FFF2-40B4-BE49-F238E27FC236}">
                    <a16:creationId xmlns:a16="http://schemas.microsoft.com/office/drawing/2014/main" id="{31E5DE48-37CF-7C4C-84C9-3A204C3FAD95}"/>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grpFill/>
              <a:ln w="10118" cap="flat">
                <a:noFill/>
                <a:prstDash val="solid"/>
                <a:miter/>
              </a:ln>
            </p:spPr>
            <p:txBody>
              <a:bodyPr rtlCol="0" anchor="ctr"/>
              <a:lstStyle/>
              <a:p>
                <a:endParaRPr lang="nl-NL" sz="1350"/>
              </a:p>
            </p:txBody>
          </p:sp>
          <p:sp>
            <p:nvSpPr>
              <p:cNvPr id="143" name="Vrije vorm 142">
                <a:extLst>
                  <a:ext uri="{FF2B5EF4-FFF2-40B4-BE49-F238E27FC236}">
                    <a16:creationId xmlns:a16="http://schemas.microsoft.com/office/drawing/2014/main" id="{EEF16552-A367-B448-93ED-3319A8AA6192}"/>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grpFill/>
              <a:ln w="10118" cap="flat">
                <a:noFill/>
                <a:prstDash val="solid"/>
                <a:miter/>
              </a:ln>
            </p:spPr>
            <p:txBody>
              <a:bodyPr rtlCol="0" anchor="ctr"/>
              <a:lstStyle/>
              <a:p>
                <a:endParaRPr lang="nl-NL" sz="1350"/>
              </a:p>
            </p:txBody>
          </p:sp>
          <p:sp>
            <p:nvSpPr>
              <p:cNvPr id="144" name="Vrije vorm 143">
                <a:extLst>
                  <a:ext uri="{FF2B5EF4-FFF2-40B4-BE49-F238E27FC236}">
                    <a16:creationId xmlns:a16="http://schemas.microsoft.com/office/drawing/2014/main" id="{BF930DD7-4280-704B-958D-E5C965BB6E2C}"/>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grpFill/>
              <a:ln w="10118" cap="flat">
                <a:noFill/>
                <a:prstDash val="solid"/>
                <a:miter/>
              </a:ln>
            </p:spPr>
            <p:txBody>
              <a:bodyPr rtlCol="0" anchor="ctr"/>
              <a:lstStyle/>
              <a:p>
                <a:endParaRPr lang="nl-NL" sz="1350"/>
              </a:p>
            </p:txBody>
          </p:sp>
          <p:sp>
            <p:nvSpPr>
              <p:cNvPr id="145" name="Vrije vorm 144">
                <a:extLst>
                  <a:ext uri="{FF2B5EF4-FFF2-40B4-BE49-F238E27FC236}">
                    <a16:creationId xmlns:a16="http://schemas.microsoft.com/office/drawing/2014/main" id="{E6156CDF-C23B-A442-8A84-75E51587FA65}"/>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grpFill/>
              <a:ln w="10118" cap="flat">
                <a:noFill/>
                <a:prstDash val="solid"/>
                <a:miter/>
              </a:ln>
            </p:spPr>
            <p:txBody>
              <a:bodyPr rtlCol="0" anchor="ctr"/>
              <a:lstStyle/>
              <a:p>
                <a:endParaRPr lang="nl-NL" sz="1350"/>
              </a:p>
            </p:txBody>
          </p:sp>
          <p:sp>
            <p:nvSpPr>
              <p:cNvPr id="146" name="Vrije vorm 145">
                <a:extLst>
                  <a:ext uri="{FF2B5EF4-FFF2-40B4-BE49-F238E27FC236}">
                    <a16:creationId xmlns:a16="http://schemas.microsoft.com/office/drawing/2014/main" id="{FCF3C313-9AC9-9C44-A91B-3CE7F745E3C2}"/>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grp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533606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Verticale voorstellin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B4717A1-461A-A14C-916B-E93F0D646F0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213" r="24732" b="7787"/>
          <a:stretch/>
        </p:blipFill>
        <p:spPr>
          <a:xfrm>
            <a:off x="0" y="3617555"/>
            <a:ext cx="6882493" cy="3240447"/>
          </a:xfrm>
          <a:prstGeom prst="rect">
            <a:avLst/>
          </a:prstGeom>
        </p:spPr>
      </p:pic>
      <p:sp>
        <p:nvSpPr>
          <p:cNvPr id="79" name="Tijdelijke aanduiding voor afbeelding 78">
            <a:extLst>
              <a:ext uri="{FF2B5EF4-FFF2-40B4-BE49-F238E27FC236}">
                <a16:creationId xmlns:a16="http://schemas.microsoft.com/office/drawing/2014/main" id="{7F0C49A2-5F83-3142-B76F-7F8A2D4BA473}"/>
              </a:ext>
            </a:extLst>
          </p:cNvPr>
          <p:cNvSpPr>
            <a:spLocks noGrp="1"/>
          </p:cNvSpPr>
          <p:nvPr>
            <p:ph type="pic" sz="quarter" idx="14"/>
          </p:nvPr>
        </p:nvSpPr>
        <p:spPr>
          <a:xfrm>
            <a:off x="6882493" y="375557"/>
            <a:ext cx="5309507" cy="6482443"/>
          </a:xfrm>
          <a:custGeom>
            <a:avLst/>
            <a:gdLst>
              <a:gd name="connsiteX0" fmla="*/ 4810629 w 5309507"/>
              <a:gd name="connsiteY0" fmla="*/ 6091081 h 6482443"/>
              <a:gd name="connsiteX1" fmla="*/ 4834606 w 5309507"/>
              <a:gd name="connsiteY1" fmla="*/ 6099287 h 6482443"/>
              <a:gd name="connsiteX2" fmla="*/ 4844199 w 5309507"/>
              <a:gd name="connsiteY2" fmla="*/ 6121380 h 6482443"/>
              <a:gd name="connsiteX3" fmla="*/ 4775781 w 5309507"/>
              <a:gd name="connsiteY3" fmla="*/ 6121380 h 6482443"/>
              <a:gd name="connsiteX4" fmla="*/ 4787450 w 5309507"/>
              <a:gd name="connsiteY4" fmla="*/ 6098970 h 6482443"/>
              <a:gd name="connsiteX5" fmla="*/ 4810629 w 5309507"/>
              <a:gd name="connsiteY5" fmla="*/ 6091081 h 6482443"/>
              <a:gd name="connsiteX6" fmla="*/ 4456641 w 5309507"/>
              <a:gd name="connsiteY6" fmla="*/ 6050384 h 6482443"/>
              <a:gd name="connsiteX7" fmla="*/ 4456641 w 5309507"/>
              <a:gd name="connsiteY7" fmla="*/ 6226500 h 6482443"/>
              <a:gd name="connsiteX8" fmla="*/ 4511311 w 5309507"/>
              <a:gd name="connsiteY8" fmla="*/ 6226500 h 6482443"/>
              <a:gd name="connsiteX9" fmla="*/ 4511311 w 5309507"/>
              <a:gd name="connsiteY9" fmla="*/ 6050384 h 6482443"/>
              <a:gd name="connsiteX10" fmla="*/ 4524464 w 5309507"/>
              <a:gd name="connsiteY10" fmla="*/ 6050370 h 6482443"/>
              <a:gd name="connsiteX11" fmla="*/ 4587767 w 5309507"/>
              <a:gd name="connsiteY11" fmla="*/ 6226486 h 6482443"/>
              <a:gd name="connsiteX12" fmla="*/ 4655225 w 5309507"/>
              <a:gd name="connsiteY12" fmla="*/ 6226486 h 6482443"/>
              <a:gd name="connsiteX13" fmla="*/ 4718528 w 5309507"/>
              <a:gd name="connsiteY13" fmla="*/ 6050370 h 6482443"/>
              <a:gd name="connsiteX14" fmla="*/ 4660341 w 5309507"/>
              <a:gd name="connsiteY14" fmla="*/ 6050370 h 6482443"/>
              <a:gd name="connsiteX15" fmla="*/ 4621656 w 5309507"/>
              <a:gd name="connsiteY15" fmla="*/ 6175987 h 6482443"/>
              <a:gd name="connsiteX16" fmla="*/ 4582971 w 5309507"/>
              <a:gd name="connsiteY16" fmla="*/ 6050370 h 6482443"/>
              <a:gd name="connsiteX17" fmla="*/ 4249173 w 5309507"/>
              <a:gd name="connsiteY17" fmla="*/ 6050357 h 6482443"/>
              <a:gd name="connsiteX18" fmla="*/ 4312477 w 5309507"/>
              <a:gd name="connsiteY18" fmla="*/ 6226471 h 6482443"/>
              <a:gd name="connsiteX19" fmla="*/ 4379935 w 5309507"/>
              <a:gd name="connsiteY19" fmla="*/ 6226472 h 6482443"/>
              <a:gd name="connsiteX20" fmla="*/ 4443237 w 5309507"/>
              <a:gd name="connsiteY20" fmla="*/ 6050357 h 6482443"/>
              <a:gd name="connsiteX21" fmla="*/ 4385050 w 5309507"/>
              <a:gd name="connsiteY21" fmla="*/ 6050357 h 6482443"/>
              <a:gd name="connsiteX22" fmla="*/ 4346365 w 5309507"/>
              <a:gd name="connsiteY22" fmla="*/ 6175973 h 6482443"/>
              <a:gd name="connsiteX23" fmla="*/ 4307680 w 5309507"/>
              <a:gd name="connsiteY23" fmla="*/ 6050357 h 6482443"/>
              <a:gd name="connsiteX24" fmla="*/ 4988072 w 5309507"/>
              <a:gd name="connsiteY24" fmla="*/ 6047848 h 6482443"/>
              <a:gd name="connsiteX25" fmla="*/ 4948908 w 5309507"/>
              <a:gd name="connsiteY25" fmla="*/ 6055108 h 6482443"/>
              <a:gd name="connsiteX26" fmla="*/ 4923973 w 5309507"/>
              <a:gd name="connsiteY26" fmla="*/ 6074833 h 6482443"/>
              <a:gd name="connsiteX27" fmla="*/ 4915499 w 5309507"/>
              <a:gd name="connsiteY27" fmla="*/ 6102451 h 6482443"/>
              <a:gd name="connsiteX28" fmla="*/ 4924770 w 5309507"/>
              <a:gd name="connsiteY28" fmla="*/ 6131013 h 6482443"/>
              <a:gd name="connsiteX29" fmla="*/ 4946829 w 5309507"/>
              <a:gd name="connsiteY29" fmla="*/ 6146479 h 6482443"/>
              <a:gd name="connsiteX30" fmla="*/ 4978801 w 5309507"/>
              <a:gd name="connsiteY30" fmla="*/ 6155789 h 6482443"/>
              <a:gd name="connsiteX31" fmla="*/ 5004698 w 5309507"/>
              <a:gd name="connsiteY31" fmla="*/ 6163838 h 6482443"/>
              <a:gd name="connsiteX32" fmla="*/ 5012689 w 5309507"/>
              <a:gd name="connsiteY32" fmla="*/ 6175041 h 6482443"/>
              <a:gd name="connsiteX33" fmla="*/ 5007096 w 5309507"/>
              <a:gd name="connsiteY33" fmla="*/ 6185299 h 6482443"/>
              <a:gd name="connsiteX34" fmla="*/ 4991271 w 5309507"/>
              <a:gd name="connsiteY34" fmla="*/ 6189246 h 6482443"/>
              <a:gd name="connsiteX35" fmla="*/ 4972407 w 5309507"/>
              <a:gd name="connsiteY35" fmla="*/ 6183564 h 6482443"/>
              <a:gd name="connsiteX36" fmla="*/ 4963774 w 5309507"/>
              <a:gd name="connsiteY36" fmla="*/ 6168730 h 6482443"/>
              <a:gd name="connsiteX37" fmla="*/ 4909745 w 5309507"/>
              <a:gd name="connsiteY37" fmla="*/ 6168730 h 6482443"/>
              <a:gd name="connsiteX38" fmla="*/ 4921573 w 5309507"/>
              <a:gd name="connsiteY38" fmla="*/ 6199503 h 6482443"/>
              <a:gd name="connsiteX39" fmla="*/ 4950347 w 5309507"/>
              <a:gd name="connsiteY39" fmla="*/ 6221123 h 6482443"/>
              <a:gd name="connsiteX40" fmla="*/ 4991908 w 5309507"/>
              <a:gd name="connsiteY40" fmla="*/ 6229013 h 6482443"/>
              <a:gd name="connsiteX41" fmla="*/ 5030116 w 5309507"/>
              <a:gd name="connsiteY41" fmla="*/ 6222070 h 6482443"/>
              <a:gd name="connsiteX42" fmla="*/ 5055370 w 5309507"/>
              <a:gd name="connsiteY42" fmla="*/ 6202974 h 6482443"/>
              <a:gd name="connsiteX43" fmla="*/ 5064163 w 5309507"/>
              <a:gd name="connsiteY43" fmla="*/ 6175359 h 6482443"/>
              <a:gd name="connsiteX44" fmla="*/ 5054414 w 5309507"/>
              <a:gd name="connsiteY44" fmla="*/ 6146163 h 6482443"/>
              <a:gd name="connsiteX45" fmla="*/ 5032513 w 5309507"/>
              <a:gd name="connsiteY45" fmla="*/ 6130382 h 6482443"/>
              <a:gd name="connsiteX46" fmla="*/ 5000223 w 5309507"/>
              <a:gd name="connsiteY46" fmla="*/ 6120440 h 6482443"/>
              <a:gd name="connsiteX47" fmla="*/ 4974805 w 5309507"/>
              <a:gd name="connsiteY47" fmla="*/ 6112865 h 6482443"/>
              <a:gd name="connsiteX48" fmla="*/ 4966654 w 5309507"/>
              <a:gd name="connsiteY48" fmla="*/ 6101502 h 6482443"/>
              <a:gd name="connsiteX49" fmla="*/ 4971768 w 5309507"/>
              <a:gd name="connsiteY49" fmla="*/ 6091561 h 6482443"/>
              <a:gd name="connsiteX50" fmla="*/ 4986475 w 5309507"/>
              <a:gd name="connsiteY50" fmla="*/ 6087932 h 6482443"/>
              <a:gd name="connsiteX51" fmla="*/ 5004538 w 5309507"/>
              <a:gd name="connsiteY51" fmla="*/ 6093296 h 6482443"/>
              <a:gd name="connsiteX52" fmla="*/ 5012689 w 5309507"/>
              <a:gd name="connsiteY52" fmla="*/ 6107815 h 6482443"/>
              <a:gd name="connsiteX53" fmla="*/ 5063203 w 5309507"/>
              <a:gd name="connsiteY53" fmla="*/ 6107815 h 6482443"/>
              <a:gd name="connsiteX54" fmla="*/ 5040984 w 5309507"/>
              <a:gd name="connsiteY54" fmla="*/ 6064261 h 6482443"/>
              <a:gd name="connsiteX55" fmla="*/ 4988072 w 5309507"/>
              <a:gd name="connsiteY55" fmla="*/ 6047848 h 6482443"/>
              <a:gd name="connsiteX56" fmla="*/ 4811267 w 5309507"/>
              <a:gd name="connsiteY56" fmla="*/ 6047841 h 6482443"/>
              <a:gd name="connsiteX57" fmla="*/ 4764271 w 5309507"/>
              <a:gd name="connsiteY57" fmla="*/ 6058887 h 6482443"/>
              <a:gd name="connsiteX58" fmla="*/ 4732459 w 5309507"/>
              <a:gd name="connsiteY58" fmla="*/ 6090449 h 6482443"/>
              <a:gd name="connsiteX59" fmla="*/ 4721111 w 5309507"/>
              <a:gd name="connsiteY59" fmla="*/ 6138423 h 6482443"/>
              <a:gd name="connsiteX60" fmla="*/ 4732621 w 5309507"/>
              <a:gd name="connsiteY60" fmla="*/ 6186398 h 6482443"/>
              <a:gd name="connsiteX61" fmla="*/ 4764590 w 5309507"/>
              <a:gd name="connsiteY61" fmla="*/ 6217960 h 6482443"/>
              <a:gd name="connsiteX62" fmla="*/ 4811267 w 5309507"/>
              <a:gd name="connsiteY62" fmla="*/ 6229007 h 6482443"/>
              <a:gd name="connsiteX63" fmla="*/ 4850594 w 5309507"/>
              <a:gd name="connsiteY63" fmla="*/ 6221117 h 6482443"/>
              <a:gd name="connsiteX64" fmla="*/ 4879845 w 5309507"/>
              <a:gd name="connsiteY64" fmla="*/ 6199337 h 6482443"/>
              <a:gd name="connsiteX65" fmla="*/ 4895992 w 5309507"/>
              <a:gd name="connsiteY65" fmla="*/ 6168092 h 6482443"/>
              <a:gd name="connsiteX66" fmla="*/ 4837805 w 5309507"/>
              <a:gd name="connsiteY66" fmla="*/ 6168092 h 6482443"/>
              <a:gd name="connsiteX67" fmla="*/ 4809350 w 5309507"/>
              <a:gd name="connsiteY67" fmla="*/ 6185134 h 6482443"/>
              <a:gd name="connsiteX68" fmla="*/ 4786171 w 5309507"/>
              <a:gd name="connsiteY68" fmla="*/ 6176456 h 6482443"/>
              <a:gd name="connsiteX69" fmla="*/ 4775461 w 5309507"/>
              <a:gd name="connsiteY69" fmla="*/ 6151363 h 6482443"/>
              <a:gd name="connsiteX70" fmla="*/ 4899188 w 5309507"/>
              <a:gd name="connsiteY70" fmla="*/ 6151363 h 6482443"/>
              <a:gd name="connsiteX71" fmla="*/ 4900147 w 5309507"/>
              <a:gd name="connsiteY71" fmla="*/ 6135584 h 6482443"/>
              <a:gd name="connsiteX72" fmla="*/ 4888797 w 5309507"/>
              <a:gd name="connsiteY72" fmla="*/ 6089187 h 6482443"/>
              <a:gd name="connsiteX73" fmla="*/ 4857307 w 5309507"/>
              <a:gd name="connsiteY73" fmla="*/ 6058572 h 6482443"/>
              <a:gd name="connsiteX74" fmla="*/ 4811267 w 5309507"/>
              <a:gd name="connsiteY74" fmla="*/ 6047841 h 6482443"/>
              <a:gd name="connsiteX75" fmla="*/ 4740357 w 5309507"/>
              <a:gd name="connsiteY75" fmla="*/ 5969817 h 6482443"/>
              <a:gd name="connsiteX76" fmla="*/ 4746087 w 5309507"/>
              <a:gd name="connsiteY76" fmla="*/ 5971348 h 6482443"/>
              <a:gd name="connsiteX77" fmla="*/ 4750323 w 5309507"/>
              <a:gd name="connsiteY77" fmla="*/ 5975746 h 6482443"/>
              <a:gd name="connsiteX78" fmla="*/ 4751893 w 5309507"/>
              <a:gd name="connsiteY78" fmla="*/ 5982619 h 6482443"/>
              <a:gd name="connsiteX79" fmla="*/ 4750323 w 5309507"/>
              <a:gd name="connsiteY79" fmla="*/ 5989491 h 6482443"/>
              <a:gd name="connsiteX80" fmla="*/ 4746087 w 5309507"/>
              <a:gd name="connsiteY80" fmla="*/ 5993889 h 6482443"/>
              <a:gd name="connsiteX81" fmla="*/ 4740357 w 5309507"/>
              <a:gd name="connsiteY81" fmla="*/ 5995421 h 6482443"/>
              <a:gd name="connsiteX82" fmla="*/ 4734746 w 5309507"/>
              <a:gd name="connsiteY82" fmla="*/ 5993851 h 6482443"/>
              <a:gd name="connsiteX83" fmla="*/ 4730508 w 5309507"/>
              <a:gd name="connsiteY83" fmla="*/ 5989334 h 6482443"/>
              <a:gd name="connsiteX84" fmla="*/ 4728900 w 5309507"/>
              <a:gd name="connsiteY84" fmla="*/ 5982462 h 6482443"/>
              <a:gd name="connsiteX85" fmla="*/ 4730508 w 5309507"/>
              <a:gd name="connsiteY85" fmla="*/ 5975668 h 6482443"/>
              <a:gd name="connsiteX86" fmla="*/ 4734706 w 5309507"/>
              <a:gd name="connsiteY86" fmla="*/ 5971309 h 6482443"/>
              <a:gd name="connsiteX87" fmla="*/ 4740357 w 5309507"/>
              <a:gd name="connsiteY87" fmla="*/ 5969817 h 6482443"/>
              <a:gd name="connsiteX88" fmla="*/ 5024152 w 5309507"/>
              <a:gd name="connsiteY88" fmla="*/ 5969741 h 6482443"/>
              <a:gd name="connsiteX89" fmla="*/ 5032117 w 5309507"/>
              <a:gd name="connsiteY89" fmla="*/ 5973080 h 6482443"/>
              <a:gd name="connsiteX90" fmla="*/ 5035373 w 5309507"/>
              <a:gd name="connsiteY90" fmla="*/ 5982622 h 6482443"/>
              <a:gd name="connsiteX91" fmla="*/ 5033805 w 5309507"/>
              <a:gd name="connsiteY91" fmla="*/ 5989691 h 6482443"/>
              <a:gd name="connsiteX92" fmla="*/ 5029606 w 5309507"/>
              <a:gd name="connsiteY92" fmla="*/ 5994050 h 6482443"/>
              <a:gd name="connsiteX93" fmla="*/ 5023994 w 5309507"/>
              <a:gd name="connsiteY93" fmla="*/ 5995503 h 6482443"/>
              <a:gd name="connsiteX94" fmla="*/ 5016185 w 5309507"/>
              <a:gd name="connsiteY94" fmla="*/ 5992165 h 6482443"/>
              <a:gd name="connsiteX95" fmla="*/ 5013086 w 5309507"/>
              <a:gd name="connsiteY95" fmla="*/ 5982622 h 6482443"/>
              <a:gd name="connsiteX96" fmla="*/ 5016264 w 5309507"/>
              <a:gd name="connsiteY96" fmla="*/ 5973080 h 6482443"/>
              <a:gd name="connsiteX97" fmla="*/ 5024152 w 5309507"/>
              <a:gd name="connsiteY97" fmla="*/ 5969741 h 6482443"/>
              <a:gd name="connsiteX98" fmla="*/ 4975650 w 5309507"/>
              <a:gd name="connsiteY98" fmla="*/ 5969741 h 6482443"/>
              <a:gd name="connsiteX99" fmla="*/ 4983615 w 5309507"/>
              <a:gd name="connsiteY99" fmla="*/ 5973080 h 6482443"/>
              <a:gd name="connsiteX100" fmla="*/ 4986871 w 5309507"/>
              <a:gd name="connsiteY100" fmla="*/ 5982622 h 6482443"/>
              <a:gd name="connsiteX101" fmla="*/ 4985303 w 5309507"/>
              <a:gd name="connsiteY101" fmla="*/ 5989691 h 6482443"/>
              <a:gd name="connsiteX102" fmla="*/ 4981104 w 5309507"/>
              <a:gd name="connsiteY102" fmla="*/ 5994050 h 6482443"/>
              <a:gd name="connsiteX103" fmla="*/ 4975492 w 5309507"/>
              <a:gd name="connsiteY103" fmla="*/ 5995503 h 6482443"/>
              <a:gd name="connsiteX104" fmla="*/ 4967683 w 5309507"/>
              <a:gd name="connsiteY104" fmla="*/ 5992165 h 6482443"/>
              <a:gd name="connsiteX105" fmla="*/ 4964584 w 5309507"/>
              <a:gd name="connsiteY105" fmla="*/ 5982622 h 6482443"/>
              <a:gd name="connsiteX106" fmla="*/ 4967762 w 5309507"/>
              <a:gd name="connsiteY106" fmla="*/ 5973080 h 6482443"/>
              <a:gd name="connsiteX107" fmla="*/ 4975650 w 5309507"/>
              <a:gd name="connsiteY107" fmla="*/ 5969741 h 6482443"/>
              <a:gd name="connsiteX108" fmla="*/ 4691461 w 5309507"/>
              <a:gd name="connsiteY108" fmla="*/ 5969741 h 6482443"/>
              <a:gd name="connsiteX109" fmla="*/ 4699427 w 5309507"/>
              <a:gd name="connsiteY109" fmla="*/ 5973080 h 6482443"/>
              <a:gd name="connsiteX110" fmla="*/ 4702684 w 5309507"/>
              <a:gd name="connsiteY110" fmla="*/ 5982622 h 6482443"/>
              <a:gd name="connsiteX111" fmla="*/ 4701114 w 5309507"/>
              <a:gd name="connsiteY111" fmla="*/ 5989691 h 6482443"/>
              <a:gd name="connsiteX112" fmla="*/ 4696916 w 5309507"/>
              <a:gd name="connsiteY112" fmla="*/ 5994050 h 6482443"/>
              <a:gd name="connsiteX113" fmla="*/ 4691304 w 5309507"/>
              <a:gd name="connsiteY113" fmla="*/ 5995503 h 6482443"/>
              <a:gd name="connsiteX114" fmla="*/ 4683496 w 5309507"/>
              <a:gd name="connsiteY114" fmla="*/ 5992165 h 6482443"/>
              <a:gd name="connsiteX115" fmla="*/ 4680396 w 5309507"/>
              <a:gd name="connsiteY115" fmla="*/ 5982622 h 6482443"/>
              <a:gd name="connsiteX116" fmla="*/ 4683575 w 5309507"/>
              <a:gd name="connsiteY116" fmla="*/ 5973080 h 6482443"/>
              <a:gd name="connsiteX117" fmla="*/ 4691461 w 5309507"/>
              <a:gd name="connsiteY117" fmla="*/ 5969741 h 6482443"/>
              <a:gd name="connsiteX118" fmla="*/ 4790820 w 5309507"/>
              <a:gd name="connsiteY118" fmla="*/ 5969190 h 6482443"/>
              <a:gd name="connsiteX119" fmla="*/ 4798119 w 5309507"/>
              <a:gd name="connsiteY119" fmla="*/ 5971742 h 6482443"/>
              <a:gd name="connsiteX120" fmla="*/ 4801180 w 5309507"/>
              <a:gd name="connsiteY120" fmla="*/ 5978536 h 6482443"/>
              <a:gd name="connsiteX121" fmla="*/ 4780541 w 5309507"/>
              <a:gd name="connsiteY121" fmla="*/ 5978536 h 6482443"/>
              <a:gd name="connsiteX122" fmla="*/ 4783954 w 5309507"/>
              <a:gd name="connsiteY122" fmla="*/ 5971664 h 6482443"/>
              <a:gd name="connsiteX123" fmla="*/ 4790820 w 5309507"/>
              <a:gd name="connsiteY123" fmla="*/ 5969190 h 6482443"/>
              <a:gd name="connsiteX124" fmla="*/ 5024307 w 5309507"/>
              <a:gd name="connsiteY124" fmla="*/ 5960160 h 6482443"/>
              <a:gd name="connsiteX125" fmla="*/ 5012929 w 5309507"/>
              <a:gd name="connsiteY125" fmla="*/ 5962948 h 6482443"/>
              <a:gd name="connsiteX126" fmla="*/ 5004885 w 5309507"/>
              <a:gd name="connsiteY126" fmla="*/ 5970842 h 6482443"/>
              <a:gd name="connsiteX127" fmla="*/ 5001943 w 5309507"/>
              <a:gd name="connsiteY127" fmla="*/ 5982622 h 6482443"/>
              <a:gd name="connsiteX128" fmla="*/ 5004807 w 5309507"/>
              <a:gd name="connsiteY128" fmla="*/ 5994404 h 6482443"/>
              <a:gd name="connsiteX129" fmla="*/ 5012693 w 5309507"/>
              <a:gd name="connsiteY129" fmla="*/ 6002297 h 6482443"/>
              <a:gd name="connsiteX130" fmla="*/ 5023994 w 5309507"/>
              <a:gd name="connsiteY130" fmla="*/ 6005086 h 6482443"/>
              <a:gd name="connsiteX131" fmla="*/ 5035491 w 5309507"/>
              <a:gd name="connsiteY131" fmla="*/ 6002297 h 6482443"/>
              <a:gd name="connsiteX132" fmla="*/ 5043653 w 5309507"/>
              <a:gd name="connsiteY132" fmla="*/ 5994404 h 6482443"/>
              <a:gd name="connsiteX133" fmla="*/ 5046674 w 5309507"/>
              <a:gd name="connsiteY133" fmla="*/ 5982622 h 6482443"/>
              <a:gd name="connsiteX134" fmla="*/ 5043731 w 5309507"/>
              <a:gd name="connsiteY134" fmla="*/ 5970842 h 6482443"/>
              <a:gd name="connsiteX135" fmla="*/ 5035688 w 5309507"/>
              <a:gd name="connsiteY135" fmla="*/ 5962948 h 6482443"/>
              <a:gd name="connsiteX136" fmla="*/ 5024307 w 5309507"/>
              <a:gd name="connsiteY136" fmla="*/ 5960160 h 6482443"/>
              <a:gd name="connsiteX137" fmla="*/ 4975806 w 5309507"/>
              <a:gd name="connsiteY137" fmla="*/ 5960160 h 6482443"/>
              <a:gd name="connsiteX138" fmla="*/ 4964428 w 5309507"/>
              <a:gd name="connsiteY138" fmla="*/ 5962948 h 6482443"/>
              <a:gd name="connsiteX139" fmla="*/ 4956383 w 5309507"/>
              <a:gd name="connsiteY139" fmla="*/ 5970842 h 6482443"/>
              <a:gd name="connsiteX140" fmla="*/ 4953440 w 5309507"/>
              <a:gd name="connsiteY140" fmla="*/ 5982622 h 6482443"/>
              <a:gd name="connsiteX141" fmla="*/ 4956305 w 5309507"/>
              <a:gd name="connsiteY141" fmla="*/ 5994404 h 6482443"/>
              <a:gd name="connsiteX142" fmla="*/ 4964191 w 5309507"/>
              <a:gd name="connsiteY142" fmla="*/ 6002297 h 6482443"/>
              <a:gd name="connsiteX143" fmla="*/ 4975492 w 5309507"/>
              <a:gd name="connsiteY143" fmla="*/ 6005086 h 6482443"/>
              <a:gd name="connsiteX144" fmla="*/ 4986989 w 5309507"/>
              <a:gd name="connsiteY144" fmla="*/ 6002297 h 6482443"/>
              <a:gd name="connsiteX145" fmla="*/ 4995151 w 5309507"/>
              <a:gd name="connsiteY145" fmla="*/ 5994404 h 6482443"/>
              <a:gd name="connsiteX146" fmla="*/ 4998172 w 5309507"/>
              <a:gd name="connsiteY146" fmla="*/ 5982622 h 6482443"/>
              <a:gd name="connsiteX147" fmla="*/ 4995229 w 5309507"/>
              <a:gd name="connsiteY147" fmla="*/ 5970842 h 6482443"/>
              <a:gd name="connsiteX148" fmla="*/ 4987186 w 5309507"/>
              <a:gd name="connsiteY148" fmla="*/ 5962948 h 6482443"/>
              <a:gd name="connsiteX149" fmla="*/ 4975806 w 5309507"/>
              <a:gd name="connsiteY149" fmla="*/ 5960160 h 6482443"/>
              <a:gd name="connsiteX150" fmla="*/ 4834849 w 5309507"/>
              <a:gd name="connsiteY150" fmla="*/ 5960160 h 6482443"/>
              <a:gd name="connsiteX151" fmla="*/ 4825706 w 5309507"/>
              <a:gd name="connsiteY151" fmla="*/ 5961888 h 6482443"/>
              <a:gd name="connsiteX152" fmla="*/ 4819742 w 5309507"/>
              <a:gd name="connsiteY152" fmla="*/ 5966602 h 6482443"/>
              <a:gd name="connsiteX153" fmla="*/ 4817662 w 5309507"/>
              <a:gd name="connsiteY153" fmla="*/ 5973199 h 6482443"/>
              <a:gd name="connsiteX154" fmla="*/ 4819898 w 5309507"/>
              <a:gd name="connsiteY154" fmla="*/ 5980189 h 6482443"/>
              <a:gd name="connsiteX155" fmla="*/ 4825235 w 5309507"/>
              <a:gd name="connsiteY155" fmla="*/ 5984037 h 6482443"/>
              <a:gd name="connsiteX156" fmla="*/ 4833200 w 5309507"/>
              <a:gd name="connsiteY156" fmla="*/ 5986472 h 6482443"/>
              <a:gd name="connsiteX157" fmla="*/ 4840066 w 5309507"/>
              <a:gd name="connsiteY157" fmla="*/ 5988789 h 6482443"/>
              <a:gd name="connsiteX158" fmla="*/ 4842225 w 5309507"/>
              <a:gd name="connsiteY158" fmla="*/ 5991970 h 6482443"/>
              <a:gd name="connsiteX159" fmla="*/ 4840460 w 5309507"/>
              <a:gd name="connsiteY159" fmla="*/ 5995190 h 6482443"/>
              <a:gd name="connsiteX160" fmla="*/ 4835553 w 5309507"/>
              <a:gd name="connsiteY160" fmla="*/ 5996447 h 6482443"/>
              <a:gd name="connsiteX161" fmla="*/ 4830179 w 5309507"/>
              <a:gd name="connsiteY161" fmla="*/ 5994797 h 6482443"/>
              <a:gd name="connsiteX162" fmla="*/ 4827707 w 5309507"/>
              <a:gd name="connsiteY162" fmla="*/ 5990635 h 6482443"/>
              <a:gd name="connsiteX163" fmla="*/ 4816642 w 5309507"/>
              <a:gd name="connsiteY163" fmla="*/ 5990635 h 6482443"/>
              <a:gd name="connsiteX164" fmla="*/ 4819350 w 5309507"/>
              <a:gd name="connsiteY164" fmla="*/ 5997940 h 6482443"/>
              <a:gd name="connsiteX165" fmla="*/ 4826058 w 5309507"/>
              <a:gd name="connsiteY165" fmla="*/ 6003162 h 6482443"/>
              <a:gd name="connsiteX166" fmla="*/ 4835633 w 5309507"/>
              <a:gd name="connsiteY166" fmla="*/ 6005086 h 6482443"/>
              <a:gd name="connsiteX167" fmla="*/ 4844697 w 5309507"/>
              <a:gd name="connsiteY167" fmla="*/ 6003398 h 6482443"/>
              <a:gd name="connsiteX168" fmla="*/ 4850661 w 5309507"/>
              <a:gd name="connsiteY168" fmla="*/ 5998725 h 6482443"/>
              <a:gd name="connsiteX169" fmla="*/ 4852740 w 5309507"/>
              <a:gd name="connsiteY169" fmla="*/ 5991970 h 6482443"/>
              <a:gd name="connsiteX170" fmla="*/ 4850426 w 5309507"/>
              <a:gd name="connsiteY170" fmla="*/ 5985020 h 6482443"/>
              <a:gd name="connsiteX171" fmla="*/ 4845128 w 5309507"/>
              <a:gd name="connsiteY171" fmla="*/ 5981131 h 6482443"/>
              <a:gd name="connsiteX172" fmla="*/ 4837359 w 5309507"/>
              <a:gd name="connsiteY172" fmla="*/ 5978697 h 6482443"/>
              <a:gd name="connsiteX173" fmla="*/ 4830531 w 5309507"/>
              <a:gd name="connsiteY173" fmla="*/ 5976379 h 6482443"/>
              <a:gd name="connsiteX174" fmla="*/ 4828335 w 5309507"/>
              <a:gd name="connsiteY174" fmla="*/ 5973041 h 6482443"/>
              <a:gd name="connsiteX175" fmla="*/ 4829944 w 5309507"/>
              <a:gd name="connsiteY175" fmla="*/ 5969978 h 6482443"/>
              <a:gd name="connsiteX176" fmla="*/ 4834533 w 5309507"/>
              <a:gd name="connsiteY176" fmla="*/ 5968879 h 6482443"/>
              <a:gd name="connsiteX177" fmla="*/ 4839674 w 5309507"/>
              <a:gd name="connsiteY177" fmla="*/ 5970411 h 6482443"/>
              <a:gd name="connsiteX178" fmla="*/ 4841832 w 5309507"/>
              <a:gd name="connsiteY178" fmla="*/ 5974533 h 6482443"/>
              <a:gd name="connsiteX179" fmla="*/ 4852348 w 5309507"/>
              <a:gd name="connsiteY179" fmla="*/ 5974533 h 6482443"/>
              <a:gd name="connsiteX180" fmla="*/ 4847247 w 5309507"/>
              <a:gd name="connsiteY180" fmla="*/ 5964048 h 6482443"/>
              <a:gd name="connsiteX181" fmla="*/ 4834849 w 5309507"/>
              <a:gd name="connsiteY181" fmla="*/ 5960160 h 6482443"/>
              <a:gd name="connsiteX182" fmla="*/ 4691618 w 5309507"/>
              <a:gd name="connsiteY182" fmla="*/ 5960160 h 6482443"/>
              <a:gd name="connsiteX183" fmla="*/ 4680239 w 5309507"/>
              <a:gd name="connsiteY183" fmla="*/ 5962948 h 6482443"/>
              <a:gd name="connsiteX184" fmla="*/ 4672195 w 5309507"/>
              <a:gd name="connsiteY184" fmla="*/ 5970842 h 6482443"/>
              <a:gd name="connsiteX185" fmla="*/ 4669252 w 5309507"/>
              <a:gd name="connsiteY185" fmla="*/ 5982622 h 6482443"/>
              <a:gd name="connsiteX186" fmla="*/ 4672117 w 5309507"/>
              <a:gd name="connsiteY186" fmla="*/ 5994404 h 6482443"/>
              <a:gd name="connsiteX187" fmla="*/ 4680004 w 5309507"/>
              <a:gd name="connsiteY187" fmla="*/ 6002297 h 6482443"/>
              <a:gd name="connsiteX188" fmla="*/ 4691304 w 5309507"/>
              <a:gd name="connsiteY188" fmla="*/ 6005086 h 6482443"/>
              <a:gd name="connsiteX189" fmla="*/ 4702801 w 5309507"/>
              <a:gd name="connsiteY189" fmla="*/ 6002297 h 6482443"/>
              <a:gd name="connsiteX190" fmla="*/ 4710963 w 5309507"/>
              <a:gd name="connsiteY190" fmla="*/ 5994404 h 6482443"/>
              <a:gd name="connsiteX191" fmla="*/ 4713984 w 5309507"/>
              <a:gd name="connsiteY191" fmla="*/ 5982622 h 6482443"/>
              <a:gd name="connsiteX192" fmla="*/ 4711041 w 5309507"/>
              <a:gd name="connsiteY192" fmla="*/ 5970842 h 6482443"/>
              <a:gd name="connsiteX193" fmla="*/ 4702998 w 5309507"/>
              <a:gd name="connsiteY193" fmla="*/ 5962948 h 6482443"/>
              <a:gd name="connsiteX194" fmla="*/ 4691618 w 5309507"/>
              <a:gd name="connsiteY194" fmla="*/ 5960160 h 6482443"/>
              <a:gd name="connsiteX195" fmla="*/ 4791135 w 5309507"/>
              <a:gd name="connsiteY195" fmla="*/ 5960158 h 6482443"/>
              <a:gd name="connsiteX196" fmla="*/ 4779755 w 5309507"/>
              <a:gd name="connsiteY196" fmla="*/ 5962906 h 6482443"/>
              <a:gd name="connsiteX197" fmla="*/ 4772064 w 5309507"/>
              <a:gd name="connsiteY197" fmla="*/ 5970761 h 6482443"/>
              <a:gd name="connsiteX198" fmla="*/ 4769319 w 5309507"/>
              <a:gd name="connsiteY198" fmla="*/ 5982621 h 6482443"/>
              <a:gd name="connsiteX199" fmla="*/ 4772103 w 5309507"/>
              <a:gd name="connsiteY199" fmla="*/ 5994403 h 6482443"/>
              <a:gd name="connsiteX200" fmla="*/ 4779873 w 5309507"/>
              <a:gd name="connsiteY200" fmla="*/ 6002295 h 6482443"/>
              <a:gd name="connsiteX201" fmla="*/ 4791135 w 5309507"/>
              <a:gd name="connsiteY201" fmla="*/ 6005084 h 6482443"/>
              <a:gd name="connsiteX202" fmla="*/ 4804241 w 5309507"/>
              <a:gd name="connsiteY202" fmla="*/ 6001039 h 6482443"/>
              <a:gd name="connsiteX203" fmla="*/ 4811459 w 5309507"/>
              <a:gd name="connsiteY203" fmla="*/ 5990711 h 6482443"/>
              <a:gd name="connsiteX204" fmla="*/ 4799610 w 5309507"/>
              <a:gd name="connsiteY204" fmla="*/ 5990711 h 6482443"/>
              <a:gd name="connsiteX205" fmla="*/ 4790899 w 5309507"/>
              <a:gd name="connsiteY205" fmla="*/ 5995973 h 6482443"/>
              <a:gd name="connsiteX206" fmla="*/ 4783757 w 5309507"/>
              <a:gd name="connsiteY206" fmla="*/ 5993302 h 6482443"/>
              <a:gd name="connsiteX207" fmla="*/ 4780462 w 5309507"/>
              <a:gd name="connsiteY207" fmla="*/ 5985919 h 6482443"/>
              <a:gd name="connsiteX208" fmla="*/ 4812245 w 5309507"/>
              <a:gd name="connsiteY208" fmla="*/ 5985919 h 6482443"/>
              <a:gd name="connsiteX209" fmla="*/ 4812559 w 5309507"/>
              <a:gd name="connsiteY209" fmla="*/ 5981678 h 6482443"/>
              <a:gd name="connsiteX210" fmla="*/ 4809850 w 5309507"/>
              <a:gd name="connsiteY210" fmla="*/ 5970408 h 6482443"/>
              <a:gd name="connsiteX211" fmla="*/ 4802240 w 5309507"/>
              <a:gd name="connsiteY211" fmla="*/ 5962829 h 6482443"/>
              <a:gd name="connsiteX212" fmla="*/ 4791135 w 5309507"/>
              <a:gd name="connsiteY212" fmla="*/ 5960158 h 6482443"/>
              <a:gd name="connsiteX213" fmla="*/ 4878877 w 5309507"/>
              <a:gd name="connsiteY213" fmla="*/ 5960157 h 6482443"/>
              <a:gd name="connsiteX214" fmla="*/ 4867733 w 5309507"/>
              <a:gd name="connsiteY214" fmla="*/ 5962945 h 6482443"/>
              <a:gd name="connsiteX215" fmla="*/ 4860120 w 5309507"/>
              <a:gd name="connsiteY215" fmla="*/ 5970800 h 6482443"/>
              <a:gd name="connsiteX216" fmla="*/ 4857374 w 5309507"/>
              <a:gd name="connsiteY216" fmla="*/ 5982620 h 6482443"/>
              <a:gd name="connsiteX217" fmla="*/ 4860120 w 5309507"/>
              <a:gd name="connsiteY217" fmla="*/ 5994441 h 6482443"/>
              <a:gd name="connsiteX218" fmla="*/ 4867733 w 5309507"/>
              <a:gd name="connsiteY218" fmla="*/ 6002295 h 6482443"/>
              <a:gd name="connsiteX219" fmla="*/ 4878877 w 5309507"/>
              <a:gd name="connsiteY219" fmla="*/ 6005083 h 6482443"/>
              <a:gd name="connsiteX220" fmla="*/ 4892218 w 5309507"/>
              <a:gd name="connsiteY220" fmla="*/ 6000921 h 6482443"/>
              <a:gd name="connsiteX221" fmla="*/ 4899359 w 5309507"/>
              <a:gd name="connsiteY221" fmla="*/ 5989689 h 6482443"/>
              <a:gd name="connsiteX222" fmla="*/ 4887509 w 5309507"/>
              <a:gd name="connsiteY222" fmla="*/ 5989689 h 6482443"/>
              <a:gd name="connsiteX223" fmla="*/ 4878798 w 5309507"/>
              <a:gd name="connsiteY223" fmla="*/ 5995659 h 6482443"/>
              <a:gd name="connsiteX224" fmla="*/ 4871343 w 5309507"/>
              <a:gd name="connsiteY224" fmla="*/ 5992241 h 6482443"/>
              <a:gd name="connsiteX225" fmla="*/ 4868597 w 5309507"/>
              <a:gd name="connsiteY225" fmla="*/ 5982620 h 6482443"/>
              <a:gd name="connsiteX226" fmla="*/ 4871343 w 5309507"/>
              <a:gd name="connsiteY226" fmla="*/ 5972920 h 6482443"/>
              <a:gd name="connsiteX227" fmla="*/ 4878798 w 5309507"/>
              <a:gd name="connsiteY227" fmla="*/ 5969504 h 6482443"/>
              <a:gd name="connsiteX228" fmla="*/ 4884330 w 5309507"/>
              <a:gd name="connsiteY228" fmla="*/ 5971114 h 6482443"/>
              <a:gd name="connsiteX229" fmla="*/ 4887509 w 5309507"/>
              <a:gd name="connsiteY229" fmla="*/ 5975551 h 6482443"/>
              <a:gd name="connsiteX230" fmla="*/ 4899359 w 5309507"/>
              <a:gd name="connsiteY230" fmla="*/ 5975551 h 6482443"/>
              <a:gd name="connsiteX231" fmla="*/ 4892258 w 5309507"/>
              <a:gd name="connsiteY231" fmla="*/ 5964202 h 6482443"/>
              <a:gd name="connsiteX232" fmla="*/ 4878877 w 5309507"/>
              <a:gd name="connsiteY232" fmla="*/ 5960157 h 6482443"/>
              <a:gd name="connsiteX233" fmla="*/ 4737531 w 5309507"/>
              <a:gd name="connsiteY233" fmla="*/ 5960156 h 6482443"/>
              <a:gd name="connsiteX234" fmla="*/ 4727447 w 5309507"/>
              <a:gd name="connsiteY234" fmla="*/ 5962904 h 6482443"/>
              <a:gd name="connsiteX235" fmla="*/ 4720307 w 5309507"/>
              <a:gd name="connsiteY235" fmla="*/ 5970758 h 6482443"/>
              <a:gd name="connsiteX236" fmla="*/ 4717677 w 5309507"/>
              <a:gd name="connsiteY236" fmla="*/ 5982462 h 6482443"/>
              <a:gd name="connsiteX237" fmla="*/ 4720307 w 5309507"/>
              <a:gd name="connsiteY237" fmla="*/ 5994282 h 6482443"/>
              <a:gd name="connsiteX238" fmla="*/ 4727486 w 5309507"/>
              <a:gd name="connsiteY238" fmla="*/ 6002254 h 6482443"/>
              <a:gd name="connsiteX239" fmla="*/ 4737531 w 5309507"/>
              <a:gd name="connsiteY239" fmla="*/ 6005082 h 6482443"/>
              <a:gd name="connsiteX240" fmla="*/ 4746047 w 5309507"/>
              <a:gd name="connsiteY240" fmla="*/ 6003039 h 6482443"/>
              <a:gd name="connsiteX241" fmla="*/ 4751893 w 5309507"/>
              <a:gd name="connsiteY241" fmla="*/ 5997934 h 6482443"/>
              <a:gd name="connsiteX242" fmla="*/ 4751893 w 5309507"/>
              <a:gd name="connsiteY242" fmla="*/ 6004689 h 6482443"/>
              <a:gd name="connsiteX243" fmla="*/ 4748911 w 5309507"/>
              <a:gd name="connsiteY243" fmla="*/ 6013368 h 6482443"/>
              <a:gd name="connsiteX244" fmla="*/ 4741141 w 5309507"/>
              <a:gd name="connsiteY244" fmla="*/ 6016234 h 6482443"/>
              <a:gd name="connsiteX245" fmla="*/ 4734196 w 5309507"/>
              <a:gd name="connsiteY245" fmla="*/ 6014467 h 6482443"/>
              <a:gd name="connsiteX246" fmla="*/ 4730468 w 5309507"/>
              <a:gd name="connsiteY246" fmla="*/ 6009716 h 6482443"/>
              <a:gd name="connsiteX247" fmla="*/ 4719560 w 5309507"/>
              <a:gd name="connsiteY247" fmla="*/ 6009716 h 6482443"/>
              <a:gd name="connsiteX248" fmla="*/ 4726270 w 5309507"/>
              <a:gd name="connsiteY248" fmla="*/ 6021497 h 6482443"/>
              <a:gd name="connsiteX249" fmla="*/ 4741456 w 5309507"/>
              <a:gd name="connsiteY249" fmla="*/ 6025817 h 6482443"/>
              <a:gd name="connsiteX250" fmla="*/ 4753226 w 5309507"/>
              <a:gd name="connsiteY250" fmla="*/ 6023028 h 6482443"/>
              <a:gd name="connsiteX251" fmla="*/ 4760525 w 5309507"/>
              <a:gd name="connsiteY251" fmla="*/ 6015488 h 6482443"/>
              <a:gd name="connsiteX252" fmla="*/ 4762958 w 5309507"/>
              <a:gd name="connsiteY252" fmla="*/ 6004689 h 6482443"/>
              <a:gd name="connsiteX253" fmla="*/ 4762958 w 5309507"/>
              <a:gd name="connsiteY253" fmla="*/ 5960863 h 6482443"/>
              <a:gd name="connsiteX254" fmla="*/ 4751893 w 5309507"/>
              <a:gd name="connsiteY254" fmla="*/ 5960863 h 6482443"/>
              <a:gd name="connsiteX255" fmla="*/ 4751893 w 5309507"/>
              <a:gd name="connsiteY255" fmla="*/ 5967067 h 6482443"/>
              <a:gd name="connsiteX256" fmla="*/ 4746087 w 5309507"/>
              <a:gd name="connsiteY256" fmla="*/ 5962081 h 6482443"/>
              <a:gd name="connsiteX257" fmla="*/ 4737531 w 5309507"/>
              <a:gd name="connsiteY257" fmla="*/ 5960156 h 6482443"/>
              <a:gd name="connsiteX258" fmla="*/ 5053100 w 5309507"/>
              <a:gd name="connsiteY258" fmla="*/ 5946290 h 6482443"/>
              <a:gd name="connsiteX259" fmla="*/ 5053100 w 5309507"/>
              <a:gd name="connsiteY259" fmla="*/ 6004411 h 6482443"/>
              <a:gd name="connsiteX260" fmla="*/ 5064086 w 5309507"/>
              <a:gd name="connsiteY260" fmla="*/ 6004411 h 6482443"/>
              <a:gd name="connsiteX261" fmla="*/ 5064086 w 5309507"/>
              <a:gd name="connsiteY261" fmla="*/ 5946290 h 6482443"/>
              <a:gd name="connsiteX262" fmla="*/ 4905880 w 5309507"/>
              <a:gd name="connsiteY262" fmla="*/ 5946256 h 6482443"/>
              <a:gd name="connsiteX263" fmla="*/ 4905880 w 5309507"/>
              <a:gd name="connsiteY263" fmla="*/ 6004377 h 6482443"/>
              <a:gd name="connsiteX264" fmla="*/ 4916866 w 5309507"/>
              <a:gd name="connsiteY264" fmla="*/ 6004377 h 6482443"/>
              <a:gd name="connsiteX265" fmla="*/ 4916866 w 5309507"/>
              <a:gd name="connsiteY265" fmla="*/ 5980343 h 6482443"/>
              <a:gd name="connsiteX266" fmla="*/ 4919495 w 5309507"/>
              <a:gd name="connsiteY266" fmla="*/ 5972371 h 6482443"/>
              <a:gd name="connsiteX267" fmla="*/ 4926676 w 5309507"/>
              <a:gd name="connsiteY267" fmla="*/ 5969583 h 6482443"/>
              <a:gd name="connsiteX268" fmla="*/ 4933739 w 5309507"/>
              <a:gd name="connsiteY268" fmla="*/ 5972371 h 6482443"/>
              <a:gd name="connsiteX269" fmla="*/ 4936329 w 5309507"/>
              <a:gd name="connsiteY269" fmla="*/ 5980343 h 6482443"/>
              <a:gd name="connsiteX270" fmla="*/ 4936329 w 5309507"/>
              <a:gd name="connsiteY270" fmla="*/ 6004377 h 6482443"/>
              <a:gd name="connsiteX271" fmla="*/ 4947315 w 5309507"/>
              <a:gd name="connsiteY271" fmla="*/ 6004377 h 6482443"/>
              <a:gd name="connsiteX272" fmla="*/ 4947315 w 5309507"/>
              <a:gd name="connsiteY272" fmla="*/ 5978850 h 6482443"/>
              <a:gd name="connsiteX273" fmla="*/ 4945156 w 5309507"/>
              <a:gd name="connsiteY273" fmla="*/ 5968758 h 6482443"/>
              <a:gd name="connsiteX274" fmla="*/ 4939154 w 5309507"/>
              <a:gd name="connsiteY274" fmla="*/ 5962396 h 6482443"/>
              <a:gd name="connsiteX275" fmla="*/ 4930365 w 5309507"/>
              <a:gd name="connsiteY275" fmla="*/ 5960236 h 6482443"/>
              <a:gd name="connsiteX276" fmla="*/ 4922516 w 5309507"/>
              <a:gd name="connsiteY276" fmla="*/ 5961847 h 6482443"/>
              <a:gd name="connsiteX277" fmla="*/ 4916866 w 5309507"/>
              <a:gd name="connsiteY277" fmla="*/ 5966284 h 6482443"/>
              <a:gd name="connsiteX278" fmla="*/ 4916866 w 5309507"/>
              <a:gd name="connsiteY278" fmla="*/ 5946256 h 6482443"/>
              <a:gd name="connsiteX279" fmla="*/ 4621692 w 5309507"/>
              <a:gd name="connsiteY279" fmla="*/ 5946256 h 6482443"/>
              <a:gd name="connsiteX280" fmla="*/ 4621692 w 5309507"/>
              <a:gd name="connsiteY280" fmla="*/ 6004377 h 6482443"/>
              <a:gd name="connsiteX281" fmla="*/ 4632678 w 5309507"/>
              <a:gd name="connsiteY281" fmla="*/ 6004377 h 6482443"/>
              <a:gd name="connsiteX282" fmla="*/ 4632678 w 5309507"/>
              <a:gd name="connsiteY282" fmla="*/ 5980343 h 6482443"/>
              <a:gd name="connsiteX283" fmla="*/ 4635307 w 5309507"/>
              <a:gd name="connsiteY283" fmla="*/ 5972371 h 6482443"/>
              <a:gd name="connsiteX284" fmla="*/ 4642487 w 5309507"/>
              <a:gd name="connsiteY284" fmla="*/ 5969583 h 6482443"/>
              <a:gd name="connsiteX285" fmla="*/ 4649550 w 5309507"/>
              <a:gd name="connsiteY285" fmla="*/ 5972371 h 6482443"/>
              <a:gd name="connsiteX286" fmla="*/ 4652140 w 5309507"/>
              <a:gd name="connsiteY286" fmla="*/ 5980343 h 6482443"/>
              <a:gd name="connsiteX287" fmla="*/ 4652140 w 5309507"/>
              <a:gd name="connsiteY287" fmla="*/ 6004377 h 6482443"/>
              <a:gd name="connsiteX288" fmla="*/ 4663126 w 5309507"/>
              <a:gd name="connsiteY288" fmla="*/ 6004377 h 6482443"/>
              <a:gd name="connsiteX289" fmla="*/ 4663126 w 5309507"/>
              <a:gd name="connsiteY289" fmla="*/ 5978850 h 6482443"/>
              <a:gd name="connsiteX290" fmla="*/ 4660968 w 5309507"/>
              <a:gd name="connsiteY290" fmla="*/ 5968758 h 6482443"/>
              <a:gd name="connsiteX291" fmla="*/ 4654965 w 5309507"/>
              <a:gd name="connsiteY291" fmla="*/ 5962396 h 6482443"/>
              <a:gd name="connsiteX292" fmla="*/ 4646175 w 5309507"/>
              <a:gd name="connsiteY292" fmla="*/ 5960236 h 6482443"/>
              <a:gd name="connsiteX293" fmla="*/ 4638328 w 5309507"/>
              <a:gd name="connsiteY293" fmla="*/ 5961847 h 6482443"/>
              <a:gd name="connsiteX294" fmla="*/ 4632678 w 5309507"/>
              <a:gd name="connsiteY294" fmla="*/ 5966284 h 6482443"/>
              <a:gd name="connsiteX295" fmla="*/ 4632678 w 5309507"/>
              <a:gd name="connsiteY295" fmla="*/ 5946256 h 6482443"/>
              <a:gd name="connsiteX296" fmla="*/ 4394699 w 5309507"/>
              <a:gd name="connsiteY296" fmla="*/ 5937416 h 6482443"/>
              <a:gd name="connsiteX297" fmla="*/ 4484013 w 5309507"/>
              <a:gd name="connsiteY297" fmla="*/ 6026805 h 6482443"/>
              <a:gd name="connsiteX298" fmla="*/ 4573328 w 5309507"/>
              <a:gd name="connsiteY298" fmla="*/ 5937416 h 6482443"/>
              <a:gd name="connsiteX299" fmla="*/ 4529914 w 5309507"/>
              <a:gd name="connsiteY299" fmla="*/ 5937416 h 6482443"/>
              <a:gd name="connsiteX300" fmla="*/ 4484013 w 5309507"/>
              <a:gd name="connsiteY300" fmla="*/ 5983355 h 6482443"/>
              <a:gd name="connsiteX301" fmla="*/ 4438112 w 5309507"/>
              <a:gd name="connsiteY301" fmla="*/ 5937416 h 6482443"/>
              <a:gd name="connsiteX302" fmla="*/ 5278926 w 5309507"/>
              <a:gd name="connsiteY302" fmla="*/ 3706427 h 6482443"/>
              <a:gd name="connsiteX303" fmla="*/ 5064087 w 5309507"/>
              <a:gd name="connsiteY303" fmla="*/ 3921266 h 6482443"/>
              <a:gd name="connsiteX304" fmla="*/ 5064087 w 5309507"/>
              <a:gd name="connsiteY304" fmla="*/ 3928886 h 6482443"/>
              <a:gd name="connsiteX305" fmla="*/ 5282736 w 5309507"/>
              <a:gd name="connsiteY305" fmla="*/ 3710237 h 6482443"/>
              <a:gd name="connsiteX306" fmla="*/ 5240826 w 5309507"/>
              <a:gd name="connsiteY306" fmla="*/ 3706427 h 6482443"/>
              <a:gd name="connsiteX307" fmla="*/ 5064087 w 5309507"/>
              <a:gd name="connsiteY307" fmla="*/ 3883166 h 6482443"/>
              <a:gd name="connsiteX308" fmla="*/ 5064087 w 5309507"/>
              <a:gd name="connsiteY308" fmla="*/ 3890786 h 6482443"/>
              <a:gd name="connsiteX309" fmla="*/ 5244636 w 5309507"/>
              <a:gd name="connsiteY309" fmla="*/ 3710237 h 6482443"/>
              <a:gd name="connsiteX310" fmla="*/ 5202726 w 5309507"/>
              <a:gd name="connsiteY310" fmla="*/ 3706427 h 6482443"/>
              <a:gd name="connsiteX311" fmla="*/ 5064087 w 5309507"/>
              <a:gd name="connsiteY311" fmla="*/ 3845066 h 6482443"/>
              <a:gd name="connsiteX312" fmla="*/ 5064087 w 5309507"/>
              <a:gd name="connsiteY312" fmla="*/ 3852686 h 6482443"/>
              <a:gd name="connsiteX313" fmla="*/ 5206536 w 5309507"/>
              <a:gd name="connsiteY313" fmla="*/ 3710237 h 6482443"/>
              <a:gd name="connsiteX314" fmla="*/ 5164626 w 5309507"/>
              <a:gd name="connsiteY314" fmla="*/ 3706427 h 6482443"/>
              <a:gd name="connsiteX315" fmla="*/ 5064087 w 5309507"/>
              <a:gd name="connsiteY315" fmla="*/ 3806966 h 6482443"/>
              <a:gd name="connsiteX316" fmla="*/ 5064087 w 5309507"/>
              <a:gd name="connsiteY316" fmla="*/ 3814586 h 6482443"/>
              <a:gd name="connsiteX317" fmla="*/ 5168436 w 5309507"/>
              <a:gd name="connsiteY317" fmla="*/ 3710237 h 6482443"/>
              <a:gd name="connsiteX318" fmla="*/ 5126526 w 5309507"/>
              <a:gd name="connsiteY318" fmla="*/ 3706427 h 6482443"/>
              <a:gd name="connsiteX319" fmla="*/ 5064087 w 5309507"/>
              <a:gd name="connsiteY319" fmla="*/ 3768866 h 6482443"/>
              <a:gd name="connsiteX320" fmla="*/ 5064087 w 5309507"/>
              <a:gd name="connsiteY320" fmla="*/ 3776486 h 6482443"/>
              <a:gd name="connsiteX321" fmla="*/ 5130336 w 5309507"/>
              <a:gd name="connsiteY321" fmla="*/ 3710237 h 6482443"/>
              <a:gd name="connsiteX322" fmla="*/ 5088426 w 5309507"/>
              <a:gd name="connsiteY322" fmla="*/ 3706427 h 6482443"/>
              <a:gd name="connsiteX323" fmla="*/ 5064087 w 5309507"/>
              <a:gd name="connsiteY323" fmla="*/ 3730766 h 6482443"/>
              <a:gd name="connsiteX324" fmla="*/ 5064087 w 5309507"/>
              <a:gd name="connsiteY324" fmla="*/ 3738386 h 6482443"/>
              <a:gd name="connsiteX325" fmla="*/ 5092236 w 5309507"/>
              <a:gd name="connsiteY325" fmla="*/ 3710237 h 6482443"/>
              <a:gd name="connsiteX326" fmla="*/ 0 w 5309507"/>
              <a:gd name="connsiteY326" fmla="*/ 0 h 6482443"/>
              <a:gd name="connsiteX327" fmla="*/ 5309507 w 5309507"/>
              <a:gd name="connsiteY327" fmla="*/ 0 h 6482443"/>
              <a:gd name="connsiteX328" fmla="*/ 5309507 w 5309507"/>
              <a:gd name="connsiteY328" fmla="*/ 3713946 h 6482443"/>
              <a:gd name="connsiteX329" fmla="*/ 5064087 w 5309507"/>
              <a:gd name="connsiteY329" fmla="*/ 3959366 h 6482443"/>
              <a:gd name="connsiteX330" fmla="*/ 5064087 w 5309507"/>
              <a:gd name="connsiteY330" fmla="*/ 3966986 h 6482443"/>
              <a:gd name="connsiteX331" fmla="*/ 5309507 w 5309507"/>
              <a:gd name="connsiteY331" fmla="*/ 3721566 h 6482443"/>
              <a:gd name="connsiteX332" fmla="*/ 5309507 w 5309507"/>
              <a:gd name="connsiteY332" fmla="*/ 3752046 h 6482443"/>
              <a:gd name="connsiteX333" fmla="*/ 5064087 w 5309507"/>
              <a:gd name="connsiteY333" fmla="*/ 3997466 h 6482443"/>
              <a:gd name="connsiteX334" fmla="*/ 5064087 w 5309507"/>
              <a:gd name="connsiteY334" fmla="*/ 4005086 h 6482443"/>
              <a:gd name="connsiteX335" fmla="*/ 5309507 w 5309507"/>
              <a:gd name="connsiteY335" fmla="*/ 3759666 h 6482443"/>
              <a:gd name="connsiteX336" fmla="*/ 5309507 w 5309507"/>
              <a:gd name="connsiteY336" fmla="*/ 3790146 h 6482443"/>
              <a:gd name="connsiteX337" fmla="*/ 5064087 w 5309507"/>
              <a:gd name="connsiteY337" fmla="*/ 4035566 h 6482443"/>
              <a:gd name="connsiteX338" fmla="*/ 5064087 w 5309507"/>
              <a:gd name="connsiteY338" fmla="*/ 4043187 h 6482443"/>
              <a:gd name="connsiteX339" fmla="*/ 5309507 w 5309507"/>
              <a:gd name="connsiteY339" fmla="*/ 3797767 h 6482443"/>
              <a:gd name="connsiteX340" fmla="*/ 5309507 w 5309507"/>
              <a:gd name="connsiteY340" fmla="*/ 3828247 h 6482443"/>
              <a:gd name="connsiteX341" fmla="*/ 5064087 w 5309507"/>
              <a:gd name="connsiteY341" fmla="*/ 4073667 h 6482443"/>
              <a:gd name="connsiteX342" fmla="*/ 5064087 w 5309507"/>
              <a:gd name="connsiteY342" fmla="*/ 4081286 h 6482443"/>
              <a:gd name="connsiteX343" fmla="*/ 5309507 w 5309507"/>
              <a:gd name="connsiteY343" fmla="*/ 3835866 h 6482443"/>
              <a:gd name="connsiteX344" fmla="*/ 5309507 w 5309507"/>
              <a:gd name="connsiteY344" fmla="*/ 3866347 h 6482443"/>
              <a:gd name="connsiteX345" fmla="*/ 5064087 w 5309507"/>
              <a:gd name="connsiteY345" fmla="*/ 4111767 h 6482443"/>
              <a:gd name="connsiteX346" fmla="*/ 5064087 w 5309507"/>
              <a:gd name="connsiteY346" fmla="*/ 4119386 h 6482443"/>
              <a:gd name="connsiteX347" fmla="*/ 5309507 w 5309507"/>
              <a:gd name="connsiteY347" fmla="*/ 3873966 h 6482443"/>
              <a:gd name="connsiteX348" fmla="*/ 5309507 w 5309507"/>
              <a:gd name="connsiteY348" fmla="*/ 3904446 h 6482443"/>
              <a:gd name="connsiteX349" fmla="*/ 5064087 w 5309507"/>
              <a:gd name="connsiteY349" fmla="*/ 4149866 h 6482443"/>
              <a:gd name="connsiteX350" fmla="*/ 5064087 w 5309507"/>
              <a:gd name="connsiteY350" fmla="*/ 4157486 h 6482443"/>
              <a:gd name="connsiteX351" fmla="*/ 5309507 w 5309507"/>
              <a:gd name="connsiteY351" fmla="*/ 3912066 h 6482443"/>
              <a:gd name="connsiteX352" fmla="*/ 5309507 w 5309507"/>
              <a:gd name="connsiteY352" fmla="*/ 3942546 h 6482443"/>
              <a:gd name="connsiteX353" fmla="*/ 5064087 w 5309507"/>
              <a:gd name="connsiteY353" fmla="*/ 4187966 h 6482443"/>
              <a:gd name="connsiteX354" fmla="*/ 5064087 w 5309507"/>
              <a:gd name="connsiteY354" fmla="*/ 4195586 h 6482443"/>
              <a:gd name="connsiteX355" fmla="*/ 5309507 w 5309507"/>
              <a:gd name="connsiteY355" fmla="*/ 3950166 h 6482443"/>
              <a:gd name="connsiteX356" fmla="*/ 5309507 w 5309507"/>
              <a:gd name="connsiteY356" fmla="*/ 3980646 h 6482443"/>
              <a:gd name="connsiteX357" fmla="*/ 5064087 w 5309507"/>
              <a:gd name="connsiteY357" fmla="*/ 4226066 h 6482443"/>
              <a:gd name="connsiteX358" fmla="*/ 5064087 w 5309507"/>
              <a:gd name="connsiteY358" fmla="*/ 4233687 h 6482443"/>
              <a:gd name="connsiteX359" fmla="*/ 5309507 w 5309507"/>
              <a:gd name="connsiteY359" fmla="*/ 3988267 h 6482443"/>
              <a:gd name="connsiteX360" fmla="*/ 5309507 w 5309507"/>
              <a:gd name="connsiteY360" fmla="*/ 4018746 h 6482443"/>
              <a:gd name="connsiteX361" fmla="*/ 5064087 w 5309507"/>
              <a:gd name="connsiteY361" fmla="*/ 4264166 h 6482443"/>
              <a:gd name="connsiteX362" fmla="*/ 5064087 w 5309507"/>
              <a:gd name="connsiteY362" fmla="*/ 4271787 h 6482443"/>
              <a:gd name="connsiteX363" fmla="*/ 5309507 w 5309507"/>
              <a:gd name="connsiteY363" fmla="*/ 4026367 h 6482443"/>
              <a:gd name="connsiteX364" fmla="*/ 5309507 w 5309507"/>
              <a:gd name="connsiteY364" fmla="*/ 4056847 h 6482443"/>
              <a:gd name="connsiteX365" fmla="*/ 5064087 w 5309507"/>
              <a:gd name="connsiteY365" fmla="*/ 4302267 h 6482443"/>
              <a:gd name="connsiteX366" fmla="*/ 5064087 w 5309507"/>
              <a:gd name="connsiteY366" fmla="*/ 4309886 h 6482443"/>
              <a:gd name="connsiteX367" fmla="*/ 5309507 w 5309507"/>
              <a:gd name="connsiteY367" fmla="*/ 4064466 h 6482443"/>
              <a:gd name="connsiteX368" fmla="*/ 5309507 w 5309507"/>
              <a:gd name="connsiteY368" fmla="*/ 4094947 h 6482443"/>
              <a:gd name="connsiteX369" fmla="*/ 5064087 w 5309507"/>
              <a:gd name="connsiteY369" fmla="*/ 4340367 h 6482443"/>
              <a:gd name="connsiteX370" fmla="*/ 5064087 w 5309507"/>
              <a:gd name="connsiteY370" fmla="*/ 4347986 h 6482443"/>
              <a:gd name="connsiteX371" fmla="*/ 5309507 w 5309507"/>
              <a:gd name="connsiteY371" fmla="*/ 4102566 h 6482443"/>
              <a:gd name="connsiteX372" fmla="*/ 5309507 w 5309507"/>
              <a:gd name="connsiteY372" fmla="*/ 4133046 h 6482443"/>
              <a:gd name="connsiteX373" fmla="*/ 5064087 w 5309507"/>
              <a:gd name="connsiteY373" fmla="*/ 4378466 h 6482443"/>
              <a:gd name="connsiteX374" fmla="*/ 5064087 w 5309507"/>
              <a:gd name="connsiteY374" fmla="*/ 4386086 h 6482443"/>
              <a:gd name="connsiteX375" fmla="*/ 5309507 w 5309507"/>
              <a:gd name="connsiteY375" fmla="*/ 4140666 h 6482443"/>
              <a:gd name="connsiteX376" fmla="*/ 5309507 w 5309507"/>
              <a:gd name="connsiteY376" fmla="*/ 4171146 h 6482443"/>
              <a:gd name="connsiteX377" fmla="*/ 5064087 w 5309507"/>
              <a:gd name="connsiteY377" fmla="*/ 4416566 h 6482443"/>
              <a:gd name="connsiteX378" fmla="*/ 5064087 w 5309507"/>
              <a:gd name="connsiteY378" fmla="*/ 4424186 h 6482443"/>
              <a:gd name="connsiteX379" fmla="*/ 5309507 w 5309507"/>
              <a:gd name="connsiteY379" fmla="*/ 4178766 h 6482443"/>
              <a:gd name="connsiteX380" fmla="*/ 5309507 w 5309507"/>
              <a:gd name="connsiteY380" fmla="*/ 4209246 h 6482443"/>
              <a:gd name="connsiteX381" fmla="*/ 5064087 w 5309507"/>
              <a:gd name="connsiteY381" fmla="*/ 4454666 h 6482443"/>
              <a:gd name="connsiteX382" fmla="*/ 5064087 w 5309507"/>
              <a:gd name="connsiteY382" fmla="*/ 4462286 h 6482443"/>
              <a:gd name="connsiteX383" fmla="*/ 5309507 w 5309507"/>
              <a:gd name="connsiteY383" fmla="*/ 4216866 h 6482443"/>
              <a:gd name="connsiteX384" fmla="*/ 5309507 w 5309507"/>
              <a:gd name="connsiteY384" fmla="*/ 4247346 h 6482443"/>
              <a:gd name="connsiteX385" fmla="*/ 5064087 w 5309507"/>
              <a:gd name="connsiteY385" fmla="*/ 4492766 h 6482443"/>
              <a:gd name="connsiteX386" fmla="*/ 5064087 w 5309507"/>
              <a:gd name="connsiteY386" fmla="*/ 4500387 h 6482443"/>
              <a:gd name="connsiteX387" fmla="*/ 5309507 w 5309507"/>
              <a:gd name="connsiteY387" fmla="*/ 4254967 h 6482443"/>
              <a:gd name="connsiteX388" fmla="*/ 5309507 w 5309507"/>
              <a:gd name="connsiteY388" fmla="*/ 4285446 h 6482443"/>
              <a:gd name="connsiteX389" fmla="*/ 5064087 w 5309507"/>
              <a:gd name="connsiteY389" fmla="*/ 4530866 h 6482443"/>
              <a:gd name="connsiteX390" fmla="*/ 5064087 w 5309507"/>
              <a:gd name="connsiteY390" fmla="*/ 4538486 h 6482443"/>
              <a:gd name="connsiteX391" fmla="*/ 5309507 w 5309507"/>
              <a:gd name="connsiteY391" fmla="*/ 4293066 h 6482443"/>
              <a:gd name="connsiteX392" fmla="*/ 5309507 w 5309507"/>
              <a:gd name="connsiteY392" fmla="*/ 4323547 h 6482443"/>
              <a:gd name="connsiteX393" fmla="*/ 5064087 w 5309507"/>
              <a:gd name="connsiteY393" fmla="*/ 4568967 h 6482443"/>
              <a:gd name="connsiteX394" fmla="*/ 5064087 w 5309507"/>
              <a:gd name="connsiteY394" fmla="*/ 4576586 h 6482443"/>
              <a:gd name="connsiteX395" fmla="*/ 5309507 w 5309507"/>
              <a:gd name="connsiteY395" fmla="*/ 4331166 h 6482443"/>
              <a:gd name="connsiteX396" fmla="*/ 5309507 w 5309507"/>
              <a:gd name="connsiteY396" fmla="*/ 4361646 h 6482443"/>
              <a:gd name="connsiteX397" fmla="*/ 5064087 w 5309507"/>
              <a:gd name="connsiteY397" fmla="*/ 4607066 h 6482443"/>
              <a:gd name="connsiteX398" fmla="*/ 5064087 w 5309507"/>
              <a:gd name="connsiteY398" fmla="*/ 4614686 h 6482443"/>
              <a:gd name="connsiteX399" fmla="*/ 5309507 w 5309507"/>
              <a:gd name="connsiteY399" fmla="*/ 4369266 h 6482443"/>
              <a:gd name="connsiteX400" fmla="*/ 5309507 w 5309507"/>
              <a:gd name="connsiteY400" fmla="*/ 4399746 h 6482443"/>
              <a:gd name="connsiteX401" fmla="*/ 5064087 w 5309507"/>
              <a:gd name="connsiteY401" fmla="*/ 4645166 h 6482443"/>
              <a:gd name="connsiteX402" fmla="*/ 5064087 w 5309507"/>
              <a:gd name="connsiteY402" fmla="*/ 4652786 h 6482443"/>
              <a:gd name="connsiteX403" fmla="*/ 5309507 w 5309507"/>
              <a:gd name="connsiteY403" fmla="*/ 4407366 h 6482443"/>
              <a:gd name="connsiteX404" fmla="*/ 5309507 w 5309507"/>
              <a:gd name="connsiteY404" fmla="*/ 4437846 h 6482443"/>
              <a:gd name="connsiteX405" fmla="*/ 5064087 w 5309507"/>
              <a:gd name="connsiteY405" fmla="*/ 4683266 h 6482443"/>
              <a:gd name="connsiteX406" fmla="*/ 5064087 w 5309507"/>
              <a:gd name="connsiteY406" fmla="*/ 4690886 h 6482443"/>
              <a:gd name="connsiteX407" fmla="*/ 5309507 w 5309507"/>
              <a:gd name="connsiteY407" fmla="*/ 4445466 h 6482443"/>
              <a:gd name="connsiteX408" fmla="*/ 5309507 w 5309507"/>
              <a:gd name="connsiteY408" fmla="*/ 4475946 h 6482443"/>
              <a:gd name="connsiteX409" fmla="*/ 5064087 w 5309507"/>
              <a:gd name="connsiteY409" fmla="*/ 4721366 h 6482443"/>
              <a:gd name="connsiteX410" fmla="*/ 5064087 w 5309507"/>
              <a:gd name="connsiteY410" fmla="*/ 4728987 h 6482443"/>
              <a:gd name="connsiteX411" fmla="*/ 5309507 w 5309507"/>
              <a:gd name="connsiteY411" fmla="*/ 4483567 h 6482443"/>
              <a:gd name="connsiteX412" fmla="*/ 5309507 w 5309507"/>
              <a:gd name="connsiteY412" fmla="*/ 4514046 h 6482443"/>
              <a:gd name="connsiteX413" fmla="*/ 5064087 w 5309507"/>
              <a:gd name="connsiteY413" fmla="*/ 4759466 h 6482443"/>
              <a:gd name="connsiteX414" fmla="*/ 5064087 w 5309507"/>
              <a:gd name="connsiteY414" fmla="*/ 4767087 h 6482443"/>
              <a:gd name="connsiteX415" fmla="*/ 5309507 w 5309507"/>
              <a:gd name="connsiteY415" fmla="*/ 4521667 h 6482443"/>
              <a:gd name="connsiteX416" fmla="*/ 5309507 w 5309507"/>
              <a:gd name="connsiteY416" fmla="*/ 4552147 h 6482443"/>
              <a:gd name="connsiteX417" fmla="*/ 5064087 w 5309507"/>
              <a:gd name="connsiteY417" fmla="*/ 4797567 h 6482443"/>
              <a:gd name="connsiteX418" fmla="*/ 5064087 w 5309507"/>
              <a:gd name="connsiteY418" fmla="*/ 4805186 h 6482443"/>
              <a:gd name="connsiteX419" fmla="*/ 5309507 w 5309507"/>
              <a:gd name="connsiteY419" fmla="*/ 4559766 h 6482443"/>
              <a:gd name="connsiteX420" fmla="*/ 5309507 w 5309507"/>
              <a:gd name="connsiteY420" fmla="*/ 4590247 h 6482443"/>
              <a:gd name="connsiteX421" fmla="*/ 5064087 w 5309507"/>
              <a:gd name="connsiteY421" fmla="*/ 4835667 h 6482443"/>
              <a:gd name="connsiteX422" fmla="*/ 5064087 w 5309507"/>
              <a:gd name="connsiteY422" fmla="*/ 4843286 h 6482443"/>
              <a:gd name="connsiteX423" fmla="*/ 5309507 w 5309507"/>
              <a:gd name="connsiteY423" fmla="*/ 4597866 h 6482443"/>
              <a:gd name="connsiteX424" fmla="*/ 5309507 w 5309507"/>
              <a:gd name="connsiteY424" fmla="*/ 4628346 h 6482443"/>
              <a:gd name="connsiteX425" fmla="*/ 5064087 w 5309507"/>
              <a:gd name="connsiteY425" fmla="*/ 4873766 h 6482443"/>
              <a:gd name="connsiteX426" fmla="*/ 5064087 w 5309507"/>
              <a:gd name="connsiteY426" fmla="*/ 4881386 h 6482443"/>
              <a:gd name="connsiteX427" fmla="*/ 5309507 w 5309507"/>
              <a:gd name="connsiteY427" fmla="*/ 4635966 h 6482443"/>
              <a:gd name="connsiteX428" fmla="*/ 5309507 w 5309507"/>
              <a:gd name="connsiteY428" fmla="*/ 4666446 h 6482443"/>
              <a:gd name="connsiteX429" fmla="*/ 5064087 w 5309507"/>
              <a:gd name="connsiteY429" fmla="*/ 4911866 h 6482443"/>
              <a:gd name="connsiteX430" fmla="*/ 5064087 w 5309507"/>
              <a:gd name="connsiteY430" fmla="*/ 4919486 h 6482443"/>
              <a:gd name="connsiteX431" fmla="*/ 5309507 w 5309507"/>
              <a:gd name="connsiteY431" fmla="*/ 4674066 h 6482443"/>
              <a:gd name="connsiteX432" fmla="*/ 5309507 w 5309507"/>
              <a:gd name="connsiteY432" fmla="*/ 4704546 h 6482443"/>
              <a:gd name="connsiteX433" fmla="*/ 5064087 w 5309507"/>
              <a:gd name="connsiteY433" fmla="*/ 4949966 h 6482443"/>
              <a:gd name="connsiteX434" fmla="*/ 5064087 w 5309507"/>
              <a:gd name="connsiteY434" fmla="*/ 4957587 h 6482443"/>
              <a:gd name="connsiteX435" fmla="*/ 5309507 w 5309507"/>
              <a:gd name="connsiteY435" fmla="*/ 4712167 h 6482443"/>
              <a:gd name="connsiteX436" fmla="*/ 5309507 w 5309507"/>
              <a:gd name="connsiteY436" fmla="*/ 4742646 h 6482443"/>
              <a:gd name="connsiteX437" fmla="*/ 5064087 w 5309507"/>
              <a:gd name="connsiteY437" fmla="*/ 4988066 h 6482443"/>
              <a:gd name="connsiteX438" fmla="*/ 5064087 w 5309507"/>
              <a:gd name="connsiteY438" fmla="*/ 4995687 h 6482443"/>
              <a:gd name="connsiteX439" fmla="*/ 5309507 w 5309507"/>
              <a:gd name="connsiteY439" fmla="*/ 4750267 h 6482443"/>
              <a:gd name="connsiteX440" fmla="*/ 5309507 w 5309507"/>
              <a:gd name="connsiteY440" fmla="*/ 4780747 h 6482443"/>
              <a:gd name="connsiteX441" fmla="*/ 5064087 w 5309507"/>
              <a:gd name="connsiteY441" fmla="*/ 5026167 h 6482443"/>
              <a:gd name="connsiteX442" fmla="*/ 5064087 w 5309507"/>
              <a:gd name="connsiteY442" fmla="*/ 5033786 h 6482443"/>
              <a:gd name="connsiteX443" fmla="*/ 5309507 w 5309507"/>
              <a:gd name="connsiteY443" fmla="*/ 4788366 h 6482443"/>
              <a:gd name="connsiteX444" fmla="*/ 5309507 w 5309507"/>
              <a:gd name="connsiteY444" fmla="*/ 4818847 h 6482443"/>
              <a:gd name="connsiteX445" fmla="*/ 5064087 w 5309507"/>
              <a:gd name="connsiteY445" fmla="*/ 5064267 h 6482443"/>
              <a:gd name="connsiteX446" fmla="*/ 5064087 w 5309507"/>
              <a:gd name="connsiteY446" fmla="*/ 5071886 h 6482443"/>
              <a:gd name="connsiteX447" fmla="*/ 5309507 w 5309507"/>
              <a:gd name="connsiteY447" fmla="*/ 4826466 h 6482443"/>
              <a:gd name="connsiteX448" fmla="*/ 5309507 w 5309507"/>
              <a:gd name="connsiteY448" fmla="*/ 4856946 h 6482443"/>
              <a:gd name="connsiteX449" fmla="*/ 5064087 w 5309507"/>
              <a:gd name="connsiteY449" fmla="*/ 5102366 h 6482443"/>
              <a:gd name="connsiteX450" fmla="*/ 5064087 w 5309507"/>
              <a:gd name="connsiteY450" fmla="*/ 5109986 h 6482443"/>
              <a:gd name="connsiteX451" fmla="*/ 5309507 w 5309507"/>
              <a:gd name="connsiteY451" fmla="*/ 4864566 h 6482443"/>
              <a:gd name="connsiteX452" fmla="*/ 5309507 w 5309507"/>
              <a:gd name="connsiteY452" fmla="*/ 4895046 h 6482443"/>
              <a:gd name="connsiteX453" fmla="*/ 5064087 w 5309507"/>
              <a:gd name="connsiteY453" fmla="*/ 5140466 h 6482443"/>
              <a:gd name="connsiteX454" fmla="*/ 5064087 w 5309507"/>
              <a:gd name="connsiteY454" fmla="*/ 5148086 h 6482443"/>
              <a:gd name="connsiteX455" fmla="*/ 5309507 w 5309507"/>
              <a:gd name="connsiteY455" fmla="*/ 4902666 h 6482443"/>
              <a:gd name="connsiteX456" fmla="*/ 5309507 w 5309507"/>
              <a:gd name="connsiteY456" fmla="*/ 4933146 h 6482443"/>
              <a:gd name="connsiteX457" fmla="*/ 5064087 w 5309507"/>
              <a:gd name="connsiteY457" fmla="*/ 5178566 h 6482443"/>
              <a:gd name="connsiteX458" fmla="*/ 5064087 w 5309507"/>
              <a:gd name="connsiteY458" fmla="*/ 5186186 h 6482443"/>
              <a:gd name="connsiteX459" fmla="*/ 5309507 w 5309507"/>
              <a:gd name="connsiteY459" fmla="*/ 4940766 h 6482443"/>
              <a:gd name="connsiteX460" fmla="*/ 5309507 w 5309507"/>
              <a:gd name="connsiteY460" fmla="*/ 4971246 h 6482443"/>
              <a:gd name="connsiteX461" fmla="*/ 5064087 w 5309507"/>
              <a:gd name="connsiteY461" fmla="*/ 5216666 h 6482443"/>
              <a:gd name="connsiteX462" fmla="*/ 5064087 w 5309507"/>
              <a:gd name="connsiteY462" fmla="*/ 5224287 h 6482443"/>
              <a:gd name="connsiteX463" fmla="*/ 5309507 w 5309507"/>
              <a:gd name="connsiteY463" fmla="*/ 4978867 h 6482443"/>
              <a:gd name="connsiteX464" fmla="*/ 5309507 w 5309507"/>
              <a:gd name="connsiteY464" fmla="*/ 5009346 h 6482443"/>
              <a:gd name="connsiteX465" fmla="*/ 5064087 w 5309507"/>
              <a:gd name="connsiteY465" fmla="*/ 5254766 h 6482443"/>
              <a:gd name="connsiteX466" fmla="*/ 5064087 w 5309507"/>
              <a:gd name="connsiteY466" fmla="*/ 5262386 h 6482443"/>
              <a:gd name="connsiteX467" fmla="*/ 5309507 w 5309507"/>
              <a:gd name="connsiteY467" fmla="*/ 5016966 h 6482443"/>
              <a:gd name="connsiteX468" fmla="*/ 5309507 w 5309507"/>
              <a:gd name="connsiteY468" fmla="*/ 5047447 h 6482443"/>
              <a:gd name="connsiteX469" fmla="*/ 5064087 w 5309507"/>
              <a:gd name="connsiteY469" fmla="*/ 5292867 h 6482443"/>
              <a:gd name="connsiteX470" fmla="*/ 5064087 w 5309507"/>
              <a:gd name="connsiteY470" fmla="*/ 5300486 h 6482443"/>
              <a:gd name="connsiteX471" fmla="*/ 5309507 w 5309507"/>
              <a:gd name="connsiteY471" fmla="*/ 5055066 h 6482443"/>
              <a:gd name="connsiteX472" fmla="*/ 5309507 w 5309507"/>
              <a:gd name="connsiteY472" fmla="*/ 5085546 h 6482443"/>
              <a:gd name="connsiteX473" fmla="*/ 5064087 w 5309507"/>
              <a:gd name="connsiteY473" fmla="*/ 5330966 h 6482443"/>
              <a:gd name="connsiteX474" fmla="*/ 5064087 w 5309507"/>
              <a:gd name="connsiteY474" fmla="*/ 5338586 h 6482443"/>
              <a:gd name="connsiteX475" fmla="*/ 5309507 w 5309507"/>
              <a:gd name="connsiteY475" fmla="*/ 5093166 h 6482443"/>
              <a:gd name="connsiteX476" fmla="*/ 5309507 w 5309507"/>
              <a:gd name="connsiteY476" fmla="*/ 5123646 h 6482443"/>
              <a:gd name="connsiteX477" fmla="*/ 5064087 w 5309507"/>
              <a:gd name="connsiteY477" fmla="*/ 5369066 h 6482443"/>
              <a:gd name="connsiteX478" fmla="*/ 5064087 w 5309507"/>
              <a:gd name="connsiteY478" fmla="*/ 5376686 h 6482443"/>
              <a:gd name="connsiteX479" fmla="*/ 5309507 w 5309507"/>
              <a:gd name="connsiteY479" fmla="*/ 5131266 h 6482443"/>
              <a:gd name="connsiteX480" fmla="*/ 5309507 w 5309507"/>
              <a:gd name="connsiteY480" fmla="*/ 5162699 h 6482443"/>
              <a:gd name="connsiteX481" fmla="*/ 5064087 w 5309507"/>
              <a:gd name="connsiteY481" fmla="*/ 5408119 h 6482443"/>
              <a:gd name="connsiteX482" fmla="*/ 5064087 w 5309507"/>
              <a:gd name="connsiteY482" fmla="*/ 5415739 h 6482443"/>
              <a:gd name="connsiteX483" fmla="*/ 5309507 w 5309507"/>
              <a:gd name="connsiteY483" fmla="*/ 5170319 h 6482443"/>
              <a:gd name="connsiteX484" fmla="*/ 5309507 w 5309507"/>
              <a:gd name="connsiteY484" fmla="*/ 5200798 h 6482443"/>
              <a:gd name="connsiteX485" fmla="*/ 5064087 w 5309507"/>
              <a:gd name="connsiteY485" fmla="*/ 5446218 h 6482443"/>
              <a:gd name="connsiteX486" fmla="*/ 5064087 w 5309507"/>
              <a:gd name="connsiteY486" fmla="*/ 5453838 h 6482443"/>
              <a:gd name="connsiteX487" fmla="*/ 5309507 w 5309507"/>
              <a:gd name="connsiteY487" fmla="*/ 5208418 h 6482443"/>
              <a:gd name="connsiteX488" fmla="*/ 5309507 w 5309507"/>
              <a:gd name="connsiteY488" fmla="*/ 5238899 h 6482443"/>
              <a:gd name="connsiteX489" fmla="*/ 5064087 w 5309507"/>
              <a:gd name="connsiteY489" fmla="*/ 5484319 h 6482443"/>
              <a:gd name="connsiteX490" fmla="*/ 5064087 w 5309507"/>
              <a:gd name="connsiteY490" fmla="*/ 5491938 h 6482443"/>
              <a:gd name="connsiteX491" fmla="*/ 5309507 w 5309507"/>
              <a:gd name="connsiteY491" fmla="*/ 5246518 h 6482443"/>
              <a:gd name="connsiteX492" fmla="*/ 5309507 w 5309507"/>
              <a:gd name="connsiteY492" fmla="*/ 5276998 h 6482443"/>
              <a:gd name="connsiteX493" fmla="*/ 5064087 w 5309507"/>
              <a:gd name="connsiteY493" fmla="*/ 5522418 h 6482443"/>
              <a:gd name="connsiteX494" fmla="*/ 5064087 w 5309507"/>
              <a:gd name="connsiteY494" fmla="*/ 5530038 h 6482443"/>
              <a:gd name="connsiteX495" fmla="*/ 5309507 w 5309507"/>
              <a:gd name="connsiteY495" fmla="*/ 5284618 h 6482443"/>
              <a:gd name="connsiteX496" fmla="*/ 5309507 w 5309507"/>
              <a:gd name="connsiteY496" fmla="*/ 5315098 h 6482443"/>
              <a:gd name="connsiteX497" fmla="*/ 5064087 w 5309507"/>
              <a:gd name="connsiteY497" fmla="*/ 5560518 h 6482443"/>
              <a:gd name="connsiteX498" fmla="*/ 5064087 w 5309507"/>
              <a:gd name="connsiteY498" fmla="*/ 5568138 h 6482443"/>
              <a:gd name="connsiteX499" fmla="*/ 5309507 w 5309507"/>
              <a:gd name="connsiteY499" fmla="*/ 5322718 h 6482443"/>
              <a:gd name="connsiteX500" fmla="*/ 5309507 w 5309507"/>
              <a:gd name="connsiteY500" fmla="*/ 5353198 h 6482443"/>
              <a:gd name="connsiteX501" fmla="*/ 5064087 w 5309507"/>
              <a:gd name="connsiteY501" fmla="*/ 5598618 h 6482443"/>
              <a:gd name="connsiteX502" fmla="*/ 5064087 w 5309507"/>
              <a:gd name="connsiteY502" fmla="*/ 5606238 h 6482443"/>
              <a:gd name="connsiteX503" fmla="*/ 5309507 w 5309507"/>
              <a:gd name="connsiteY503" fmla="*/ 5360818 h 6482443"/>
              <a:gd name="connsiteX504" fmla="*/ 5309507 w 5309507"/>
              <a:gd name="connsiteY504" fmla="*/ 5391298 h 6482443"/>
              <a:gd name="connsiteX505" fmla="*/ 5064087 w 5309507"/>
              <a:gd name="connsiteY505" fmla="*/ 5636718 h 6482443"/>
              <a:gd name="connsiteX506" fmla="*/ 5064087 w 5309507"/>
              <a:gd name="connsiteY506" fmla="*/ 5644339 h 6482443"/>
              <a:gd name="connsiteX507" fmla="*/ 5309507 w 5309507"/>
              <a:gd name="connsiteY507" fmla="*/ 5398919 h 6482443"/>
              <a:gd name="connsiteX508" fmla="*/ 5309507 w 5309507"/>
              <a:gd name="connsiteY508" fmla="*/ 5429398 h 6482443"/>
              <a:gd name="connsiteX509" fmla="*/ 5064087 w 5309507"/>
              <a:gd name="connsiteY509" fmla="*/ 5674818 h 6482443"/>
              <a:gd name="connsiteX510" fmla="*/ 5064087 w 5309507"/>
              <a:gd name="connsiteY510" fmla="*/ 5682439 h 6482443"/>
              <a:gd name="connsiteX511" fmla="*/ 5309507 w 5309507"/>
              <a:gd name="connsiteY511" fmla="*/ 5437019 h 6482443"/>
              <a:gd name="connsiteX512" fmla="*/ 5309507 w 5309507"/>
              <a:gd name="connsiteY512" fmla="*/ 5467499 h 6482443"/>
              <a:gd name="connsiteX513" fmla="*/ 5087824 w 5309507"/>
              <a:gd name="connsiteY513" fmla="*/ 5689182 h 6482443"/>
              <a:gd name="connsiteX514" fmla="*/ 5095443 w 5309507"/>
              <a:gd name="connsiteY514" fmla="*/ 5689182 h 6482443"/>
              <a:gd name="connsiteX515" fmla="*/ 5309507 w 5309507"/>
              <a:gd name="connsiteY515" fmla="*/ 5475118 h 6482443"/>
              <a:gd name="connsiteX516" fmla="*/ 5309507 w 5309507"/>
              <a:gd name="connsiteY516" fmla="*/ 5505599 h 6482443"/>
              <a:gd name="connsiteX517" fmla="*/ 5125924 w 5309507"/>
              <a:gd name="connsiteY517" fmla="*/ 5689182 h 6482443"/>
              <a:gd name="connsiteX518" fmla="*/ 5133543 w 5309507"/>
              <a:gd name="connsiteY518" fmla="*/ 5689182 h 6482443"/>
              <a:gd name="connsiteX519" fmla="*/ 5309507 w 5309507"/>
              <a:gd name="connsiteY519" fmla="*/ 5513218 h 6482443"/>
              <a:gd name="connsiteX520" fmla="*/ 5309507 w 5309507"/>
              <a:gd name="connsiteY520" fmla="*/ 5543698 h 6482443"/>
              <a:gd name="connsiteX521" fmla="*/ 5164023 w 5309507"/>
              <a:gd name="connsiteY521" fmla="*/ 5689182 h 6482443"/>
              <a:gd name="connsiteX522" fmla="*/ 5171643 w 5309507"/>
              <a:gd name="connsiteY522" fmla="*/ 5689182 h 6482443"/>
              <a:gd name="connsiteX523" fmla="*/ 5309507 w 5309507"/>
              <a:gd name="connsiteY523" fmla="*/ 5551318 h 6482443"/>
              <a:gd name="connsiteX524" fmla="*/ 5309507 w 5309507"/>
              <a:gd name="connsiteY524" fmla="*/ 5581798 h 6482443"/>
              <a:gd name="connsiteX525" fmla="*/ 5202123 w 5309507"/>
              <a:gd name="connsiteY525" fmla="*/ 5689182 h 6482443"/>
              <a:gd name="connsiteX526" fmla="*/ 5209743 w 5309507"/>
              <a:gd name="connsiteY526" fmla="*/ 5689182 h 6482443"/>
              <a:gd name="connsiteX527" fmla="*/ 5309507 w 5309507"/>
              <a:gd name="connsiteY527" fmla="*/ 5589418 h 6482443"/>
              <a:gd name="connsiteX528" fmla="*/ 5309507 w 5309507"/>
              <a:gd name="connsiteY528" fmla="*/ 5619898 h 6482443"/>
              <a:gd name="connsiteX529" fmla="*/ 5240223 w 5309507"/>
              <a:gd name="connsiteY529" fmla="*/ 5689182 h 6482443"/>
              <a:gd name="connsiteX530" fmla="*/ 5247844 w 5309507"/>
              <a:gd name="connsiteY530" fmla="*/ 5689182 h 6482443"/>
              <a:gd name="connsiteX531" fmla="*/ 5309507 w 5309507"/>
              <a:gd name="connsiteY531" fmla="*/ 5627519 h 6482443"/>
              <a:gd name="connsiteX532" fmla="*/ 5309507 w 5309507"/>
              <a:gd name="connsiteY532" fmla="*/ 5657998 h 6482443"/>
              <a:gd name="connsiteX533" fmla="*/ 5278323 w 5309507"/>
              <a:gd name="connsiteY533" fmla="*/ 5689182 h 6482443"/>
              <a:gd name="connsiteX534" fmla="*/ 5285944 w 5309507"/>
              <a:gd name="connsiteY534" fmla="*/ 5689182 h 6482443"/>
              <a:gd name="connsiteX535" fmla="*/ 5309507 w 5309507"/>
              <a:gd name="connsiteY535" fmla="*/ 5665619 h 6482443"/>
              <a:gd name="connsiteX536" fmla="*/ 5309507 w 5309507"/>
              <a:gd name="connsiteY536" fmla="*/ 6482443 h 6482443"/>
              <a:gd name="connsiteX537" fmla="*/ 0 w 5309507"/>
              <a:gd name="connsiteY537" fmla="*/ 6482443 h 64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5309507" h="6482443">
                <a:moveTo>
                  <a:pt x="4810629" y="6091081"/>
                </a:moveTo>
                <a:cubicBezTo>
                  <a:pt x="4820220" y="6091081"/>
                  <a:pt x="4828212" y="6093817"/>
                  <a:pt x="4834606" y="6099287"/>
                </a:cubicBezTo>
                <a:cubicBezTo>
                  <a:pt x="4841001" y="6104761"/>
                  <a:pt x="4844199" y="6112124"/>
                  <a:pt x="4844199" y="6121380"/>
                </a:cubicBezTo>
                <a:lnTo>
                  <a:pt x="4775781" y="6121380"/>
                </a:lnTo>
                <a:cubicBezTo>
                  <a:pt x="4777269" y="6111705"/>
                  <a:pt x="4781161" y="6104233"/>
                  <a:pt x="4787450" y="6098970"/>
                </a:cubicBezTo>
                <a:cubicBezTo>
                  <a:pt x="4793734" y="6093715"/>
                  <a:pt x="4801463" y="6091081"/>
                  <a:pt x="4810629" y="6091081"/>
                </a:cubicBezTo>
                <a:close/>
                <a:moveTo>
                  <a:pt x="4456641" y="6050384"/>
                </a:moveTo>
                <a:lnTo>
                  <a:pt x="4456641" y="6226500"/>
                </a:lnTo>
                <a:lnTo>
                  <a:pt x="4511311" y="6226500"/>
                </a:lnTo>
                <a:lnTo>
                  <a:pt x="4511311" y="6050384"/>
                </a:lnTo>
                <a:close/>
                <a:moveTo>
                  <a:pt x="4524464" y="6050370"/>
                </a:moveTo>
                <a:lnTo>
                  <a:pt x="4587767" y="6226486"/>
                </a:lnTo>
                <a:lnTo>
                  <a:pt x="4655225" y="6226486"/>
                </a:lnTo>
                <a:lnTo>
                  <a:pt x="4718528" y="6050370"/>
                </a:lnTo>
                <a:lnTo>
                  <a:pt x="4660341" y="6050370"/>
                </a:lnTo>
                <a:lnTo>
                  <a:pt x="4621656" y="6175987"/>
                </a:lnTo>
                <a:lnTo>
                  <a:pt x="4582971" y="6050370"/>
                </a:lnTo>
                <a:close/>
                <a:moveTo>
                  <a:pt x="4249173" y="6050357"/>
                </a:moveTo>
                <a:lnTo>
                  <a:pt x="4312477" y="6226471"/>
                </a:lnTo>
                <a:lnTo>
                  <a:pt x="4379935" y="6226472"/>
                </a:lnTo>
                <a:lnTo>
                  <a:pt x="4443237" y="6050357"/>
                </a:lnTo>
                <a:lnTo>
                  <a:pt x="4385050" y="6050357"/>
                </a:lnTo>
                <a:lnTo>
                  <a:pt x="4346365" y="6175973"/>
                </a:lnTo>
                <a:lnTo>
                  <a:pt x="4307680" y="6050357"/>
                </a:lnTo>
                <a:close/>
                <a:moveTo>
                  <a:pt x="4988072" y="6047848"/>
                </a:moveTo>
                <a:cubicBezTo>
                  <a:pt x="4972938" y="6047848"/>
                  <a:pt x="4959886" y="6050269"/>
                  <a:pt x="4948908" y="6055108"/>
                </a:cubicBezTo>
                <a:cubicBezTo>
                  <a:pt x="4937930" y="6059950"/>
                  <a:pt x="4929615" y="6066524"/>
                  <a:pt x="4923973" y="6074833"/>
                </a:cubicBezTo>
                <a:cubicBezTo>
                  <a:pt x="4918320" y="6083148"/>
                  <a:pt x="4915499" y="6092350"/>
                  <a:pt x="4915499" y="6102451"/>
                </a:cubicBezTo>
                <a:cubicBezTo>
                  <a:pt x="4915499" y="6114443"/>
                  <a:pt x="4918587" y="6123966"/>
                  <a:pt x="4924770" y="6131013"/>
                </a:cubicBezTo>
                <a:cubicBezTo>
                  <a:pt x="4930949" y="6138066"/>
                  <a:pt x="4938304" y="6143218"/>
                  <a:pt x="4946829" y="6146479"/>
                </a:cubicBezTo>
                <a:cubicBezTo>
                  <a:pt x="4955352" y="6149743"/>
                  <a:pt x="4966012" y="6152845"/>
                  <a:pt x="4978801" y="6155789"/>
                </a:cubicBezTo>
                <a:cubicBezTo>
                  <a:pt x="4990733" y="6158738"/>
                  <a:pt x="4999368" y="6161422"/>
                  <a:pt x="5004698" y="6163838"/>
                </a:cubicBezTo>
                <a:cubicBezTo>
                  <a:pt x="5010022" y="6166258"/>
                  <a:pt x="5012689" y="6169992"/>
                  <a:pt x="5012689" y="6175041"/>
                </a:cubicBezTo>
                <a:cubicBezTo>
                  <a:pt x="5012689" y="6179254"/>
                  <a:pt x="5010822" y="6182671"/>
                  <a:pt x="5007096" y="6185299"/>
                </a:cubicBezTo>
                <a:cubicBezTo>
                  <a:pt x="5003364" y="6187933"/>
                  <a:pt x="4998088" y="6189246"/>
                  <a:pt x="4991271" y="6189246"/>
                </a:cubicBezTo>
                <a:cubicBezTo>
                  <a:pt x="4983806" y="6189246"/>
                  <a:pt x="4977522" y="6187352"/>
                  <a:pt x="4972407" y="6183564"/>
                </a:cubicBezTo>
                <a:cubicBezTo>
                  <a:pt x="4967291" y="6179777"/>
                  <a:pt x="4964415" y="6174835"/>
                  <a:pt x="4963774" y="6168730"/>
                </a:cubicBezTo>
                <a:lnTo>
                  <a:pt x="4909745" y="6168730"/>
                </a:lnTo>
                <a:cubicBezTo>
                  <a:pt x="4910595" y="6180092"/>
                  <a:pt x="4914539" y="6190349"/>
                  <a:pt x="4921573" y="6199503"/>
                </a:cubicBezTo>
                <a:cubicBezTo>
                  <a:pt x="4928606" y="6208656"/>
                  <a:pt x="4938199" y="6215865"/>
                  <a:pt x="4950347" y="6221123"/>
                </a:cubicBezTo>
                <a:cubicBezTo>
                  <a:pt x="4962495" y="6226385"/>
                  <a:pt x="4976348" y="6229013"/>
                  <a:pt x="4991908" y="6229013"/>
                </a:cubicBezTo>
                <a:cubicBezTo>
                  <a:pt x="5006402" y="6229013"/>
                  <a:pt x="5019133" y="6226696"/>
                  <a:pt x="5030116" y="6222070"/>
                </a:cubicBezTo>
                <a:cubicBezTo>
                  <a:pt x="5041089" y="6217443"/>
                  <a:pt x="5049507" y="6211078"/>
                  <a:pt x="5055370" y="6202974"/>
                </a:cubicBezTo>
                <a:cubicBezTo>
                  <a:pt x="5061231" y="6194876"/>
                  <a:pt x="5064163" y="6185669"/>
                  <a:pt x="5064163" y="6175359"/>
                </a:cubicBezTo>
                <a:cubicBezTo>
                  <a:pt x="5063948" y="6163156"/>
                  <a:pt x="5060698" y="6153422"/>
                  <a:pt x="5054414" y="6146163"/>
                </a:cubicBezTo>
                <a:cubicBezTo>
                  <a:pt x="5048123" y="6138904"/>
                  <a:pt x="5040824" y="6133646"/>
                  <a:pt x="5032513" y="6130382"/>
                </a:cubicBezTo>
                <a:cubicBezTo>
                  <a:pt x="5024199" y="6127122"/>
                  <a:pt x="5013435" y="6123808"/>
                  <a:pt x="5000223" y="6120440"/>
                </a:cubicBezTo>
                <a:cubicBezTo>
                  <a:pt x="4988713" y="6117915"/>
                  <a:pt x="4980240" y="6115390"/>
                  <a:pt x="4974805" y="6112865"/>
                </a:cubicBezTo>
                <a:cubicBezTo>
                  <a:pt x="4969370" y="6110340"/>
                  <a:pt x="4966654" y="6106553"/>
                  <a:pt x="4966654" y="6101502"/>
                </a:cubicBezTo>
                <a:cubicBezTo>
                  <a:pt x="4966654" y="6097296"/>
                  <a:pt x="4968355" y="6093981"/>
                  <a:pt x="4971768" y="6091561"/>
                </a:cubicBezTo>
                <a:cubicBezTo>
                  <a:pt x="4975173" y="6089144"/>
                  <a:pt x="4980080" y="6087932"/>
                  <a:pt x="4986475" y="6087932"/>
                </a:cubicBezTo>
                <a:cubicBezTo>
                  <a:pt x="4993933" y="6087932"/>
                  <a:pt x="4999953" y="6089722"/>
                  <a:pt x="5004538" y="6093296"/>
                </a:cubicBezTo>
                <a:cubicBezTo>
                  <a:pt x="5009120" y="6096877"/>
                  <a:pt x="5011838" y="6101715"/>
                  <a:pt x="5012689" y="6107815"/>
                </a:cubicBezTo>
                <a:lnTo>
                  <a:pt x="5063203" y="6107815"/>
                </a:lnTo>
                <a:cubicBezTo>
                  <a:pt x="5061287" y="6089722"/>
                  <a:pt x="5053877" y="6075204"/>
                  <a:pt x="5040984" y="6064261"/>
                </a:cubicBezTo>
                <a:cubicBezTo>
                  <a:pt x="5028086" y="6053322"/>
                  <a:pt x="5010454" y="6047848"/>
                  <a:pt x="4988072" y="6047848"/>
                </a:cubicBezTo>
                <a:close/>
                <a:moveTo>
                  <a:pt x="4811267" y="6047841"/>
                </a:moveTo>
                <a:cubicBezTo>
                  <a:pt x="4793576" y="6047841"/>
                  <a:pt x="4777909" y="6051525"/>
                  <a:pt x="4764271" y="6058887"/>
                </a:cubicBezTo>
                <a:cubicBezTo>
                  <a:pt x="4750630" y="6066256"/>
                  <a:pt x="4740022" y="6076774"/>
                  <a:pt x="4732459" y="6090449"/>
                </a:cubicBezTo>
                <a:cubicBezTo>
                  <a:pt x="4724893" y="6104130"/>
                  <a:pt x="4721111" y="6120117"/>
                  <a:pt x="4721111" y="6138423"/>
                </a:cubicBezTo>
                <a:cubicBezTo>
                  <a:pt x="4721111" y="6156730"/>
                  <a:pt x="4724948" y="6172723"/>
                  <a:pt x="4732621" y="6186398"/>
                </a:cubicBezTo>
                <a:cubicBezTo>
                  <a:pt x="4740295" y="6200077"/>
                  <a:pt x="4750948" y="6210596"/>
                  <a:pt x="4764590" y="6217960"/>
                </a:cubicBezTo>
                <a:cubicBezTo>
                  <a:pt x="4778229" y="6225327"/>
                  <a:pt x="4793790" y="6229007"/>
                  <a:pt x="4811267" y="6229007"/>
                </a:cubicBezTo>
                <a:cubicBezTo>
                  <a:pt x="4825761" y="6229007"/>
                  <a:pt x="4838869" y="6226378"/>
                  <a:pt x="4850594" y="6221117"/>
                </a:cubicBezTo>
                <a:cubicBezTo>
                  <a:pt x="4862312" y="6215859"/>
                  <a:pt x="4872065" y="6208599"/>
                  <a:pt x="4879845" y="6199337"/>
                </a:cubicBezTo>
                <a:cubicBezTo>
                  <a:pt x="4887625" y="6190081"/>
                  <a:pt x="4893005" y="6179666"/>
                  <a:pt x="4895992" y="6168092"/>
                </a:cubicBezTo>
                <a:lnTo>
                  <a:pt x="4837805" y="6168092"/>
                </a:lnTo>
                <a:cubicBezTo>
                  <a:pt x="4832475" y="6179454"/>
                  <a:pt x="4822989" y="6185134"/>
                  <a:pt x="4809350" y="6185134"/>
                </a:cubicBezTo>
                <a:cubicBezTo>
                  <a:pt x="4800183" y="6185134"/>
                  <a:pt x="4792456" y="6182245"/>
                  <a:pt x="4786171" y="6176456"/>
                </a:cubicBezTo>
                <a:cubicBezTo>
                  <a:pt x="4779881" y="6170670"/>
                  <a:pt x="4776311" y="6162307"/>
                  <a:pt x="4775461" y="6151363"/>
                </a:cubicBezTo>
                <a:lnTo>
                  <a:pt x="4899188" y="6151363"/>
                </a:lnTo>
                <a:cubicBezTo>
                  <a:pt x="4899828" y="6145896"/>
                  <a:pt x="4900147" y="6140633"/>
                  <a:pt x="4900147" y="6135584"/>
                </a:cubicBezTo>
                <a:cubicBezTo>
                  <a:pt x="4900147" y="6117908"/>
                  <a:pt x="4896361" y="6102443"/>
                  <a:pt x="4888797" y="6089187"/>
                </a:cubicBezTo>
                <a:cubicBezTo>
                  <a:pt x="4881231" y="6075930"/>
                  <a:pt x="4870734" y="6065727"/>
                  <a:pt x="4857307" y="6058572"/>
                </a:cubicBezTo>
                <a:cubicBezTo>
                  <a:pt x="4843880" y="6051421"/>
                  <a:pt x="4828534" y="6047841"/>
                  <a:pt x="4811267" y="6047841"/>
                </a:cubicBezTo>
                <a:close/>
                <a:moveTo>
                  <a:pt x="4740357" y="5969817"/>
                </a:moveTo>
                <a:cubicBezTo>
                  <a:pt x="4742398" y="5969817"/>
                  <a:pt x="4744307" y="5970327"/>
                  <a:pt x="4746087" y="5971348"/>
                </a:cubicBezTo>
                <a:cubicBezTo>
                  <a:pt x="4747864" y="5972369"/>
                  <a:pt x="4749276" y="5973836"/>
                  <a:pt x="4750323" y="5975746"/>
                </a:cubicBezTo>
                <a:cubicBezTo>
                  <a:pt x="4751370" y="5977658"/>
                  <a:pt x="4751893" y="5979949"/>
                  <a:pt x="4751893" y="5982619"/>
                </a:cubicBezTo>
                <a:cubicBezTo>
                  <a:pt x="4751893" y="5985289"/>
                  <a:pt x="4751370" y="5987581"/>
                  <a:pt x="4750323" y="5989491"/>
                </a:cubicBezTo>
                <a:cubicBezTo>
                  <a:pt x="4749276" y="5991403"/>
                  <a:pt x="4747864" y="5992869"/>
                  <a:pt x="4746087" y="5993889"/>
                </a:cubicBezTo>
                <a:cubicBezTo>
                  <a:pt x="4744307" y="5994911"/>
                  <a:pt x="4742398" y="5995421"/>
                  <a:pt x="4740357" y="5995421"/>
                </a:cubicBezTo>
                <a:cubicBezTo>
                  <a:pt x="4738368" y="5995421"/>
                  <a:pt x="4736497" y="5994898"/>
                  <a:pt x="4734746" y="5993851"/>
                </a:cubicBezTo>
                <a:cubicBezTo>
                  <a:pt x="4732992" y="5992803"/>
                  <a:pt x="4731580" y="5991298"/>
                  <a:pt x="4730508" y="5989334"/>
                </a:cubicBezTo>
                <a:cubicBezTo>
                  <a:pt x="4729435" y="5987371"/>
                  <a:pt x="4728900" y="5985080"/>
                  <a:pt x="4728900" y="5982462"/>
                </a:cubicBezTo>
                <a:cubicBezTo>
                  <a:pt x="4728900" y="5979845"/>
                  <a:pt x="4729435" y="5977580"/>
                  <a:pt x="4730508" y="5975668"/>
                </a:cubicBezTo>
                <a:cubicBezTo>
                  <a:pt x="4731580" y="5973757"/>
                  <a:pt x="4732981" y="5972305"/>
                  <a:pt x="4734706" y="5971309"/>
                </a:cubicBezTo>
                <a:cubicBezTo>
                  <a:pt x="4736434" y="5970314"/>
                  <a:pt x="4738317" y="5969817"/>
                  <a:pt x="4740357" y="5969817"/>
                </a:cubicBezTo>
                <a:close/>
                <a:moveTo>
                  <a:pt x="5024152" y="5969741"/>
                </a:moveTo>
                <a:cubicBezTo>
                  <a:pt x="5027290" y="5969741"/>
                  <a:pt x="5029945" y="5970855"/>
                  <a:pt x="5032117" y="5973080"/>
                </a:cubicBezTo>
                <a:cubicBezTo>
                  <a:pt x="5034287" y="5975306"/>
                  <a:pt x="5035373" y="5978487"/>
                  <a:pt x="5035373" y="5982622"/>
                </a:cubicBezTo>
                <a:cubicBezTo>
                  <a:pt x="5035373" y="5985398"/>
                  <a:pt x="5034849" y="5987755"/>
                  <a:pt x="5033805" y="5989691"/>
                </a:cubicBezTo>
                <a:cubicBezTo>
                  <a:pt x="5032757" y="5991629"/>
                  <a:pt x="5031357" y="5993082"/>
                  <a:pt x="5029606" y="5994050"/>
                </a:cubicBezTo>
                <a:cubicBezTo>
                  <a:pt x="5027852" y="5995019"/>
                  <a:pt x="5025982" y="5995503"/>
                  <a:pt x="5023994" y="5995503"/>
                </a:cubicBezTo>
                <a:cubicBezTo>
                  <a:pt x="5020855" y="5995503"/>
                  <a:pt x="5018252" y="5994392"/>
                  <a:pt x="5016185" y="5992165"/>
                </a:cubicBezTo>
                <a:cubicBezTo>
                  <a:pt x="5014118" y="5989941"/>
                  <a:pt x="5013086" y="5986759"/>
                  <a:pt x="5013086" y="5982622"/>
                </a:cubicBezTo>
                <a:cubicBezTo>
                  <a:pt x="5013086" y="5978487"/>
                  <a:pt x="5014146" y="5975306"/>
                  <a:pt x="5016264" y="5973080"/>
                </a:cubicBezTo>
                <a:cubicBezTo>
                  <a:pt x="5018383" y="5970855"/>
                  <a:pt x="5021013" y="5969741"/>
                  <a:pt x="5024152" y="5969741"/>
                </a:cubicBezTo>
                <a:close/>
                <a:moveTo>
                  <a:pt x="4975650" y="5969741"/>
                </a:moveTo>
                <a:cubicBezTo>
                  <a:pt x="4978788" y="5969741"/>
                  <a:pt x="4981443" y="5970855"/>
                  <a:pt x="4983615" y="5973080"/>
                </a:cubicBezTo>
                <a:cubicBezTo>
                  <a:pt x="4985785" y="5975306"/>
                  <a:pt x="4986871" y="5978487"/>
                  <a:pt x="4986871" y="5982622"/>
                </a:cubicBezTo>
                <a:cubicBezTo>
                  <a:pt x="4986871" y="5985398"/>
                  <a:pt x="4986347" y="5987755"/>
                  <a:pt x="4985303" y="5989691"/>
                </a:cubicBezTo>
                <a:cubicBezTo>
                  <a:pt x="4984255" y="5991629"/>
                  <a:pt x="4982855" y="5993082"/>
                  <a:pt x="4981104" y="5994050"/>
                </a:cubicBezTo>
                <a:cubicBezTo>
                  <a:pt x="4979351" y="5995019"/>
                  <a:pt x="4977480" y="5995503"/>
                  <a:pt x="4975492" y="5995503"/>
                </a:cubicBezTo>
                <a:cubicBezTo>
                  <a:pt x="4972353" y="5995503"/>
                  <a:pt x="4969750" y="5994392"/>
                  <a:pt x="4967683" y="5992165"/>
                </a:cubicBezTo>
                <a:cubicBezTo>
                  <a:pt x="4965616" y="5989941"/>
                  <a:pt x="4964584" y="5986759"/>
                  <a:pt x="4964584" y="5982622"/>
                </a:cubicBezTo>
                <a:cubicBezTo>
                  <a:pt x="4964584" y="5978487"/>
                  <a:pt x="4965644" y="5975306"/>
                  <a:pt x="4967762" y="5973080"/>
                </a:cubicBezTo>
                <a:cubicBezTo>
                  <a:pt x="4969881" y="5970855"/>
                  <a:pt x="4972511" y="5969741"/>
                  <a:pt x="4975650" y="5969741"/>
                </a:cubicBezTo>
                <a:close/>
                <a:moveTo>
                  <a:pt x="4691461" y="5969741"/>
                </a:moveTo>
                <a:cubicBezTo>
                  <a:pt x="4694601" y="5969741"/>
                  <a:pt x="4697255" y="5970855"/>
                  <a:pt x="4699427" y="5973080"/>
                </a:cubicBezTo>
                <a:cubicBezTo>
                  <a:pt x="4701597" y="5975306"/>
                  <a:pt x="4702684" y="5978487"/>
                  <a:pt x="4702684" y="5982622"/>
                </a:cubicBezTo>
                <a:cubicBezTo>
                  <a:pt x="4702684" y="5985398"/>
                  <a:pt x="4702159" y="5987755"/>
                  <a:pt x="4701114" y="5989691"/>
                </a:cubicBezTo>
                <a:cubicBezTo>
                  <a:pt x="4700067" y="5991629"/>
                  <a:pt x="4698667" y="5993082"/>
                  <a:pt x="4696916" y="5994050"/>
                </a:cubicBezTo>
                <a:cubicBezTo>
                  <a:pt x="4695162" y="5995019"/>
                  <a:pt x="4693292" y="5995503"/>
                  <a:pt x="4691304" y="5995503"/>
                </a:cubicBezTo>
                <a:cubicBezTo>
                  <a:pt x="4688165" y="5995503"/>
                  <a:pt x="4685562" y="5994392"/>
                  <a:pt x="4683496" y="5992165"/>
                </a:cubicBezTo>
                <a:cubicBezTo>
                  <a:pt x="4681428" y="5989941"/>
                  <a:pt x="4680396" y="5986759"/>
                  <a:pt x="4680396" y="5982622"/>
                </a:cubicBezTo>
                <a:cubicBezTo>
                  <a:pt x="4680396" y="5978487"/>
                  <a:pt x="4681456" y="5975306"/>
                  <a:pt x="4683575" y="5973080"/>
                </a:cubicBezTo>
                <a:cubicBezTo>
                  <a:pt x="4685693" y="5970855"/>
                  <a:pt x="4688323" y="5969741"/>
                  <a:pt x="4691461" y="5969741"/>
                </a:cubicBezTo>
                <a:close/>
                <a:moveTo>
                  <a:pt x="4790820" y="5969190"/>
                </a:moveTo>
                <a:cubicBezTo>
                  <a:pt x="4793697" y="5969190"/>
                  <a:pt x="4796130" y="5970042"/>
                  <a:pt x="4798119" y="5971742"/>
                </a:cubicBezTo>
                <a:cubicBezTo>
                  <a:pt x="4800108" y="5973445"/>
                  <a:pt x="4801127" y="5975709"/>
                  <a:pt x="4801180" y="5978536"/>
                </a:cubicBezTo>
                <a:lnTo>
                  <a:pt x="4780541" y="5978536"/>
                </a:lnTo>
                <a:cubicBezTo>
                  <a:pt x="4780959" y="5975605"/>
                  <a:pt x="4782096" y="5973314"/>
                  <a:pt x="4783954" y="5971664"/>
                </a:cubicBezTo>
                <a:cubicBezTo>
                  <a:pt x="4785811" y="5970015"/>
                  <a:pt x="4788099" y="5969190"/>
                  <a:pt x="4790820" y="5969190"/>
                </a:cubicBezTo>
                <a:close/>
                <a:moveTo>
                  <a:pt x="5024307" y="5960160"/>
                </a:moveTo>
                <a:cubicBezTo>
                  <a:pt x="5020122" y="5960160"/>
                  <a:pt x="5016329" y="5961090"/>
                  <a:pt x="5012929" y="5962948"/>
                </a:cubicBezTo>
                <a:cubicBezTo>
                  <a:pt x="5009527" y="5964806"/>
                  <a:pt x="5006847" y="5967438"/>
                  <a:pt x="5004885" y="5970842"/>
                </a:cubicBezTo>
                <a:cubicBezTo>
                  <a:pt x="5002924" y="5974245"/>
                  <a:pt x="5001943" y="5978172"/>
                  <a:pt x="5001943" y="5982622"/>
                </a:cubicBezTo>
                <a:cubicBezTo>
                  <a:pt x="5001943" y="5987073"/>
                  <a:pt x="5002896" y="5991001"/>
                  <a:pt x="5004807" y="5994404"/>
                </a:cubicBezTo>
                <a:cubicBezTo>
                  <a:pt x="5006716" y="5997808"/>
                  <a:pt x="5009346" y="6000439"/>
                  <a:pt x="5012693" y="6002297"/>
                </a:cubicBezTo>
                <a:cubicBezTo>
                  <a:pt x="5016041" y="6004156"/>
                  <a:pt x="5019808" y="6005086"/>
                  <a:pt x="5023994" y="6005086"/>
                </a:cubicBezTo>
                <a:cubicBezTo>
                  <a:pt x="5028232" y="6005086"/>
                  <a:pt x="5032064" y="6004156"/>
                  <a:pt x="5035491" y="6002297"/>
                </a:cubicBezTo>
                <a:cubicBezTo>
                  <a:pt x="5038917" y="6000439"/>
                  <a:pt x="5041639" y="5997808"/>
                  <a:pt x="5043653" y="5994404"/>
                </a:cubicBezTo>
                <a:cubicBezTo>
                  <a:pt x="5045667" y="5991001"/>
                  <a:pt x="5046674" y="5987073"/>
                  <a:pt x="5046674" y="5982622"/>
                </a:cubicBezTo>
                <a:cubicBezTo>
                  <a:pt x="5046674" y="5978172"/>
                  <a:pt x="5045693" y="5974245"/>
                  <a:pt x="5043731" y="5970842"/>
                </a:cubicBezTo>
                <a:cubicBezTo>
                  <a:pt x="5041770" y="5967438"/>
                  <a:pt x="5039088" y="5964806"/>
                  <a:pt x="5035688" y="5962948"/>
                </a:cubicBezTo>
                <a:cubicBezTo>
                  <a:pt x="5032286" y="5961090"/>
                  <a:pt x="5028494" y="5960160"/>
                  <a:pt x="5024307" y="5960160"/>
                </a:cubicBezTo>
                <a:close/>
                <a:moveTo>
                  <a:pt x="4975806" y="5960160"/>
                </a:moveTo>
                <a:cubicBezTo>
                  <a:pt x="4971620" y="5960160"/>
                  <a:pt x="4967827" y="5961090"/>
                  <a:pt x="4964428" y="5962948"/>
                </a:cubicBezTo>
                <a:cubicBezTo>
                  <a:pt x="4961025" y="5964806"/>
                  <a:pt x="4958345" y="5967438"/>
                  <a:pt x="4956383" y="5970842"/>
                </a:cubicBezTo>
                <a:cubicBezTo>
                  <a:pt x="4954422" y="5974245"/>
                  <a:pt x="4953440" y="5978172"/>
                  <a:pt x="4953440" y="5982622"/>
                </a:cubicBezTo>
                <a:cubicBezTo>
                  <a:pt x="4953440" y="5987073"/>
                  <a:pt x="4954394" y="5991001"/>
                  <a:pt x="4956305" y="5994404"/>
                </a:cubicBezTo>
                <a:cubicBezTo>
                  <a:pt x="4958214" y="5997808"/>
                  <a:pt x="4960844" y="6000439"/>
                  <a:pt x="4964191" y="6002297"/>
                </a:cubicBezTo>
                <a:cubicBezTo>
                  <a:pt x="4967539" y="6004156"/>
                  <a:pt x="4971306" y="6005086"/>
                  <a:pt x="4975492" y="6005086"/>
                </a:cubicBezTo>
                <a:cubicBezTo>
                  <a:pt x="4979731" y="6005086"/>
                  <a:pt x="4983562" y="6004156"/>
                  <a:pt x="4986989" y="6002297"/>
                </a:cubicBezTo>
                <a:cubicBezTo>
                  <a:pt x="4990415" y="6000439"/>
                  <a:pt x="4993137" y="5997808"/>
                  <a:pt x="4995151" y="5994404"/>
                </a:cubicBezTo>
                <a:cubicBezTo>
                  <a:pt x="4997165" y="5991001"/>
                  <a:pt x="4998172" y="5987073"/>
                  <a:pt x="4998172" y="5982622"/>
                </a:cubicBezTo>
                <a:cubicBezTo>
                  <a:pt x="4998172" y="5978172"/>
                  <a:pt x="4997192" y="5974245"/>
                  <a:pt x="4995229" y="5970842"/>
                </a:cubicBezTo>
                <a:cubicBezTo>
                  <a:pt x="4993268" y="5967438"/>
                  <a:pt x="4990586" y="5964806"/>
                  <a:pt x="4987186" y="5962948"/>
                </a:cubicBezTo>
                <a:cubicBezTo>
                  <a:pt x="4983784" y="5961090"/>
                  <a:pt x="4979992" y="5960160"/>
                  <a:pt x="4975806" y="5960160"/>
                </a:cubicBezTo>
                <a:close/>
                <a:moveTo>
                  <a:pt x="4834849" y="5960160"/>
                </a:moveTo>
                <a:cubicBezTo>
                  <a:pt x="4831343" y="5960160"/>
                  <a:pt x="4828296" y="5960738"/>
                  <a:pt x="4825706" y="5961888"/>
                </a:cubicBezTo>
                <a:cubicBezTo>
                  <a:pt x="4823116" y="5963040"/>
                  <a:pt x="4821128" y="5964611"/>
                  <a:pt x="4819742" y="5966602"/>
                </a:cubicBezTo>
                <a:cubicBezTo>
                  <a:pt x="4818355" y="5968592"/>
                  <a:pt x="4817662" y="5970790"/>
                  <a:pt x="4817662" y="5973199"/>
                </a:cubicBezTo>
                <a:cubicBezTo>
                  <a:pt x="4817662" y="5976132"/>
                  <a:pt x="4818407" y="5978461"/>
                  <a:pt x="4819898" y="5980189"/>
                </a:cubicBezTo>
                <a:cubicBezTo>
                  <a:pt x="4821391" y="5981916"/>
                  <a:pt x="4823167" y="5983200"/>
                  <a:pt x="4825235" y="5984037"/>
                </a:cubicBezTo>
                <a:cubicBezTo>
                  <a:pt x="4827302" y="5984876"/>
                  <a:pt x="4829955" y="5985687"/>
                  <a:pt x="4833200" y="5986472"/>
                </a:cubicBezTo>
                <a:cubicBezTo>
                  <a:pt x="4836339" y="5987310"/>
                  <a:pt x="4838628" y="5988082"/>
                  <a:pt x="4840066" y="5988789"/>
                </a:cubicBezTo>
                <a:cubicBezTo>
                  <a:pt x="4841504" y="5989496"/>
                  <a:pt x="4842225" y="5990556"/>
                  <a:pt x="4842225" y="5991970"/>
                </a:cubicBezTo>
                <a:cubicBezTo>
                  <a:pt x="4842225" y="5993279"/>
                  <a:pt x="4841636" y="5994353"/>
                  <a:pt x="4840460" y="5995190"/>
                </a:cubicBezTo>
                <a:cubicBezTo>
                  <a:pt x="4839282" y="5996029"/>
                  <a:pt x="4837647" y="5996447"/>
                  <a:pt x="4835553" y="5996447"/>
                </a:cubicBezTo>
                <a:cubicBezTo>
                  <a:pt x="4833408" y="5996447"/>
                  <a:pt x="4831617" y="5995898"/>
                  <a:pt x="4830179" y="5994797"/>
                </a:cubicBezTo>
                <a:cubicBezTo>
                  <a:pt x="4828738" y="5993697"/>
                  <a:pt x="4827915" y="5992312"/>
                  <a:pt x="4827707" y="5990635"/>
                </a:cubicBezTo>
                <a:lnTo>
                  <a:pt x="4816642" y="5990635"/>
                </a:lnTo>
                <a:cubicBezTo>
                  <a:pt x="4816800" y="5993305"/>
                  <a:pt x="4817701" y="5995740"/>
                  <a:pt x="4819350" y="5997940"/>
                </a:cubicBezTo>
                <a:cubicBezTo>
                  <a:pt x="4820997" y="6000139"/>
                  <a:pt x="4823234" y="6001879"/>
                  <a:pt x="4826058" y="6003162"/>
                </a:cubicBezTo>
                <a:cubicBezTo>
                  <a:pt x="4828885" y="6004445"/>
                  <a:pt x="4832075" y="6005086"/>
                  <a:pt x="4835633" y="6005086"/>
                </a:cubicBezTo>
                <a:cubicBezTo>
                  <a:pt x="4839085" y="6005086"/>
                  <a:pt x="4842107" y="6004523"/>
                  <a:pt x="4844697" y="6003398"/>
                </a:cubicBezTo>
                <a:cubicBezTo>
                  <a:pt x="4847287" y="6002273"/>
                  <a:pt x="4849274" y="6000716"/>
                  <a:pt x="4850661" y="5998725"/>
                </a:cubicBezTo>
                <a:cubicBezTo>
                  <a:pt x="4852046" y="5996735"/>
                  <a:pt x="4852740" y="5994483"/>
                  <a:pt x="4852740" y="5991970"/>
                </a:cubicBezTo>
                <a:cubicBezTo>
                  <a:pt x="4852688" y="5989091"/>
                  <a:pt x="4851917" y="5986774"/>
                  <a:pt x="4850426" y="5985020"/>
                </a:cubicBezTo>
                <a:cubicBezTo>
                  <a:pt x="4848935" y="5983265"/>
                  <a:pt x="4847168" y="5981969"/>
                  <a:pt x="4845128" y="5981131"/>
                </a:cubicBezTo>
                <a:cubicBezTo>
                  <a:pt x="4843087" y="5980294"/>
                  <a:pt x="4840499" y="5979482"/>
                  <a:pt x="4837359" y="5978697"/>
                </a:cubicBezTo>
                <a:cubicBezTo>
                  <a:pt x="4834271" y="5977911"/>
                  <a:pt x="4831996" y="5977139"/>
                  <a:pt x="4830531" y="5976379"/>
                </a:cubicBezTo>
                <a:cubicBezTo>
                  <a:pt x="4829066" y="5975621"/>
                  <a:pt x="4828335" y="5974508"/>
                  <a:pt x="4828335" y="5973041"/>
                </a:cubicBezTo>
                <a:cubicBezTo>
                  <a:pt x="4828335" y="5971733"/>
                  <a:pt x="4828870" y="5970712"/>
                  <a:pt x="4829944" y="5969978"/>
                </a:cubicBezTo>
                <a:cubicBezTo>
                  <a:pt x="4831015" y="5969246"/>
                  <a:pt x="4832545" y="5968879"/>
                  <a:pt x="4834533" y="5968879"/>
                </a:cubicBezTo>
                <a:cubicBezTo>
                  <a:pt x="4836679" y="5968879"/>
                  <a:pt x="4838391" y="5969390"/>
                  <a:pt x="4839674" y="5970411"/>
                </a:cubicBezTo>
                <a:cubicBezTo>
                  <a:pt x="4840955" y="5971432"/>
                  <a:pt x="4841675" y="5972805"/>
                  <a:pt x="4841832" y="5974533"/>
                </a:cubicBezTo>
                <a:lnTo>
                  <a:pt x="4852348" y="5974533"/>
                </a:lnTo>
                <a:cubicBezTo>
                  <a:pt x="4852035" y="5970136"/>
                  <a:pt x="4850334" y="5966640"/>
                  <a:pt x="4847247" y="5964048"/>
                </a:cubicBezTo>
                <a:cubicBezTo>
                  <a:pt x="4844160" y="5961456"/>
                  <a:pt x="4840028" y="5960160"/>
                  <a:pt x="4834849" y="5960160"/>
                </a:cubicBezTo>
                <a:close/>
                <a:moveTo>
                  <a:pt x="4691618" y="5960160"/>
                </a:moveTo>
                <a:cubicBezTo>
                  <a:pt x="4687432" y="5960160"/>
                  <a:pt x="4683639" y="5961090"/>
                  <a:pt x="4680239" y="5962948"/>
                </a:cubicBezTo>
                <a:cubicBezTo>
                  <a:pt x="4676837" y="5964806"/>
                  <a:pt x="4674157" y="5967438"/>
                  <a:pt x="4672195" y="5970842"/>
                </a:cubicBezTo>
                <a:cubicBezTo>
                  <a:pt x="4670234" y="5974245"/>
                  <a:pt x="4669252" y="5978172"/>
                  <a:pt x="4669252" y="5982622"/>
                </a:cubicBezTo>
                <a:cubicBezTo>
                  <a:pt x="4669252" y="5987073"/>
                  <a:pt x="4670206" y="5991001"/>
                  <a:pt x="4672117" y="5994404"/>
                </a:cubicBezTo>
                <a:cubicBezTo>
                  <a:pt x="4674026" y="5997808"/>
                  <a:pt x="4676656" y="6000439"/>
                  <a:pt x="4680004" y="6002297"/>
                </a:cubicBezTo>
                <a:cubicBezTo>
                  <a:pt x="4683352" y="6004156"/>
                  <a:pt x="4687118" y="6005086"/>
                  <a:pt x="4691304" y="6005086"/>
                </a:cubicBezTo>
                <a:cubicBezTo>
                  <a:pt x="4695542" y="6005086"/>
                  <a:pt x="4699373" y="6004156"/>
                  <a:pt x="4702801" y="6002297"/>
                </a:cubicBezTo>
                <a:cubicBezTo>
                  <a:pt x="4706227" y="6000439"/>
                  <a:pt x="4708948" y="5997808"/>
                  <a:pt x="4710963" y="5994404"/>
                </a:cubicBezTo>
                <a:cubicBezTo>
                  <a:pt x="4712977" y="5991001"/>
                  <a:pt x="4713984" y="5987073"/>
                  <a:pt x="4713984" y="5982622"/>
                </a:cubicBezTo>
                <a:cubicBezTo>
                  <a:pt x="4713984" y="5978172"/>
                  <a:pt x="4713004" y="5974245"/>
                  <a:pt x="4711041" y="5970842"/>
                </a:cubicBezTo>
                <a:cubicBezTo>
                  <a:pt x="4709079" y="5967438"/>
                  <a:pt x="4706398" y="5964806"/>
                  <a:pt x="4702998" y="5962948"/>
                </a:cubicBezTo>
                <a:cubicBezTo>
                  <a:pt x="4699596" y="5961090"/>
                  <a:pt x="4695804" y="5960160"/>
                  <a:pt x="4691618" y="5960160"/>
                </a:cubicBezTo>
                <a:close/>
                <a:moveTo>
                  <a:pt x="4791135" y="5960158"/>
                </a:moveTo>
                <a:cubicBezTo>
                  <a:pt x="4786845" y="5960158"/>
                  <a:pt x="4783053" y="5961074"/>
                  <a:pt x="4779755" y="5962906"/>
                </a:cubicBezTo>
                <a:cubicBezTo>
                  <a:pt x="4776460" y="5964740"/>
                  <a:pt x="4773896" y="5967358"/>
                  <a:pt x="4772064" y="5970761"/>
                </a:cubicBezTo>
                <a:cubicBezTo>
                  <a:pt x="4770234" y="5974166"/>
                  <a:pt x="4769319" y="5978119"/>
                  <a:pt x="4769319" y="5982621"/>
                </a:cubicBezTo>
                <a:cubicBezTo>
                  <a:pt x="4769319" y="5987072"/>
                  <a:pt x="4770247" y="5990999"/>
                  <a:pt x="4772103" y="5994403"/>
                </a:cubicBezTo>
                <a:cubicBezTo>
                  <a:pt x="4773961" y="5997806"/>
                  <a:pt x="4776551" y="6000438"/>
                  <a:pt x="4779873" y="6002295"/>
                </a:cubicBezTo>
                <a:cubicBezTo>
                  <a:pt x="4783195" y="6004155"/>
                  <a:pt x="4786948" y="6005084"/>
                  <a:pt x="4791135" y="6005084"/>
                </a:cubicBezTo>
                <a:cubicBezTo>
                  <a:pt x="4796313" y="6005084"/>
                  <a:pt x="4800681" y="6003737"/>
                  <a:pt x="4804241" y="6001039"/>
                </a:cubicBezTo>
                <a:cubicBezTo>
                  <a:pt x="4807797" y="5998343"/>
                  <a:pt x="4810205" y="5994900"/>
                  <a:pt x="4811459" y="5990711"/>
                </a:cubicBezTo>
                <a:lnTo>
                  <a:pt x="4799610" y="5990711"/>
                </a:lnTo>
                <a:cubicBezTo>
                  <a:pt x="4797883" y="5994219"/>
                  <a:pt x="4794980" y="5995973"/>
                  <a:pt x="4790899" y="5995973"/>
                </a:cubicBezTo>
                <a:cubicBezTo>
                  <a:pt x="4788075" y="5995973"/>
                  <a:pt x="4785693" y="5995083"/>
                  <a:pt x="4783757" y="5993302"/>
                </a:cubicBezTo>
                <a:cubicBezTo>
                  <a:pt x="4781822" y="5991523"/>
                  <a:pt x="4780723" y="5989061"/>
                  <a:pt x="4780462" y="5985919"/>
                </a:cubicBezTo>
                <a:lnTo>
                  <a:pt x="4812245" y="5985919"/>
                </a:lnTo>
                <a:cubicBezTo>
                  <a:pt x="4812454" y="5984662"/>
                  <a:pt x="4812559" y="5983249"/>
                  <a:pt x="4812559" y="5981678"/>
                </a:cubicBezTo>
                <a:cubicBezTo>
                  <a:pt x="4812559" y="5977437"/>
                  <a:pt x="4811656" y="5973680"/>
                  <a:pt x="4809850" y="5970408"/>
                </a:cubicBezTo>
                <a:cubicBezTo>
                  <a:pt x="4808046" y="5967136"/>
                  <a:pt x="4805508" y="5964609"/>
                  <a:pt x="4802240" y="5962829"/>
                </a:cubicBezTo>
                <a:cubicBezTo>
                  <a:pt x="4798969" y="5961049"/>
                  <a:pt x="4795267" y="5960158"/>
                  <a:pt x="4791135" y="5960158"/>
                </a:cubicBezTo>
                <a:close/>
                <a:moveTo>
                  <a:pt x="4878877" y="5960157"/>
                </a:moveTo>
                <a:cubicBezTo>
                  <a:pt x="4874690" y="5960157"/>
                  <a:pt x="4870977" y="5961087"/>
                  <a:pt x="4867733" y="5962945"/>
                </a:cubicBezTo>
                <a:cubicBezTo>
                  <a:pt x="4864488" y="5964804"/>
                  <a:pt x="4861953" y="5967422"/>
                  <a:pt x="4860120" y="5970800"/>
                </a:cubicBezTo>
                <a:cubicBezTo>
                  <a:pt x="4858290" y="5974177"/>
                  <a:pt x="4857374" y="5978118"/>
                  <a:pt x="4857374" y="5982620"/>
                </a:cubicBezTo>
                <a:cubicBezTo>
                  <a:pt x="4857374" y="5987124"/>
                  <a:pt x="4858290" y="5991064"/>
                  <a:pt x="4860120" y="5994441"/>
                </a:cubicBezTo>
                <a:cubicBezTo>
                  <a:pt x="4861953" y="5997818"/>
                  <a:pt x="4864488" y="6000437"/>
                  <a:pt x="4867733" y="6002295"/>
                </a:cubicBezTo>
                <a:cubicBezTo>
                  <a:pt x="4870977" y="6004154"/>
                  <a:pt x="4874690" y="6005083"/>
                  <a:pt x="4878877" y="6005083"/>
                </a:cubicBezTo>
                <a:cubicBezTo>
                  <a:pt x="4884214" y="6005083"/>
                  <a:pt x="4888659" y="6003697"/>
                  <a:pt x="4892218" y="6000921"/>
                </a:cubicBezTo>
                <a:cubicBezTo>
                  <a:pt x="4895774" y="5998146"/>
                  <a:pt x="4898154" y="5994402"/>
                  <a:pt x="4899359" y="5989689"/>
                </a:cubicBezTo>
                <a:lnTo>
                  <a:pt x="4887509" y="5989689"/>
                </a:lnTo>
                <a:cubicBezTo>
                  <a:pt x="4886148" y="5993669"/>
                  <a:pt x="4883244" y="5995659"/>
                  <a:pt x="4878798" y="5995659"/>
                </a:cubicBezTo>
                <a:cubicBezTo>
                  <a:pt x="4875660" y="5995659"/>
                  <a:pt x="4873174" y="5994519"/>
                  <a:pt x="4871343" y="5992241"/>
                </a:cubicBezTo>
                <a:cubicBezTo>
                  <a:pt x="4869510" y="5989963"/>
                  <a:pt x="4868597" y="5986757"/>
                  <a:pt x="4868597" y="5982620"/>
                </a:cubicBezTo>
                <a:cubicBezTo>
                  <a:pt x="4868597" y="5978431"/>
                  <a:pt x="4869510" y="5975198"/>
                  <a:pt x="4871343" y="5972920"/>
                </a:cubicBezTo>
                <a:cubicBezTo>
                  <a:pt x="4873174" y="5970642"/>
                  <a:pt x="4875660" y="5969504"/>
                  <a:pt x="4878798" y="5969504"/>
                </a:cubicBezTo>
                <a:cubicBezTo>
                  <a:pt x="4880996" y="5969504"/>
                  <a:pt x="4882840" y="5970041"/>
                  <a:pt x="4884330" y="5971114"/>
                </a:cubicBezTo>
                <a:cubicBezTo>
                  <a:pt x="4885821" y="5972188"/>
                  <a:pt x="4886881" y="5973666"/>
                  <a:pt x="4887509" y="5975551"/>
                </a:cubicBezTo>
                <a:lnTo>
                  <a:pt x="4899359" y="5975551"/>
                </a:lnTo>
                <a:cubicBezTo>
                  <a:pt x="4898154" y="5970682"/>
                  <a:pt x="4895789" y="5966900"/>
                  <a:pt x="4892258" y="5964202"/>
                </a:cubicBezTo>
                <a:cubicBezTo>
                  <a:pt x="4888726" y="5961506"/>
                  <a:pt x="4884265" y="5960157"/>
                  <a:pt x="4878877" y="5960157"/>
                </a:cubicBezTo>
                <a:close/>
                <a:moveTo>
                  <a:pt x="4737531" y="5960156"/>
                </a:moveTo>
                <a:cubicBezTo>
                  <a:pt x="4733816" y="5960156"/>
                  <a:pt x="4730455" y="5961073"/>
                  <a:pt x="4727447" y="5962904"/>
                </a:cubicBezTo>
                <a:cubicBezTo>
                  <a:pt x="4724439" y="5964738"/>
                  <a:pt x="4722059" y="5967356"/>
                  <a:pt x="4720307" y="5970758"/>
                </a:cubicBezTo>
                <a:cubicBezTo>
                  <a:pt x="4718553" y="5974163"/>
                  <a:pt x="4717677" y="5978063"/>
                  <a:pt x="4717677" y="5982462"/>
                </a:cubicBezTo>
                <a:cubicBezTo>
                  <a:pt x="4717677" y="5986913"/>
                  <a:pt x="4718553" y="5990853"/>
                  <a:pt x="4720307" y="5994282"/>
                </a:cubicBezTo>
                <a:cubicBezTo>
                  <a:pt x="4722059" y="5997712"/>
                  <a:pt x="4724452" y="6000369"/>
                  <a:pt x="4727486" y="6002254"/>
                </a:cubicBezTo>
                <a:cubicBezTo>
                  <a:pt x="4730521" y="6004139"/>
                  <a:pt x="4733870" y="6005082"/>
                  <a:pt x="4737531" y="6005082"/>
                </a:cubicBezTo>
                <a:cubicBezTo>
                  <a:pt x="4740723" y="6005082"/>
                  <a:pt x="4743560" y="6004400"/>
                  <a:pt x="4746047" y="6003039"/>
                </a:cubicBezTo>
                <a:cubicBezTo>
                  <a:pt x="4748530" y="6001678"/>
                  <a:pt x="4750481" y="5999976"/>
                  <a:pt x="4751893" y="5997934"/>
                </a:cubicBezTo>
                <a:lnTo>
                  <a:pt x="4751893" y="6004689"/>
                </a:lnTo>
                <a:cubicBezTo>
                  <a:pt x="4751893" y="6008564"/>
                  <a:pt x="4750899" y="6011456"/>
                  <a:pt x="4748911" y="6013368"/>
                </a:cubicBezTo>
                <a:cubicBezTo>
                  <a:pt x="4746921" y="6015278"/>
                  <a:pt x="4744333" y="6016234"/>
                  <a:pt x="4741141" y="6016234"/>
                </a:cubicBezTo>
                <a:cubicBezTo>
                  <a:pt x="4738420" y="6016234"/>
                  <a:pt x="4736106" y="6015646"/>
                  <a:pt x="4734196" y="6014467"/>
                </a:cubicBezTo>
                <a:cubicBezTo>
                  <a:pt x="4732286" y="6013290"/>
                  <a:pt x="4731044" y="6011705"/>
                  <a:pt x="4730468" y="6009716"/>
                </a:cubicBezTo>
                <a:lnTo>
                  <a:pt x="4719560" y="6009716"/>
                </a:lnTo>
                <a:cubicBezTo>
                  <a:pt x="4720084" y="6014690"/>
                  <a:pt x="4722320" y="6018616"/>
                  <a:pt x="4726270" y="6021497"/>
                </a:cubicBezTo>
                <a:cubicBezTo>
                  <a:pt x="4730220" y="6024376"/>
                  <a:pt x="4735282" y="6025817"/>
                  <a:pt x="4741456" y="6025817"/>
                </a:cubicBezTo>
                <a:cubicBezTo>
                  <a:pt x="4746058" y="6025817"/>
                  <a:pt x="4749982" y="6024886"/>
                  <a:pt x="4753226" y="6023028"/>
                </a:cubicBezTo>
                <a:cubicBezTo>
                  <a:pt x="4756471" y="6021170"/>
                  <a:pt x="4758904" y="6018656"/>
                  <a:pt x="4760525" y="6015488"/>
                </a:cubicBezTo>
                <a:cubicBezTo>
                  <a:pt x="4762146" y="6012320"/>
                  <a:pt x="4762958" y="6008720"/>
                  <a:pt x="4762958" y="6004689"/>
                </a:cubicBezTo>
                <a:lnTo>
                  <a:pt x="4762958" y="5960863"/>
                </a:lnTo>
                <a:lnTo>
                  <a:pt x="4751893" y="5960863"/>
                </a:lnTo>
                <a:lnTo>
                  <a:pt x="4751893" y="5967067"/>
                </a:lnTo>
                <a:cubicBezTo>
                  <a:pt x="4750481" y="5965025"/>
                  <a:pt x="4748544" y="5963364"/>
                  <a:pt x="4746087" y="5962081"/>
                </a:cubicBezTo>
                <a:cubicBezTo>
                  <a:pt x="4743626" y="5960797"/>
                  <a:pt x="4740775" y="5960156"/>
                  <a:pt x="4737531" y="5960156"/>
                </a:cubicBezTo>
                <a:close/>
                <a:moveTo>
                  <a:pt x="5053100" y="5946290"/>
                </a:moveTo>
                <a:lnTo>
                  <a:pt x="5053100" y="6004411"/>
                </a:lnTo>
                <a:lnTo>
                  <a:pt x="5064086" y="6004411"/>
                </a:lnTo>
                <a:lnTo>
                  <a:pt x="5064086" y="5946290"/>
                </a:lnTo>
                <a:close/>
                <a:moveTo>
                  <a:pt x="4905880" y="5946256"/>
                </a:moveTo>
                <a:lnTo>
                  <a:pt x="4905880" y="6004377"/>
                </a:lnTo>
                <a:lnTo>
                  <a:pt x="4916866" y="6004377"/>
                </a:lnTo>
                <a:lnTo>
                  <a:pt x="4916866" y="5980343"/>
                </a:lnTo>
                <a:cubicBezTo>
                  <a:pt x="4916866" y="5976887"/>
                  <a:pt x="4917742" y="5974231"/>
                  <a:pt x="4919495" y="5972371"/>
                </a:cubicBezTo>
                <a:cubicBezTo>
                  <a:pt x="4921249" y="5970513"/>
                  <a:pt x="4923642" y="5969583"/>
                  <a:pt x="4926676" y="5969583"/>
                </a:cubicBezTo>
                <a:cubicBezTo>
                  <a:pt x="4929659" y="5969583"/>
                  <a:pt x="4932012" y="5970513"/>
                  <a:pt x="4933739" y="5972371"/>
                </a:cubicBezTo>
                <a:cubicBezTo>
                  <a:pt x="4935466" y="5974231"/>
                  <a:pt x="4936329" y="5976887"/>
                  <a:pt x="4936329" y="5980343"/>
                </a:cubicBezTo>
                <a:lnTo>
                  <a:pt x="4936329" y="6004377"/>
                </a:lnTo>
                <a:lnTo>
                  <a:pt x="4947315" y="6004377"/>
                </a:lnTo>
                <a:lnTo>
                  <a:pt x="4947315" y="5978850"/>
                </a:lnTo>
                <a:cubicBezTo>
                  <a:pt x="4947315" y="5974924"/>
                  <a:pt x="4946596" y="5971560"/>
                  <a:pt x="4945156" y="5968758"/>
                </a:cubicBezTo>
                <a:cubicBezTo>
                  <a:pt x="4943718" y="5965957"/>
                  <a:pt x="4941717" y="5963837"/>
                  <a:pt x="4939154" y="5962396"/>
                </a:cubicBezTo>
                <a:cubicBezTo>
                  <a:pt x="4936590" y="5960957"/>
                  <a:pt x="4933660" y="5960236"/>
                  <a:pt x="4930365" y="5960236"/>
                </a:cubicBezTo>
                <a:cubicBezTo>
                  <a:pt x="4927487" y="5960236"/>
                  <a:pt x="4924872" y="5960774"/>
                  <a:pt x="4922516" y="5961847"/>
                </a:cubicBezTo>
                <a:cubicBezTo>
                  <a:pt x="4920163" y="5962920"/>
                  <a:pt x="4918280" y="5964399"/>
                  <a:pt x="4916866" y="5966284"/>
                </a:cubicBezTo>
                <a:lnTo>
                  <a:pt x="4916866" y="5946256"/>
                </a:lnTo>
                <a:close/>
                <a:moveTo>
                  <a:pt x="4621692" y="5946256"/>
                </a:moveTo>
                <a:lnTo>
                  <a:pt x="4621692" y="6004377"/>
                </a:lnTo>
                <a:lnTo>
                  <a:pt x="4632678" y="6004377"/>
                </a:lnTo>
                <a:lnTo>
                  <a:pt x="4632678" y="5980343"/>
                </a:lnTo>
                <a:cubicBezTo>
                  <a:pt x="4632678" y="5976887"/>
                  <a:pt x="4633553" y="5974231"/>
                  <a:pt x="4635307" y="5972371"/>
                </a:cubicBezTo>
                <a:cubicBezTo>
                  <a:pt x="4637059" y="5970513"/>
                  <a:pt x="4639453" y="5969583"/>
                  <a:pt x="4642487" y="5969583"/>
                </a:cubicBezTo>
                <a:cubicBezTo>
                  <a:pt x="4645470" y="5969583"/>
                  <a:pt x="4647824" y="5970513"/>
                  <a:pt x="4649550" y="5972371"/>
                </a:cubicBezTo>
                <a:cubicBezTo>
                  <a:pt x="4651277" y="5974231"/>
                  <a:pt x="4652140" y="5976887"/>
                  <a:pt x="4652140" y="5980343"/>
                </a:cubicBezTo>
                <a:lnTo>
                  <a:pt x="4652140" y="6004377"/>
                </a:lnTo>
                <a:lnTo>
                  <a:pt x="4663126" y="6004377"/>
                </a:lnTo>
                <a:lnTo>
                  <a:pt x="4663126" y="5978850"/>
                </a:lnTo>
                <a:cubicBezTo>
                  <a:pt x="4663126" y="5974924"/>
                  <a:pt x="4662407" y="5971560"/>
                  <a:pt x="4660968" y="5968758"/>
                </a:cubicBezTo>
                <a:cubicBezTo>
                  <a:pt x="4659528" y="5965957"/>
                  <a:pt x="4657527" y="5963837"/>
                  <a:pt x="4654965" y="5962396"/>
                </a:cubicBezTo>
                <a:cubicBezTo>
                  <a:pt x="4652401" y="5960957"/>
                  <a:pt x="4649471" y="5960236"/>
                  <a:pt x="4646175" y="5960236"/>
                </a:cubicBezTo>
                <a:cubicBezTo>
                  <a:pt x="4643298" y="5960236"/>
                  <a:pt x="4640682" y="5960774"/>
                  <a:pt x="4638328" y="5961847"/>
                </a:cubicBezTo>
                <a:cubicBezTo>
                  <a:pt x="4635974" y="5962920"/>
                  <a:pt x="4634090" y="5964399"/>
                  <a:pt x="4632678" y="5966284"/>
                </a:cubicBezTo>
                <a:lnTo>
                  <a:pt x="4632678" y="5946256"/>
                </a:lnTo>
                <a:close/>
                <a:moveTo>
                  <a:pt x="4394699" y="5937416"/>
                </a:moveTo>
                <a:cubicBezTo>
                  <a:pt x="4394699" y="5986784"/>
                  <a:pt x="4434686" y="6026805"/>
                  <a:pt x="4484013" y="6026805"/>
                </a:cubicBezTo>
                <a:cubicBezTo>
                  <a:pt x="4533340" y="6026805"/>
                  <a:pt x="4573328" y="5986784"/>
                  <a:pt x="4573328" y="5937416"/>
                </a:cubicBezTo>
                <a:lnTo>
                  <a:pt x="4529914" y="5937416"/>
                </a:lnTo>
                <a:cubicBezTo>
                  <a:pt x="4529914" y="5962788"/>
                  <a:pt x="4509363" y="5983355"/>
                  <a:pt x="4484013" y="5983355"/>
                </a:cubicBezTo>
                <a:cubicBezTo>
                  <a:pt x="4458662" y="5983355"/>
                  <a:pt x="4438112" y="5962788"/>
                  <a:pt x="4438112" y="5937416"/>
                </a:cubicBezTo>
                <a:close/>
                <a:moveTo>
                  <a:pt x="5278926" y="3706427"/>
                </a:moveTo>
                <a:lnTo>
                  <a:pt x="5064087" y="3921266"/>
                </a:lnTo>
                <a:lnTo>
                  <a:pt x="5064087" y="3928886"/>
                </a:lnTo>
                <a:lnTo>
                  <a:pt x="5282736" y="3710237"/>
                </a:lnTo>
                <a:close/>
                <a:moveTo>
                  <a:pt x="5240826" y="3706427"/>
                </a:moveTo>
                <a:lnTo>
                  <a:pt x="5064087" y="3883166"/>
                </a:lnTo>
                <a:lnTo>
                  <a:pt x="5064087" y="3890786"/>
                </a:lnTo>
                <a:lnTo>
                  <a:pt x="5244636" y="3710237"/>
                </a:lnTo>
                <a:close/>
                <a:moveTo>
                  <a:pt x="5202726" y="3706427"/>
                </a:moveTo>
                <a:lnTo>
                  <a:pt x="5064087" y="3845066"/>
                </a:lnTo>
                <a:lnTo>
                  <a:pt x="5064087" y="3852686"/>
                </a:lnTo>
                <a:lnTo>
                  <a:pt x="5206536" y="3710237"/>
                </a:lnTo>
                <a:close/>
                <a:moveTo>
                  <a:pt x="5164626" y="3706427"/>
                </a:moveTo>
                <a:lnTo>
                  <a:pt x="5064087" y="3806966"/>
                </a:lnTo>
                <a:lnTo>
                  <a:pt x="5064087" y="3814586"/>
                </a:lnTo>
                <a:lnTo>
                  <a:pt x="5168436" y="3710237"/>
                </a:lnTo>
                <a:close/>
                <a:moveTo>
                  <a:pt x="5126526" y="3706427"/>
                </a:moveTo>
                <a:lnTo>
                  <a:pt x="5064087" y="3768866"/>
                </a:lnTo>
                <a:lnTo>
                  <a:pt x="5064087" y="3776486"/>
                </a:lnTo>
                <a:lnTo>
                  <a:pt x="5130336" y="3710237"/>
                </a:lnTo>
                <a:close/>
                <a:moveTo>
                  <a:pt x="5088426" y="3706427"/>
                </a:moveTo>
                <a:lnTo>
                  <a:pt x="5064087" y="3730766"/>
                </a:lnTo>
                <a:lnTo>
                  <a:pt x="5064087" y="3738386"/>
                </a:lnTo>
                <a:lnTo>
                  <a:pt x="5092236" y="3710237"/>
                </a:lnTo>
                <a:close/>
                <a:moveTo>
                  <a:pt x="0" y="0"/>
                </a:moveTo>
                <a:lnTo>
                  <a:pt x="5309507" y="0"/>
                </a:lnTo>
                <a:lnTo>
                  <a:pt x="5309507" y="3713946"/>
                </a:lnTo>
                <a:lnTo>
                  <a:pt x="5064087" y="3959366"/>
                </a:lnTo>
                <a:lnTo>
                  <a:pt x="5064087" y="3966986"/>
                </a:lnTo>
                <a:lnTo>
                  <a:pt x="5309507" y="3721566"/>
                </a:lnTo>
                <a:lnTo>
                  <a:pt x="5309507" y="3752046"/>
                </a:lnTo>
                <a:lnTo>
                  <a:pt x="5064087" y="3997466"/>
                </a:lnTo>
                <a:lnTo>
                  <a:pt x="5064087" y="4005086"/>
                </a:lnTo>
                <a:lnTo>
                  <a:pt x="5309507" y="3759666"/>
                </a:lnTo>
                <a:lnTo>
                  <a:pt x="5309507" y="3790146"/>
                </a:lnTo>
                <a:lnTo>
                  <a:pt x="5064087" y="4035566"/>
                </a:lnTo>
                <a:lnTo>
                  <a:pt x="5064087" y="4043187"/>
                </a:lnTo>
                <a:lnTo>
                  <a:pt x="5309507" y="3797767"/>
                </a:lnTo>
                <a:lnTo>
                  <a:pt x="5309507" y="3828247"/>
                </a:lnTo>
                <a:lnTo>
                  <a:pt x="5064087" y="4073667"/>
                </a:lnTo>
                <a:lnTo>
                  <a:pt x="5064087" y="4081286"/>
                </a:lnTo>
                <a:lnTo>
                  <a:pt x="5309507" y="3835866"/>
                </a:lnTo>
                <a:lnTo>
                  <a:pt x="5309507" y="3866347"/>
                </a:lnTo>
                <a:lnTo>
                  <a:pt x="5064087" y="4111767"/>
                </a:lnTo>
                <a:lnTo>
                  <a:pt x="5064087" y="4119386"/>
                </a:lnTo>
                <a:lnTo>
                  <a:pt x="5309507" y="3873966"/>
                </a:lnTo>
                <a:lnTo>
                  <a:pt x="5309507" y="3904446"/>
                </a:lnTo>
                <a:lnTo>
                  <a:pt x="5064087" y="4149866"/>
                </a:lnTo>
                <a:lnTo>
                  <a:pt x="5064087" y="4157486"/>
                </a:lnTo>
                <a:lnTo>
                  <a:pt x="5309507" y="3912066"/>
                </a:lnTo>
                <a:lnTo>
                  <a:pt x="5309507" y="3942546"/>
                </a:lnTo>
                <a:lnTo>
                  <a:pt x="5064087" y="4187966"/>
                </a:lnTo>
                <a:lnTo>
                  <a:pt x="5064087" y="4195586"/>
                </a:lnTo>
                <a:lnTo>
                  <a:pt x="5309507" y="3950166"/>
                </a:lnTo>
                <a:lnTo>
                  <a:pt x="5309507" y="3980646"/>
                </a:lnTo>
                <a:lnTo>
                  <a:pt x="5064087" y="4226066"/>
                </a:lnTo>
                <a:lnTo>
                  <a:pt x="5064087" y="4233687"/>
                </a:lnTo>
                <a:lnTo>
                  <a:pt x="5309507" y="3988267"/>
                </a:lnTo>
                <a:lnTo>
                  <a:pt x="5309507" y="4018746"/>
                </a:lnTo>
                <a:lnTo>
                  <a:pt x="5064087" y="4264166"/>
                </a:lnTo>
                <a:lnTo>
                  <a:pt x="5064087" y="4271787"/>
                </a:lnTo>
                <a:lnTo>
                  <a:pt x="5309507" y="4026367"/>
                </a:lnTo>
                <a:lnTo>
                  <a:pt x="5309507" y="4056847"/>
                </a:lnTo>
                <a:lnTo>
                  <a:pt x="5064087" y="4302267"/>
                </a:lnTo>
                <a:lnTo>
                  <a:pt x="5064087" y="4309886"/>
                </a:lnTo>
                <a:lnTo>
                  <a:pt x="5309507" y="4064466"/>
                </a:lnTo>
                <a:lnTo>
                  <a:pt x="5309507" y="4094947"/>
                </a:lnTo>
                <a:lnTo>
                  <a:pt x="5064087" y="4340367"/>
                </a:lnTo>
                <a:lnTo>
                  <a:pt x="5064087" y="4347986"/>
                </a:lnTo>
                <a:lnTo>
                  <a:pt x="5309507" y="4102566"/>
                </a:lnTo>
                <a:lnTo>
                  <a:pt x="5309507" y="4133046"/>
                </a:lnTo>
                <a:lnTo>
                  <a:pt x="5064087" y="4378466"/>
                </a:lnTo>
                <a:lnTo>
                  <a:pt x="5064087" y="4386086"/>
                </a:lnTo>
                <a:lnTo>
                  <a:pt x="5309507" y="4140666"/>
                </a:lnTo>
                <a:lnTo>
                  <a:pt x="5309507" y="4171146"/>
                </a:lnTo>
                <a:lnTo>
                  <a:pt x="5064087" y="4416566"/>
                </a:lnTo>
                <a:lnTo>
                  <a:pt x="5064087" y="4424186"/>
                </a:lnTo>
                <a:lnTo>
                  <a:pt x="5309507" y="4178766"/>
                </a:lnTo>
                <a:lnTo>
                  <a:pt x="5309507" y="4209246"/>
                </a:lnTo>
                <a:lnTo>
                  <a:pt x="5064087" y="4454666"/>
                </a:lnTo>
                <a:lnTo>
                  <a:pt x="5064087" y="4462286"/>
                </a:lnTo>
                <a:lnTo>
                  <a:pt x="5309507" y="4216866"/>
                </a:lnTo>
                <a:lnTo>
                  <a:pt x="5309507" y="4247346"/>
                </a:lnTo>
                <a:lnTo>
                  <a:pt x="5064087" y="4492766"/>
                </a:lnTo>
                <a:lnTo>
                  <a:pt x="5064087" y="4500387"/>
                </a:lnTo>
                <a:lnTo>
                  <a:pt x="5309507" y="4254967"/>
                </a:lnTo>
                <a:lnTo>
                  <a:pt x="5309507" y="4285446"/>
                </a:lnTo>
                <a:lnTo>
                  <a:pt x="5064087" y="4530866"/>
                </a:lnTo>
                <a:lnTo>
                  <a:pt x="5064087" y="4538486"/>
                </a:lnTo>
                <a:lnTo>
                  <a:pt x="5309507" y="4293066"/>
                </a:lnTo>
                <a:lnTo>
                  <a:pt x="5309507" y="4323547"/>
                </a:lnTo>
                <a:lnTo>
                  <a:pt x="5064087" y="4568967"/>
                </a:lnTo>
                <a:lnTo>
                  <a:pt x="5064087" y="4576586"/>
                </a:lnTo>
                <a:lnTo>
                  <a:pt x="5309507" y="4331166"/>
                </a:lnTo>
                <a:lnTo>
                  <a:pt x="5309507" y="4361646"/>
                </a:lnTo>
                <a:lnTo>
                  <a:pt x="5064087" y="4607066"/>
                </a:lnTo>
                <a:lnTo>
                  <a:pt x="5064087" y="4614686"/>
                </a:lnTo>
                <a:lnTo>
                  <a:pt x="5309507" y="4369266"/>
                </a:lnTo>
                <a:lnTo>
                  <a:pt x="5309507" y="4399746"/>
                </a:lnTo>
                <a:lnTo>
                  <a:pt x="5064087" y="4645166"/>
                </a:lnTo>
                <a:lnTo>
                  <a:pt x="5064087" y="4652786"/>
                </a:lnTo>
                <a:lnTo>
                  <a:pt x="5309507" y="4407366"/>
                </a:lnTo>
                <a:lnTo>
                  <a:pt x="5309507" y="4437846"/>
                </a:lnTo>
                <a:lnTo>
                  <a:pt x="5064087" y="4683266"/>
                </a:lnTo>
                <a:lnTo>
                  <a:pt x="5064087" y="4690886"/>
                </a:lnTo>
                <a:lnTo>
                  <a:pt x="5309507" y="4445466"/>
                </a:lnTo>
                <a:lnTo>
                  <a:pt x="5309507" y="4475946"/>
                </a:lnTo>
                <a:lnTo>
                  <a:pt x="5064087" y="4721366"/>
                </a:lnTo>
                <a:lnTo>
                  <a:pt x="5064087" y="4728987"/>
                </a:lnTo>
                <a:lnTo>
                  <a:pt x="5309507" y="4483567"/>
                </a:lnTo>
                <a:lnTo>
                  <a:pt x="5309507" y="4514046"/>
                </a:lnTo>
                <a:lnTo>
                  <a:pt x="5064087" y="4759466"/>
                </a:lnTo>
                <a:lnTo>
                  <a:pt x="5064087" y="4767087"/>
                </a:lnTo>
                <a:lnTo>
                  <a:pt x="5309507" y="4521667"/>
                </a:lnTo>
                <a:lnTo>
                  <a:pt x="5309507" y="4552147"/>
                </a:lnTo>
                <a:lnTo>
                  <a:pt x="5064087" y="4797567"/>
                </a:lnTo>
                <a:lnTo>
                  <a:pt x="5064087" y="4805186"/>
                </a:lnTo>
                <a:lnTo>
                  <a:pt x="5309507" y="4559766"/>
                </a:lnTo>
                <a:lnTo>
                  <a:pt x="5309507" y="4590247"/>
                </a:lnTo>
                <a:lnTo>
                  <a:pt x="5064087" y="4835667"/>
                </a:lnTo>
                <a:lnTo>
                  <a:pt x="5064087" y="4843286"/>
                </a:lnTo>
                <a:lnTo>
                  <a:pt x="5309507" y="4597866"/>
                </a:lnTo>
                <a:lnTo>
                  <a:pt x="5309507" y="4628346"/>
                </a:lnTo>
                <a:lnTo>
                  <a:pt x="5064087" y="4873766"/>
                </a:lnTo>
                <a:lnTo>
                  <a:pt x="5064087" y="4881386"/>
                </a:lnTo>
                <a:lnTo>
                  <a:pt x="5309507" y="4635966"/>
                </a:lnTo>
                <a:lnTo>
                  <a:pt x="5309507" y="4666446"/>
                </a:lnTo>
                <a:lnTo>
                  <a:pt x="5064087" y="4911866"/>
                </a:lnTo>
                <a:lnTo>
                  <a:pt x="5064087" y="4919486"/>
                </a:lnTo>
                <a:lnTo>
                  <a:pt x="5309507" y="4674066"/>
                </a:lnTo>
                <a:lnTo>
                  <a:pt x="5309507" y="4704546"/>
                </a:lnTo>
                <a:lnTo>
                  <a:pt x="5064087" y="4949966"/>
                </a:lnTo>
                <a:lnTo>
                  <a:pt x="5064087" y="4957587"/>
                </a:lnTo>
                <a:lnTo>
                  <a:pt x="5309507" y="4712167"/>
                </a:lnTo>
                <a:lnTo>
                  <a:pt x="5309507" y="4742646"/>
                </a:lnTo>
                <a:lnTo>
                  <a:pt x="5064087" y="4988066"/>
                </a:lnTo>
                <a:lnTo>
                  <a:pt x="5064087" y="4995687"/>
                </a:lnTo>
                <a:lnTo>
                  <a:pt x="5309507" y="4750267"/>
                </a:lnTo>
                <a:lnTo>
                  <a:pt x="5309507" y="4780747"/>
                </a:lnTo>
                <a:lnTo>
                  <a:pt x="5064087" y="5026167"/>
                </a:lnTo>
                <a:lnTo>
                  <a:pt x="5064087" y="5033786"/>
                </a:lnTo>
                <a:lnTo>
                  <a:pt x="5309507" y="4788366"/>
                </a:lnTo>
                <a:lnTo>
                  <a:pt x="5309507" y="4818847"/>
                </a:lnTo>
                <a:lnTo>
                  <a:pt x="5064087" y="5064267"/>
                </a:lnTo>
                <a:lnTo>
                  <a:pt x="5064087" y="5071886"/>
                </a:lnTo>
                <a:lnTo>
                  <a:pt x="5309507" y="4826466"/>
                </a:lnTo>
                <a:lnTo>
                  <a:pt x="5309507" y="4856946"/>
                </a:lnTo>
                <a:lnTo>
                  <a:pt x="5064087" y="5102366"/>
                </a:lnTo>
                <a:lnTo>
                  <a:pt x="5064087" y="5109986"/>
                </a:lnTo>
                <a:lnTo>
                  <a:pt x="5309507" y="4864566"/>
                </a:lnTo>
                <a:lnTo>
                  <a:pt x="5309507" y="4895046"/>
                </a:lnTo>
                <a:lnTo>
                  <a:pt x="5064087" y="5140466"/>
                </a:lnTo>
                <a:lnTo>
                  <a:pt x="5064087" y="5148086"/>
                </a:lnTo>
                <a:lnTo>
                  <a:pt x="5309507" y="4902666"/>
                </a:lnTo>
                <a:lnTo>
                  <a:pt x="5309507" y="4933146"/>
                </a:lnTo>
                <a:lnTo>
                  <a:pt x="5064087" y="5178566"/>
                </a:lnTo>
                <a:lnTo>
                  <a:pt x="5064087" y="5186186"/>
                </a:lnTo>
                <a:lnTo>
                  <a:pt x="5309507" y="4940766"/>
                </a:lnTo>
                <a:lnTo>
                  <a:pt x="5309507" y="4971246"/>
                </a:lnTo>
                <a:lnTo>
                  <a:pt x="5064087" y="5216666"/>
                </a:lnTo>
                <a:lnTo>
                  <a:pt x="5064087" y="5224287"/>
                </a:lnTo>
                <a:lnTo>
                  <a:pt x="5309507" y="4978867"/>
                </a:lnTo>
                <a:lnTo>
                  <a:pt x="5309507" y="5009346"/>
                </a:lnTo>
                <a:lnTo>
                  <a:pt x="5064087" y="5254766"/>
                </a:lnTo>
                <a:lnTo>
                  <a:pt x="5064087" y="5262386"/>
                </a:lnTo>
                <a:lnTo>
                  <a:pt x="5309507" y="5016966"/>
                </a:lnTo>
                <a:lnTo>
                  <a:pt x="5309507" y="5047447"/>
                </a:lnTo>
                <a:lnTo>
                  <a:pt x="5064087" y="5292867"/>
                </a:lnTo>
                <a:lnTo>
                  <a:pt x="5064087" y="5300486"/>
                </a:lnTo>
                <a:lnTo>
                  <a:pt x="5309507" y="5055066"/>
                </a:lnTo>
                <a:lnTo>
                  <a:pt x="5309507" y="5085546"/>
                </a:lnTo>
                <a:lnTo>
                  <a:pt x="5064087" y="5330966"/>
                </a:lnTo>
                <a:lnTo>
                  <a:pt x="5064087" y="5338586"/>
                </a:lnTo>
                <a:lnTo>
                  <a:pt x="5309507" y="5093166"/>
                </a:lnTo>
                <a:lnTo>
                  <a:pt x="5309507" y="5123646"/>
                </a:lnTo>
                <a:lnTo>
                  <a:pt x="5064087" y="5369066"/>
                </a:lnTo>
                <a:lnTo>
                  <a:pt x="5064087" y="5376686"/>
                </a:lnTo>
                <a:lnTo>
                  <a:pt x="5309507" y="5131266"/>
                </a:lnTo>
                <a:lnTo>
                  <a:pt x="5309507" y="5162699"/>
                </a:lnTo>
                <a:lnTo>
                  <a:pt x="5064087" y="5408119"/>
                </a:lnTo>
                <a:lnTo>
                  <a:pt x="5064087" y="5415739"/>
                </a:lnTo>
                <a:lnTo>
                  <a:pt x="5309507" y="5170319"/>
                </a:lnTo>
                <a:lnTo>
                  <a:pt x="5309507" y="5200798"/>
                </a:lnTo>
                <a:lnTo>
                  <a:pt x="5064087" y="5446218"/>
                </a:lnTo>
                <a:lnTo>
                  <a:pt x="5064087" y="5453838"/>
                </a:lnTo>
                <a:lnTo>
                  <a:pt x="5309507" y="5208418"/>
                </a:lnTo>
                <a:lnTo>
                  <a:pt x="5309507" y="5238899"/>
                </a:lnTo>
                <a:lnTo>
                  <a:pt x="5064087" y="5484319"/>
                </a:lnTo>
                <a:lnTo>
                  <a:pt x="5064087" y="5491938"/>
                </a:lnTo>
                <a:lnTo>
                  <a:pt x="5309507" y="5246518"/>
                </a:lnTo>
                <a:lnTo>
                  <a:pt x="5309507" y="5276998"/>
                </a:lnTo>
                <a:lnTo>
                  <a:pt x="5064087" y="5522418"/>
                </a:lnTo>
                <a:lnTo>
                  <a:pt x="5064087" y="5530038"/>
                </a:lnTo>
                <a:lnTo>
                  <a:pt x="5309507" y="5284618"/>
                </a:lnTo>
                <a:lnTo>
                  <a:pt x="5309507" y="5315098"/>
                </a:lnTo>
                <a:lnTo>
                  <a:pt x="5064087" y="5560518"/>
                </a:lnTo>
                <a:lnTo>
                  <a:pt x="5064087" y="5568138"/>
                </a:lnTo>
                <a:lnTo>
                  <a:pt x="5309507" y="5322718"/>
                </a:lnTo>
                <a:lnTo>
                  <a:pt x="5309507" y="5353198"/>
                </a:lnTo>
                <a:lnTo>
                  <a:pt x="5064087" y="5598618"/>
                </a:lnTo>
                <a:lnTo>
                  <a:pt x="5064087" y="5606238"/>
                </a:lnTo>
                <a:lnTo>
                  <a:pt x="5309507" y="5360818"/>
                </a:lnTo>
                <a:lnTo>
                  <a:pt x="5309507" y="5391298"/>
                </a:lnTo>
                <a:lnTo>
                  <a:pt x="5064087" y="5636718"/>
                </a:lnTo>
                <a:lnTo>
                  <a:pt x="5064087" y="5644339"/>
                </a:lnTo>
                <a:lnTo>
                  <a:pt x="5309507" y="5398919"/>
                </a:lnTo>
                <a:lnTo>
                  <a:pt x="5309507" y="5429398"/>
                </a:lnTo>
                <a:lnTo>
                  <a:pt x="5064087" y="5674818"/>
                </a:lnTo>
                <a:lnTo>
                  <a:pt x="5064087" y="5682439"/>
                </a:lnTo>
                <a:lnTo>
                  <a:pt x="5309507" y="5437019"/>
                </a:lnTo>
                <a:lnTo>
                  <a:pt x="5309507" y="5467499"/>
                </a:lnTo>
                <a:lnTo>
                  <a:pt x="5087824" y="5689182"/>
                </a:lnTo>
                <a:lnTo>
                  <a:pt x="5095443" y="5689182"/>
                </a:lnTo>
                <a:lnTo>
                  <a:pt x="5309507" y="5475118"/>
                </a:lnTo>
                <a:lnTo>
                  <a:pt x="5309507" y="5505599"/>
                </a:lnTo>
                <a:lnTo>
                  <a:pt x="5125924" y="5689182"/>
                </a:lnTo>
                <a:lnTo>
                  <a:pt x="5133543" y="5689182"/>
                </a:lnTo>
                <a:lnTo>
                  <a:pt x="5309507" y="5513218"/>
                </a:lnTo>
                <a:lnTo>
                  <a:pt x="5309507" y="5543698"/>
                </a:lnTo>
                <a:lnTo>
                  <a:pt x="5164023" y="5689182"/>
                </a:lnTo>
                <a:lnTo>
                  <a:pt x="5171643" y="5689182"/>
                </a:lnTo>
                <a:lnTo>
                  <a:pt x="5309507" y="5551318"/>
                </a:lnTo>
                <a:lnTo>
                  <a:pt x="5309507" y="5581798"/>
                </a:lnTo>
                <a:lnTo>
                  <a:pt x="5202123" y="5689182"/>
                </a:lnTo>
                <a:lnTo>
                  <a:pt x="5209743" y="5689182"/>
                </a:lnTo>
                <a:lnTo>
                  <a:pt x="5309507" y="5589418"/>
                </a:lnTo>
                <a:lnTo>
                  <a:pt x="5309507" y="5619898"/>
                </a:lnTo>
                <a:lnTo>
                  <a:pt x="5240223" y="5689182"/>
                </a:lnTo>
                <a:lnTo>
                  <a:pt x="5247844" y="5689182"/>
                </a:lnTo>
                <a:lnTo>
                  <a:pt x="5309507" y="5627519"/>
                </a:lnTo>
                <a:lnTo>
                  <a:pt x="5309507" y="5657998"/>
                </a:lnTo>
                <a:lnTo>
                  <a:pt x="5278323" y="5689182"/>
                </a:lnTo>
                <a:lnTo>
                  <a:pt x="5285944" y="5689182"/>
                </a:lnTo>
                <a:lnTo>
                  <a:pt x="5309507" y="5665619"/>
                </a:lnTo>
                <a:lnTo>
                  <a:pt x="5309507" y="6482443"/>
                </a:lnTo>
                <a:lnTo>
                  <a:pt x="0" y="6482443"/>
                </a:lnTo>
                <a:close/>
              </a:path>
            </a:pathLst>
          </a:custGeom>
          <a:solidFill>
            <a:schemeClr val="bg2">
              <a:lumMod val="60000"/>
              <a:lumOff val="40000"/>
            </a:schemeClr>
          </a:solidFill>
        </p:spPr>
        <p:txBody>
          <a:bodyPr wrap="square">
            <a:noAutofit/>
          </a:bodyPr>
          <a:lstStyle/>
          <a:p>
            <a:r>
              <a:rPr lang="nl-NL"/>
              <a:t>Klik op het pictogram als u een afbeelding wilt toevoegen</a:t>
            </a:r>
            <a:endParaRPr lang="en-GB"/>
          </a:p>
        </p:txBody>
      </p:sp>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063535" y="2342515"/>
            <a:ext cx="4550748" cy="481631"/>
          </a:xfrm>
          <a:prstGeom prst="rect">
            <a:avLst/>
          </a:prstGeom>
        </p:spPr>
        <p:txBody>
          <a:bodyPr vert="horz" lIns="0" tIns="45720" rIns="0" bIns="45720" rtlCol="0" anchor="b">
            <a:noAutofit/>
          </a:bodyPr>
          <a:lstStyle>
            <a:lvl1pPr>
              <a:defRPr sz="1800">
                <a:solidFill>
                  <a:schemeClr val="tx1"/>
                </a:solidFill>
              </a:defRPr>
            </a:lvl1pPr>
          </a:lstStyle>
          <a:p>
            <a:r>
              <a:rPr lang="nl-NL"/>
              <a:t>NAAM</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463241" y="2659010"/>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063535" y="2824146"/>
            <a:ext cx="4550748"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Functie</a:t>
            </a:r>
            <a:endParaRPr lang="en-GB"/>
          </a:p>
        </p:txBody>
      </p:sp>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hasCustomPrompt="1"/>
          </p:nvPr>
        </p:nvSpPr>
        <p:spPr>
          <a:xfrm>
            <a:off x="2063537" y="5222111"/>
            <a:ext cx="2043463" cy="306989"/>
          </a:xfrm>
          <a:prstGeom prst="rect">
            <a:avLst/>
          </a:prstGeom>
          <a:solidFill>
            <a:schemeClr val="bg2">
              <a:lumMod val="20000"/>
              <a:lumOff val="80000"/>
            </a:schemeClr>
          </a:solidFill>
        </p:spPr>
        <p:txBody>
          <a:bodyPr wrap="none" lIns="180000" tIns="72000" rIns="180000" bIns="72000">
            <a:spAutoFit/>
          </a:bodyPr>
          <a:lstStyle>
            <a:lvl1pPr>
              <a:defRPr sz="1050" b="1" i="0">
                <a:latin typeface="Segoe UI" panose="020B0502040204020203" pitchFamily="34" charset="0"/>
                <a:cs typeface="Segoe UI" panose="020B0502040204020203" pitchFamily="34" charset="0"/>
              </a:defRPr>
            </a:lvl1pPr>
          </a:lstStyle>
          <a:p>
            <a:pPr lvl="0"/>
            <a:r>
              <a:rPr lang="nl-NL" err="1"/>
              <a:t>Voornaam.naam@vives.be</a:t>
            </a:r>
            <a:endParaRPr lang="en-GB"/>
          </a:p>
        </p:txBody>
      </p:sp>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5" name="Tijdelijke aanduiding voor tekst 784">
            <a:extLst>
              <a:ext uri="{FF2B5EF4-FFF2-40B4-BE49-F238E27FC236}">
                <a16:creationId xmlns:a16="http://schemas.microsoft.com/office/drawing/2014/main" id="{F84283E8-E514-1C46-BEEB-423B30EA643F}"/>
              </a:ext>
            </a:extLst>
          </p:cNvPr>
          <p:cNvSpPr>
            <a:spLocks noGrp="1"/>
          </p:cNvSpPr>
          <p:nvPr>
            <p:ph type="body" sz="quarter" idx="15" hasCustomPrompt="1"/>
          </p:nvPr>
        </p:nvSpPr>
        <p:spPr>
          <a:xfrm>
            <a:off x="2063535" y="5703742"/>
            <a:ext cx="1451955" cy="306989"/>
          </a:xfrm>
          <a:prstGeom prst="rect">
            <a:avLst/>
          </a:prstGeom>
          <a:solidFill>
            <a:schemeClr val="bg2">
              <a:lumMod val="20000"/>
              <a:lumOff val="80000"/>
            </a:schemeClr>
          </a:solidFill>
        </p:spPr>
        <p:txBody>
          <a:bodyPr wrap="none" lIns="180000" tIns="72000" rIns="180000" bIns="72000">
            <a:spAutoFit/>
          </a:bodyPr>
          <a:lstStyle>
            <a:lvl1pPr>
              <a:defRPr sz="1050" b="1" i="0">
                <a:latin typeface="Segoe UI" panose="020B0502040204020203" pitchFamily="34" charset="0"/>
                <a:cs typeface="Segoe UI" panose="020B0502040204020203" pitchFamily="34" charset="0"/>
              </a:defRPr>
            </a:lvl1pPr>
          </a:lstStyle>
          <a:p>
            <a:pPr lvl="0"/>
            <a:r>
              <a:rPr lang="nl-NL"/>
              <a:t>+32 000 00 00 00</a:t>
            </a:r>
            <a:endParaRPr lang="en-GB"/>
          </a:p>
        </p:txBody>
      </p:sp>
      <p:grpSp>
        <p:nvGrpSpPr>
          <p:cNvPr id="14" name="Groep 13">
            <a:extLst>
              <a:ext uri="{FF2B5EF4-FFF2-40B4-BE49-F238E27FC236}">
                <a16:creationId xmlns:a16="http://schemas.microsoft.com/office/drawing/2014/main" id="{12C57FE1-C358-45F0-A8BB-3914C65F6CEA}"/>
              </a:ext>
            </a:extLst>
          </p:cNvPr>
          <p:cNvGrpSpPr/>
          <p:nvPr/>
        </p:nvGrpSpPr>
        <p:grpSpPr>
          <a:xfrm>
            <a:off x="12192000" y="3"/>
            <a:ext cx="3593091" cy="6857999"/>
            <a:chOff x="12220433" y="1"/>
            <a:chExt cx="3593091" cy="6857999"/>
          </a:xfrm>
        </p:grpSpPr>
        <p:sp>
          <p:nvSpPr>
            <p:cNvPr id="16" name="Rechthoek 15">
              <a:extLst>
                <a:ext uri="{FF2B5EF4-FFF2-40B4-BE49-F238E27FC236}">
                  <a16:creationId xmlns:a16="http://schemas.microsoft.com/office/drawing/2014/main" id="{75404A19-13FE-4E08-BCC7-4E002F794E97}"/>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7" name="Ovaal 16">
              <a:extLst>
                <a:ext uri="{FF2B5EF4-FFF2-40B4-BE49-F238E27FC236}">
                  <a16:creationId xmlns:a16="http://schemas.microsoft.com/office/drawing/2014/main" id="{FA53B4E4-7B41-43E2-92F2-A94901AE3C9D}"/>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9" name="Rechthoek 18">
              <a:extLst>
                <a:ext uri="{FF2B5EF4-FFF2-40B4-BE49-F238E27FC236}">
                  <a16:creationId xmlns:a16="http://schemas.microsoft.com/office/drawing/2014/main" id="{38F54170-9DDC-4B2A-9F65-3A8CA0630B32}"/>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20" name="Groep 19">
              <a:extLst>
                <a:ext uri="{FF2B5EF4-FFF2-40B4-BE49-F238E27FC236}">
                  <a16:creationId xmlns:a16="http://schemas.microsoft.com/office/drawing/2014/main" id="{4A5E4204-B0C2-45D6-A0FB-4FD2898746BB}"/>
                </a:ext>
              </a:extLst>
            </p:cNvPr>
            <p:cNvGrpSpPr/>
            <p:nvPr/>
          </p:nvGrpSpPr>
          <p:grpSpPr>
            <a:xfrm>
              <a:off x="12673102" y="1209303"/>
              <a:ext cx="294789" cy="318834"/>
              <a:chOff x="14466489" y="1001522"/>
              <a:chExt cx="290627" cy="314333"/>
            </a:xfrm>
          </p:grpSpPr>
          <p:sp>
            <p:nvSpPr>
              <p:cNvPr id="71" name="Rechthoek 70">
                <a:extLst>
                  <a:ext uri="{FF2B5EF4-FFF2-40B4-BE49-F238E27FC236}">
                    <a16:creationId xmlns:a16="http://schemas.microsoft.com/office/drawing/2014/main" id="{2ED3CBB3-0364-427A-8842-602FCB86D843}"/>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2" name="Ovaal 71">
                <a:extLst>
                  <a:ext uri="{FF2B5EF4-FFF2-40B4-BE49-F238E27FC236}">
                    <a16:creationId xmlns:a16="http://schemas.microsoft.com/office/drawing/2014/main" id="{B30F6F01-C1BD-4B71-94FC-BC7152388494}"/>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3" name="Vrije vorm: vorm 101">
                <a:extLst>
                  <a:ext uri="{FF2B5EF4-FFF2-40B4-BE49-F238E27FC236}">
                    <a16:creationId xmlns:a16="http://schemas.microsoft.com/office/drawing/2014/main" id="{1AF1E222-7E4C-404F-87A9-D8F92E23D6BA}"/>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Rechthoek: afgeronde hoeken 102">
                <a:extLst>
                  <a:ext uri="{FF2B5EF4-FFF2-40B4-BE49-F238E27FC236}">
                    <a16:creationId xmlns:a16="http://schemas.microsoft.com/office/drawing/2014/main" id="{2D3A8C3A-CC49-497D-9E5C-59CDD7CAA666}"/>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5" name="Rechte verbindingslijn 74">
                <a:extLst>
                  <a:ext uri="{FF2B5EF4-FFF2-40B4-BE49-F238E27FC236}">
                    <a16:creationId xmlns:a16="http://schemas.microsoft.com/office/drawing/2014/main" id="{34E4CDAF-02E2-452F-94E6-39FF8F894484}"/>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Rechte verbindingslijn 75">
                <a:extLst>
                  <a:ext uri="{FF2B5EF4-FFF2-40B4-BE49-F238E27FC236}">
                    <a16:creationId xmlns:a16="http://schemas.microsoft.com/office/drawing/2014/main" id="{D537D5EE-D16D-4312-B0E6-7FE39C43AECF}"/>
                  </a:ext>
                </a:extLst>
              </p:cNvPr>
              <p:cNvCxnSpPr>
                <a:cxnSpLocks/>
                <a:stCxn id="74"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 name="Ovaal 20">
              <a:extLst>
                <a:ext uri="{FF2B5EF4-FFF2-40B4-BE49-F238E27FC236}">
                  <a16:creationId xmlns:a16="http://schemas.microsoft.com/office/drawing/2014/main" id="{AFB0D649-641C-44BB-AFD6-AA91B230D790}"/>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22" name="Rechthoek 21">
              <a:extLst>
                <a:ext uri="{FF2B5EF4-FFF2-40B4-BE49-F238E27FC236}">
                  <a16:creationId xmlns:a16="http://schemas.microsoft.com/office/drawing/2014/main" id="{B4D3F1C6-19CE-4163-82EA-457F40924E45}"/>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3" name="Groep 22">
              <a:extLst>
                <a:ext uri="{FF2B5EF4-FFF2-40B4-BE49-F238E27FC236}">
                  <a16:creationId xmlns:a16="http://schemas.microsoft.com/office/drawing/2014/main" id="{ADAEE261-AA24-4129-9884-E0E2DE2B2FAC}"/>
                </a:ext>
              </a:extLst>
            </p:cNvPr>
            <p:cNvGrpSpPr/>
            <p:nvPr/>
          </p:nvGrpSpPr>
          <p:grpSpPr>
            <a:xfrm>
              <a:off x="12695280" y="2092702"/>
              <a:ext cx="825500" cy="209550"/>
              <a:chOff x="13504624" y="2482850"/>
              <a:chExt cx="825500" cy="209550"/>
            </a:xfrm>
          </p:grpSpPr>
          <p:sp>
            <p:nvSpPr>
              <p:cNvPr id="68" name="Rechthoek 67">
                <a:extLst>
                  <a:ext uri="{FF2B5EF4-FFF2-40B4-BE49-F238E27FC236}">
                    <a16:creationId xmlns:a16="http://schemas.microsoft.com/office/drawing/2014/main" id="{A457B2C3-230E-45DC-822A-3C8C05E3CEB1}"/>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69" name="Rechte verbindingslijn 68">
                <a:extLst>
                  <a:ext uri="{FF2B5EF4-FFF2-40B4-BE49-F238E27FC236}">
                    <a16:creationId xmlns:a16="http://schemas.microsoft.com/office/drawing/2014/main" id="{F7CE6C41-F4F9-4606-B2D6-375B92D0D2EA}"/>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0" name="Gelijkbenige driehoek 98">
                <a:extLst>
                  <a:ext uri="{FF2B5EF4-FFF2-40B4-BE49-F238E27FC236}">
                    <a16:creationId xmlns:a16="http://schemas.microsoft.com/office/drawing/2014/main" id="{AC6A089C-EEC7-49EB-B8F7-768330182BB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4" name="Ovaal 23">
              <a:extLst>
                <a:ext uri="{FF2B5EF4-FFF2-40B4-BE49-F238E27FC236}">
                  <a16:creationId xmlns:a16="http://schemas.microsoft.com/office/drawing/2014/main" id="{F73486DB-79C3-4D01-BB90-88CC9CAB9C7F}"/>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5" name="Rechthoek 24">
              <a:extLst>
                <a:ext uri="{FF2B5EF4-FFF2-40B4-BE49-F238E27FC236}">
                  <a16:creationId xmlns:a16="http://schemas.microsoft.com/office/drawing/2014/main" id="{9ED8A002-F16F-41B3-ADBF-D065855504D2}"/>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6" name="Ovaal 25">
              <a:extLst>
                <a:ext uri="{FF2B5EF4-FFF2-40B4-BE49-F238E27FC236}">
                  <a16:creationId xmlns:a16="http://schemas.microsoft.com/office/drawing/2014/main" id="{EEA83356-FDD5-4824-8351-27B5F295D4FD}"/>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7" name="Rechthoek 26">
              <a:extLst>
                <a:ext uri="{FF2B5EF4-FFF2-40B4-BE49-F238E27FC236}">
                  <a16:creationId xmlns:a16="http://schemas.microsoft.com/office/drawing/2014/main" id="{6473C93D-48DD-41A0-AE00-DE399859CC14}"/>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8" name="Groep 27">
              <a:extLst>
                <a:ext uri="{FF2B5EF4-FFF2-40B4-BE49-F238E27FC236}">
                  <a16:creationId xmlns:a16="http://schemas.microsoft.com/office/drawing/2014/main" id="{F4D99B80-E776-4043-9681-7010368DB7A3}"/>
                </a:ext>
              </a:extLst>
            </p:cNvPr>
            <p:cNvGrpSpPr/>
            <p:nvPr/>
          </p:nvGrpSpPr>
          <p:grpSpPr>
            <a:xfrm>
              <a:off x="12598305" y="4769519"/>
              <a:ext cx="622283" cy="612919"/>
              <a:chOff x="12617641" y="3403239"/>
              <a:chExt cx="752963" cy="741634"/>
            </a:xfrm>
          </p:grpSpPr>
          <p:grpSp>
            <p:nvGrpSpPr>
              <p:cNvPr id="52" name="Groep 51">
                <a:extLst>
                  <a:ext uri="{FF2B5EF4-FFF2-40B4-BE49-F238E27FC236}">
                    <a16:creationId xmlns:a16="http://schemas.microsoft.com/office/drawing/2014/main" id="{DD3DB12D-0384-4DDF-8C2D-3FDCBBC06464}"/>
                  </a:ext>
                </a:extLst>
              </p:cNvPr>
              <p:cNvGrpSpPr/>
              <p:nvPr/>
            </p:nvGrpSpPr>
            <p:grpSpPr>
              <a:xfrm>
                <a:off x="12771550" y="3403239"/>
                <a:ext cx="467156" cy="448491"/>
                <a:chOff x="12782177" y="3403239"/>
                <a:chExt cx="467156" cy="448491"/>
              </a:xfrm>
            </p:grpSpPr>
            <p:grpSp>
              <p:nvGrpSpPr>
                <p:cNvPr id="55" name="Groep 54">
                  <a:extLst>
                    <a:ext uri="{FF2B5EF4-FFF2-40B4-BE49-F238E27FC236}">
                      <a16:creationId xmlns:a16="http://schemas.microsoft.com/office/drawing/2014/main" id="{7F451828-AF22-451F-B430-F3232D4D5675}"/>
                    </a:ext>
                  </a:extLst>
                </p:cNvPr>
                <p:cNvGrpSpPr/>
                <p:nvPr/>
              </p:nvGrpSpPr>
              <p:grpSpPr>
                <a:xfrm>
                  <a:off x="12782177" y="3403239"/>
                  <a:ext cx="412972" cy="396132"/>
                  <a:chOff x="13554906" y="3320109"/>
                  <a:chExt cx="443912" cy="425811"/>
                </a:xfrm>
              </p:grpSpPr>
              <p:grpSp>
                <p:nvGrpSpPr>
                  <p:cNvPr id="62" name="Groep 61">
                    <a:extLst>
                      <a:ext uri="{FF2B5EF4-FFF2-40B4-BE49-F238E27FC236}">
                        <a16:creationId xmlns:a16="http://schemas.microsoft.com/office/drawing/2014/main" id="{FB385121-3A77-4DC0-9AAF-FF872FD8B8A3}"/>
                      </a:ext>
                    </a:extLst>
                  </p:cNvPr>
                  <p:cNvGrpSpPr/>
                  <p:nvPr/>
                </p:nvGrpSpPr>
                <p:grpSpPr>
                  <a:xfrm>
                    <a:off x="13554906" y="3320109"/>
                    <a:ext cx="443912" cy="425811"/>
                    <a:chOff x="12909684" y="1276143"/>
                    <a:chExt cx="443912" cy="425811"/>
                  </a:xfrm>
                </p:grpSpPr>
                <p:sp>
                  <p:nvSpPr>
                    <p:cNvPr id="65" name="Rechthoek 64">
                      <a:extLst>
                        <a:ext uri="{FF2B5EF4-FFF2-40B4-BE49-F238E27FC236}">
                          <a16:creationId xmlns:a16="http://schemas.microsoft.com/office/drawing/2014/main" id="{F96672DD-6A87-4B62-8B85-858656DF04C8}"/>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6" name="Rechthoek 65">
                      <a:extLst>
                        <a:ext uri="{FF2B5EF4-FFF2-40B4-BE49-F238E27FC236}">
                          <a16:creationId xmlns:a16="http://schemas.microsoft.com/office/drawing/2014/main" id="{0534320F-748E-46F1-8964-ED454D083956}"/>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Ovaal 66">
                      <a:extLst>
                        <a:ext uri="{FF2B5EF4-FFF2-40B4-BE49-F238E27FC236}">
                          <a16:creationId xmlns:a16="http://schemas.microsoft.com/office/drawing/2014/main" id="{CD98B09F-7639-4799-9931-8F6588B06366}"/>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3" name="Afbeelding 62">
                    <a:extLst>
                      <a:ext uri="{FF2B5EF4-FFF2-40B4-BE49-F238E27FC236}">
                        <a16:creationId xmlns:a16="http://schemas.microsoft.com/office/drawing/2014/main" id="{F57F5BC2-EDD8-4721-A6DA-8A5C77094449}"/>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4" name="Afbeelding 63">
                    <a:extLst>
                      <a:ext uri="{FF2B5EF4-FFF2-40B4-BE49-F238E27FC236}">
                        <a16:creationId xmlns:a16="http://schemas.microsoft.com/office/drawing/2014/main" id="{6DDAD7E7-7B54-4224-BC1C-82D094B5C8C7}"/>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6" name="Groep 55">
                  <a:extLst>
                    <a:ext uri="{FF2B5EF4-FFF2-40B4-BE49-F238E27FC236}">
                      <a16:creationId xmlns:a16="http://schemas.microsoft.com/office/drawing/2014/main" id="{E670A86B-901E-42CC-BDBF-7E28E62BECFA}"/>
                    </a:ext>
                  </a:extLst>
                </p:cNvPr>
                <p:cNvGrpSpPr/>
                <p:nvPr/>
              </p:nvGrpSpPr>
              <p:grpSpPr>
                <a:xfrm>
                  <a:off x="13103513" y="3705268"/>
                  <a:ext cx="145820" cy="146462"/>
                  <a:chOff x="13096169" y="3602278"/>
                  <a:chExt cx="145820" cy="146462"/>
                </a:xfrm>
              </p:grpSpPr>
              <p:sp>
                <p:nvSpPr>
                  <p:cNvPr id="60" name="Rechthoek 59">
                    <a:extLst>
                      <a:ext uri="{FF2B5EF4-FFF2-40B4-BE49-F238E27FC236}">
                        <a16:creationId xmlns:a16="http://schemas.microsoft.com/office/drawing/2014/main" id="{128553DC-26E8-4AD7-8C98-3E962D2A751A}"/>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1" name="Rechthoek 60">
                    <a:extLst>
                      <a:ext uri="{FF2B5EF4-FFF2-40B4-BE49-F238E27FC236}">
                        <a16:creationId xmlns:a16="http://schemas.microsoft.com/office/drawing/2014/main" id="{383D63E7-38DA-4F1E-9F43-BD54B5F2E723}"/>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7" name="Groep 56">
                  <a:extLst>
                    <a:ext uri="{FF2B5EF4-FFF2-40B4-BE49-F238E27FC236}">
                      <a16:creationId xmlns:a16="http://schemas.microsoft.com/office/drawing/2014/main" id="{6D944E67-09E5-4360-B881-DE2668A60EC2}"/>
                    </a:ext>
                  </a:extLst>
                </p:cNvPr>
                <p:cNvGrpSpPr/>
                <p:nvPr/>
              </p:nvGrpSpPr>
              <p:grpSpPr>
                <a:xfrm rot="10800000">
                  <a:off x="13061402" y="3665637"/>
                  <a:ext cx="145820" cy="146462"/>
                  <a:chOff x="13096169" y="3602278"/>
                  <a:chExt cx="145820" cy="146462"/>
                </a:xfrm>
              </p:grpSpPr>
              <p:sp>
                <p:nvSpPr>
                  <p:cNvPr id="58" name="Rechthoek 57">
                    <a:extLst>
                      <a:ext uri="{FF2B5EF4-FFF2-40B4-BE49-F238E27FC236}">
                        <a16:creationId xmlns:a16="http://schemas.microsoft.com/office/drawing/2014/main" id="{15822709-10CB-4629-B972-D24C739243B1}"/>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9" name="Rechthoek 58">
                    <a:extLst>
                      <a:ext uri="{FF2B5EF4-FFF2-40B4-BE49-F238E27FC236}">
                        <a16:creationId xmlns:a16="http://schemas.microsoft.com/office/drawing/2014/main" id="{B72D4262-A2A5-4B33-A436-3197A7012571}"/>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3" name="Rechthoek 52">
                <a:extLst>
                  <a:ext uri="{FF2B5EF4-FFF2-40B4-BE49-F238E27FC236}">
                    <a16:creationId xmlns:a16="http://schemas.microsoft.com/office/drawing/2014/main" id="{BA3DAF25-644A-4E89-955D-24207452E5B4}"/>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4" name="Gelijkbenige driehoek 78">
                <a:extLst>
                  <a:ext uri="{FF2B5EF4-FFF2-40B4-BE49-F238E27FC236}">
                    <a16:creationId xmlns:a16="http://schemas.microsoft.com/office/drawing/2014/main" id="{4ADC3462-D40C-4D60-9BCC-0006524E71B2}"/>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9" name="Rechthoek 28">
              <a:extLst>
                <a:ext uri="{FF2B5EF4-FFF2-40B4-BE49-F238E27FC236}">
                  <a16:creationId xmlns:a16="http://schemas.microsoft.com/office/drawing/2014/main" id="{67F19732-F723-43EA-9C0C-8A6EB5AB511F}"/>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30" name="Groep 29">
              <a:extLst>
                <a:ext uri="{FF2B5EF4-FFF2-40B4-BE49-F238E27FC236}">
                  <a16:creationId xmlns:a16="http://schemas.microsoft.com/office/drawing/2014/main" id="{DA88A58B-2443-4576-BD1C-5B3BDA5D2BE9}"/>
                </a:ext>
              </a:extLst>
            </p:cNvPr>
            <p:cNvGrpSpPr/>
            <p:nvPr/>
          </p:nvGrpSpPr>
          <p:grpSpPr>
            <a:xfrm>
              <a:off x="13521121" y="3391865"/>
              <a:ext cx="1222990" cy="563933"/>
              <a:chOff x="-2485819" y="3399207"/>
              <a:chExt cx="1222990" cy="563933"/>
            </a:xfrm>
          </p:grpSpPr>
          <p:sp>
            <p:nvSpPr>
              <p:cNvPr id="31" name="Rechthoek 30">
                <a:extLst>
                  <a:ext uri="{FF2B5EF4-FFF2-40B4-BE49-F238E27FC236}">
                    <a16:creationId xmlns:a16="http://schemas.microsoft.com/office/drawing/2014/main" id="{36E1BBEA-FB27-4F72-A060-2D1A1334C6D9}"/>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32" name="Rechthoek 31">
                <a:extLst>
                  <a:ext uri="{FF2B5EF4-FFF2-40B4-BE49-F238E27FC236}">
                    <a16:creationId xmlns:a16="http://schemas.microsoft.com/office/drawing/2014/main" id="{07EA6C8B-9802-4C34-A7D9-4F518D5E51FA}"/>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3" name="Groep 32">
                <a:extLst>
                  <a:ext uri="{FF2B5EF4-FFF2-40B4-BE49-F238E27FC236}">
                    <a16:creationId xmlns:a16="http://schemas.microsoft.com/office/drawing/2014/main" id="{51ADE338-E13E-40D0-BA62-F547ABB45D43}"/>
                  </a:ext>
                </a:extLst>
              </p:cNvPr>
              <p:cNvGrpSpPr/>
              <p:nvPr/>
            </p:nvGrpSpPr>
            <p:grpSpPr>
              <a:xfrm>
                <a:off x="-2403869" y="3460544"/>
                <a:ext cx="155951" cy="131922"/>
                <a:chOff x="12968836" y="3354170"/>
                <a:chExt cx="404806" cy="342433"/>
              </a:xfrm>
            </p:grpSpPr>
            <p:sp>
              <p:nvSpPr>
                <p:cNvPr id="46" name="Rechthoek: afgeronde hoeken 61">
                  <a:extLst>
                    <a:ext uri="{FF2B5EF4-FFF2-40B4-BE49-F238E27FC236}">
                      <a16:creationId xmlns:a16="http://schemas.microsoft.com/office/drawing/2014/main" id="{57A94BEC-1D15-4BB0-AA4A-E5D1194BFD56}"/>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7" name="Rechthoek 46">
                  <a:extLst>
                    <a:ext uri="{FF2B5EF4-FFF2-40B4-BE49-F238E27FC236}">
                      <a16:creationId xmlns:a16="http://schemas.microsoft.com/office/drawing/2014/main" id="{2CABCBEF-8DD9-490A-97E2-FA240A500C74}"/>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0DEBE312-F547-4B1A-8BC4-C4079F9A9819}"/>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EC376CDD-5C26-4873-87B1-80F7B94527D9}"/>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CB7FF856-D6A6-46E2-8591-C20631390909}"/>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97320532-27F7-481E-A6C2-B78C8F2454C6}"/>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4" name="Groep 33">
                <a:extLst>
                  <a:ext uri="{FF2B5EF4-FFF2-40B4-BE49-F238E27FC236}">
                    <a16:creationId xmlns:a16="http://schemas.microsoft.com/office/drawing/2014/main" id="{CFD59637-3560-4D5D-AD6A-008599D9E0B1}"/>
                  </a:ext>
                </a:extLst>
              </p:cNvPr>
              <p:cNvGrpSpPr/>
              <p:nvPr/>
            </p:nvGrpSpPr>
            <p:grpSpPr>
              <a:xfrm>
                <a:off x="-2423424" y="3690208"/>
                <a:ext cx="166739" cy="218963"/>
                <a:chOff x="12940828" y="3950597"/>
                <a:chExt cx="432813" cy="568367"/>
              </a:xfrm>
            </p:grpSpPr>
            <p:grpSp>
              <p:nvGrpSpPr>
                <p:cNvPr id="38" name="Groep 37">
                  <a:extLst>
                    <a:ext uri="{FF2B5EF4-FFF2-40B4-BE49-F238E27FC236}">
                      <a16:creationId xmlns:a16="http://schemas.microsoft.com/office/drawing/2014/main" id="{8BBA0A0C-6164-4C5D-B590-31A1A1A2B2F7}"/>
                    </a:ext>
                  </a:extLst>
                </p:cNvPr>
                <p:cNvGrpSpPr/>
                <p:nvPr/>
              </p:nvGrpSpPr>
              <p:grpSpPr>
                <a:xfrm>
                  <a:off x="13000382" y="4006891"/>
                  <a:ext cx="373259" cy="315747"/>
                  <a:chOff x="12968836" y="3354170"/>
                  <a:chExt cx="404806" cy="342433"/>
                </a:xfrm>
              </p:grpSpPr>
              <p:sp>
                <p:nvSpPr>
                  <p:cNvPr id="40" name="Rechthoek: afgeronde hoeken 55">
                    <a:extLst>
                      <a:ext uri="{FF2B5EF4-FFF2-40B4-BE49-F238E27FC236}">
                        <a16:creationId xmlns:a16="http://schemas.microsoft.com/office/drawing/2014/main" id="{50D59182-8C81-4645-B328-D72C51C4BA71}"/>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1" name="Rechthoek 40">
                    <a:extLst>
                      <a:ext uri="{FF2B5EF4-FFF2-40B4-BE49-F238E27FC236}">
                        <a16:creationId xmlns:a16="http://schemas.microsoft.com/office/drawing/2014/main" id="{0772FD5E-29D3-4857-9568-D11641518CA1}"/>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B8AFFE62-6DB7-4FDB-81B6-3B5966055A54}"/>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DCFE16C3-578A-4767-890F-6073F85745C8}"/>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337AB027-A3E9-459B-A96E-AC633552D756}"/>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0FBEA201-6774-4F77-861E-E1318B27B95F}"/>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39" name="Boog 38">
                  <a:extLst>
                    <a:ext uri="{FF2B5EF4-FFF2-40B4-BE49-F238E27FC236}">
                      <a16:creationId xmlns:a16="http://schemas.microsoft.com/office/drawing/2014/main" id="{F84E75A9-BABB-49F1-9EA4-3521AE02A974}"/>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5" name="Tekstvak 34">
                <a:extLst>
                  <a:ext uri="{FF2B5EF4-FFF2-40B4-BE49-F238E27FC236}">
                    <a16:creationId xmlns:a16="http://schemas.microsoft.com/office/drawing/2014/main" id="{F4E34942-EED0-4808-9853-AAADA2779989}"/>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6" name="Tekstvak 35">
                <a:extLst>
                  <a:ext uri="{FF2B5EF4-FFF2-40B4-BE49-F238E27FC236}">
                    <a16:creationId xmlns:a16="http://schemas.microsoft.com/office/drawing/2014/main" id="{DCB9BE4C-0D6F-401B-AB62-06B766BB9957}"/>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7" name="Vrije vorm: vorm 52">
                <a:extLst>
                  <a:ext uri="{FF2B5EF4-FFF2-40B4-BE49-F238E27FC236}">
                    <a16:creationId xmlns:a16="http://schemas.microsoft.com/office/drawing/2014/main" id="{09443A14-0CD6-408E-8BB4-3E0429C05B4E}"/>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grpSp>
        <p:nvGrpSpPr>
          <p:cNvPr id="80" name="Graphic 2">
            <a:extLst>
              <a:ext uri="{FF2B5EF4-FFF2-40B4-BE49-F238E27FC236}">
                <a16:creationId xmlns:a16="http://schemas.microsoft.com/office/drawing/2014/main" id="{64F72C95-5A2B-0642-BA70-AA01E718F59B}"/>
              </a:ext>
            </a:extLst>
          </p:cNvPr>
          <p:cNvGrpSpPr>
            <a:grpSpLocks noChangeAspect="1"/>
          </p:cNvGrpSpPr>
          <p:nvPr/>
        </p:nvGrpSpPr>
        <p:grpSpPr>
          <a:xfrm>
            <a:off x="11131646" y="6312991"/>
            <a:ext cx="814935" cy="291600"/>
            <a:chOff x="-1597345" y="233060"/>
            <a:chExt cx="9980364" cy="3571175"/>
          </a:xfrm>
          <a:solidFill>
            <a:schemeClr val="bg1"/>
          </a:solidFill>
        </p:grpSpPr>
        <p:sp>
          <p:nvSpPr>
            <p:cNvPr id="81" name="Vrije vorm 80">
              <a:extLst>
                <a:ext uri="{FF2B5EF4-FFF2-40B4-BE49-F238E27FC236}">
                  <a16:creationId xmlns:a16="http://schemas.microsoft.com/office/drawing/2014/main" id="{BF764FE4-28EE-0940-AD6C-FDE57EE4DAF8}"/>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grpFill/>
            <a:ln w="10118" cap="flat">
              <a:noFill/>
              <a:prstDash val="solid"/>
              <a:miter/>
            </a:ln>
          </p:spPr>
          <p:txBody>
            <a:bodyPr rtlCol="0" anchor="ctr"/>
            <a:lstStyle/>
            <a:p>
              <a:endParaRPr lang="nl-NL" sz="1350"/>
            </a:p>
          </p:txBody>
        </p:sp>
        <p:sp>
          <p:nvSpPr>
            <p:cNvPr id="82" name="Vrije vorm 81">
              <a:extLst>
                <a:ext uri="{FF2B5EF4-FFF2-40B4-BE49-F238E27FC236}">
                  <a16:creationId xmlns:a16="http://schemas.microsoft.com/office/drawing/2014/main" id="{09D02A49-9C5E-094A-BC30-F39761B005E6}"/>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grpFill/>
            <a:ln w="10118" cap="flat">
              <a:noFill/>
              <a:prstDash val="solid"/>
              <a:miter/>
            </a:ln>
          </p:spPr>
          <p:txBody>
            <a:bodyPr rtlCol="0" anchor="ctr"/>
            <a:lstStyle/>
            <a:p>
              <a:endParaRPr lang="nl-NL" sz="1350"/>
            </a:p>
          </p:txBody>
        </p:sp>
        <p:sp>
          <p:nvSpPr>
            <p:cNvPr id="83" name="Vrije vorm 82">
              <a:extLst>
                <a:ext uri="{FF2B5EF4-FFF2-40B4-BE49-F238E27FC236}">
                  <a16:creationId xmlns:a16="http://schemas.microsoft.com/office/drawing/2014/main" id="{3F763687-221D-D146-A449-BE1EF6C5D394}"/>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grpFill/>
            <a:ln w="10118" cap="flat">
              <a:noFill/>
              <a:prstDash val="solid"/>
              <a:miter/>
            </a:ln>
          </p:spPr>
          <p:txBody>
            <a:bodyPr rtlCol="0" anchor="ctr"/>
            <a:lstStyle/>
            <a:p>
              <a:endParaRPr lang="nl-NL" sz="1350"/>
            </a:p>
          </p:txBody>
        </p:sp>
        <p:grpSp>
          <p:nvGrpSpPr>
            <p:cNvPr id="84" name="Graphic 2">
              <a:extLst>
                <a:ext uri="{FF2B5EF4-FFF2-40B4-BE49-F238E27FC236}">
                  <a16:creationId xmlns:a16="http://schemas.microsoft.com/office/drawing/2014/main" id="{2346A514-9EDC-1D49-A523-3B6214918483}"/>
                </a:ext>
              </a:extLst>
            </p:cNvPr>
            <p:cNvGrpSpPr/>
            <p:nvPr/>
          </p:nvGrpSpPr>
          <p:grpSpPr>
            <a:xfrm>
              <a:off x="184698" y="233060"/>
              <a:ext cx="8198320" cy="3571175"/>
              <a:chOff x="184698" y="233060"/>
              <a:chExt cx="8198320" cy="3571175"/>
            </a:xfrm>
            <a:grpFill/>
          </p:grpSpPr>
          <p:sp>
            <p:nvSpPr>
              <p:cNvPr id="85" name="Vrije vorm 84">
                <a:extLst>
                  <a:ext uri="{FF2B5EF4-FFF2-40B4-BE49-F238E27FC236}">
                    <a16:creationId xmlns:a16="http://schemas.microsoft.com/office/drawing/2014/main" id="{466645FD-BEC1-E24D-94BC-6691069A1F0A}"/>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grpFill/>
              <a:ln w="10118" cap="flat">
                <a:noFill/>
                <a:prstDash val="solid"/>
                <a:miter/>
              </a:ln>
            </p:spPr>
            <p:txBody>
              <a:bodyPr rtlCol="0" anchor="ctr"/>
              <a:lstStyle/>
              <a:p>
                <a:endParaRPr lang="nl-NL" sz="1350"/>
              </a:p>
            </p:txBody>
          </p:sp>
          <p:sp>
            <p:nvSpPr>
              <p:cNvPr id="86" name="Vrije vorm 85">
                <a:extLst>
                  <a:ext uri="{FF2B5EF4-FFF2-40B4-BE49-F238E27FC236}">
                    <a16:creationId xmlns:a16="http://schemas.microsoft.com/office/drawing/2014/main" id="{BBDECDD4-0052-AC40-89D7-BB4D4869AD03}"/>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grpFill/>
              <a:ln w="10118" cap="flat">
                <a:noFill/>
                <a:prstDash val="solid"/>
                <a:miter/>
              </a:ln>
            </p:spPr>
            <p:txBody>
              <a:bodyPr rtlCol="0" anchor="ctr"/>
              <a:lstStyle/>
              <a:p>
                <a:endParaRPr lang="nl-NL" sz="1350"/>
              </a:p>
            </p:txBody>
          </p:sp>
          <p:sp>
            <p:nvSpPr>
              <p:cNvPr id="87" name="Vrije vorm 86">
                <a:extLst>
                  <a:ext uri="{FF2B5EF4-FFF2-40B4-BE49-F238E27FC236}">
                    <a16:creationId xmlns:a16="http://schemas.microsoft.com/office/drawing/2014/main" id="{9FB50D12-231E-CA4A-869E-A0AF76408966}"/>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grpFill/>
              <a:ln w="10118" cap="flat">
                <a:noFill/>
                <a:prstDash val="solid"/>
                <a:miter/>
              </a:ln>
            </p:spPr>
            <p:txBody>
              <a:bodyPr rtlCol="0" anchor="ctr"/>
              <a:lstStyle/>
              <a:p>
                <a:endParaRPr lang="nl-NL" sz="1350"/>
              </a:p>
            </p:txBody>
          </p:sp>
          <p:sp>
            <p:nvSpPr>
              <p:cNvPr id="88" name="Vrije vorm 87">
                <a:extLst>
                  <a:ext uri="{FF2B5EF4-FFF2-40B4-BE49-F238E27FC236}">
                    <a16:creationId xmlns:a16="http://schemas.microsoft.com/office/drawing/2014/main" id="{6D20AFCD-5153-E74F-980E-A82A8E461D0B}"/>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grpFill/>
              <a:ln w="10118" cap="flat">
                <a:noFill/>
                <a:prstDash val="solid"/>
                <a:miter/>
              </a:ln>
            </p:spPr>
            <p:txBody>
              <a:bodyPr rtlCol="0" anchor="ctr"/>
              <a:lstStyle/>
              <a:p>
                <a:endParaRPr lang="nl-NL" sz="1350"/>
              </a:p>
            </p:txBody>
          </p:sp>
          <p:sp>
            <p:nvSpPr>
              <p:cNvPr id="89" name="Vrije vorm 88">
                <a:extLst>
                  <a:ext uri="{FF2B5EF4-FFF2-40B4-BE49-F238E27FC236}">
                    <a16:creationId xmlns:a16="http://schemas.microsoft.com/office/drawing/2014/main" id="{94985436-0CEB-BA4E-B351-C74EDAEE259A}"/>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grpFill/>
              <a:ln w="10118" cap="flat">
                <a:noFill/>
                <a:prstDash val="solid"/>
                <a:miter/>
              </a:ln>
            </p:spPr>
            <p:txBody>
              <a:bodyPr rtlCol="0" anchor="ctr"/>
              <a:lstStyle/>
              <a:p>
                <a:endParaRPr lang="nl-NL" sz="1350"/>
              </a:p>
            </p:txBody>
          </p:sp>
          <p:sp>
            <p:nvSpPr>
              <p:cNvPr id="90" name="Vrije vorm 89">
                <a:extLst>
                  <a:ext uri="{FF2B5EF4-FFF2-40B4-BE49-F238E27FC236}">
                    <a16:creationId xmlns:a16="http://schemas.microsoft.com/office/drawing/2014/main" id="{DED605BF-A598-AC42-AEAC-5E0FB962F5D9}"/>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grpFill/>
              <a:ln w="10118" cap="flat">
                <a:noFill/>
                <a:prstDash val="solid"/>
                <a:miter/>
              </a:ln>
            </p:spPr>
            <p:txBody>
              <a:bodyPr rtlCol="0" anchor="ctr"/>
              <a:lstStyle/>
              <a:p>
                <a:endParaRPr lang="nl-NL" sz="1350"/>
              </a:p>
            </p:txBody>
          </p:sp>
          <p:sp>
            <p:nvSpPr>
              <p:cNvPr id="91" name="Vrije vorm 90">
                <a:extLst>
                  <a:ext uri="{FF2B5EF4-FFF2-40B4-BE49-F238E27FC236}">
                    <a16:creationId xmlns:a16="http://schemas.microsoft.com/office/drawing/2014/main" id="{BC21B5A6-34B3-3C43-BED6-A201323813BF}"/>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grpFill/>
              <a:ln w="10118" cap="flat">
                <a:noFill/>
                <a:prstDash val="solid"/>
                <a:miter/>
              </a:ln>
            </p:spPr>
            <p:txBody>
              <a:bodyPr rtlCol="0" anchor="ctr"/>
              <a:lstStyle/>
              <a:p>
                <a:endParaRPr lang="nl-NL" sz="1350"/>
              </a:p>
            </p:txBody>
          </p:sp>
          <p:sp>
            <p:nvSpPr>
              <p:cNvPr id="92" name="Vrije vorm 91">
                <a:extLst>
                  <a:ext uri="{FF2B5EF4-FFF2-40B4-BE49-F238E27FC236}">
                    <a16:creationId xmlns:a16="http://schemas.microsoft.com/office/drawing/2014/main" id="{3BC06A86-31DC-5941-8369-91FD8C26914D}"/>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grpFill/>
              <a:ln w="10118" cap="flat">
                <a:noFill/>
                <a:prstDash val="solid"/>
                <a:miter/>
              </a:ln>
            </p:spPr>
            <p:txBody>
              <a:bodyPr rtlCol="0" anchor="ctr"/>
              <a:lstStyle/>
              <a:p>
                <a:endParaRPr lang="nl-NL" sz="1350"/>
              </a:p>
            </p:txBody>
          </p:sp>
          <p:sp>
            <p:nvSpPr>
              <p:cNvPr id="93" name="Vrije vorm 92">
                <a:extLst>
                  <a:ext uri="{FF2B5EF4-FFF2-40B4-BE49-F238E27FC236}">
                    <a16:creationId xmlns:a16="http://schemas.microsoft.com/office/drawing/2014/main" id="{7C416F68-1718-894F-BD2B-C500189124D1}"/>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grpFill/>
              <a:ln w="10118" cap="flat">
                <a:noFill/>
                <a:prstDash val="solid"/>
                <a:miter/>
              </a:ln>
            </p:spPr>
            <p:txBody>
              <a:bodyPr rtlCol="0" anchor="ctr"/>
              <a:lstStyle/>
              <a:p>
                <a:endParaRPr lang="nl-NL" sz="1350"/>
              </a:p>
            </p:txBody>
          </p:sp>
          <p:sp>
            <p:nvSpPr>
              <p:cNvPr id="94" name="Vrije vorm 93">
                <a:extLst>
                  <a:ext uri="{FF2B5EF4-FFF2-40B4-BE49-F238E27FC236}">
                    <a16:creationId xmlns:a16="http://schemas.microsoft.com/office/drawing/2014/main" id="{5C160502-CF1F-AB49-AC5B-8363FDD96E60}"/>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grpFill/>
              <a:ln w="10118" cap="flat">
                <a:noFill/>
                <a:prstDash val="solid"/>
                <a:miter/>
              </a:ln>
            </p:spPr>
            <p:txBody>
              <a:bodyPr rtlCol="0" anchor="ctr"/>
              <a:lstStyle/>
              <a:p>
                <a:endParaRPr lang="nl-NL" sz="1350"/>
              </a:p>
            </p:txBody>
          </p:sp>
          <p:sp>
            <p:nvSpPr>
              <p:cNvPr id="95" name="Vrije vorm 94">
                <a:extLst>
                  <a:ext uri="{FF2B5EF4-FFF2-40B4-BE49-F238E27FC236}">
                    <a16:creationId xmlns:a16="http://schemas.microsoft.com/office/drawing/2014/main" id="{6A365A01-34E1-1C41-93C7-ACC3B0A42079}"/>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grpFill/>
              <a:ln w="10118" cap="flat">
                <a:noFill/>
                <a:prstDash val="solid"/>
                <a:miter/>
              </a:ln>
            </p:spPr>
            <p:txBody>
              <a:bodyPr rtlCol="0" anchor="ctr"/>
              <a:lstStyle/>
              <a:p>
                <a:endParaRPr lang="nl-NL" sz="1350"/>
              </a:p>
            </p:txBody>
          </p:sp>
          <p:sp>
            <p:nvSpPr>
              <p:cNvPr id="96" name="Vrije vorm 95">
                <a:extLst>
                  <a:ext uri="{FF2B5EF4-FFF2-40B4-BE49-F238E27FC236}">
                    <a16:creationId xmlns:a16="http://schemas.microsoft.com/office/drawing/2014/main" id="{13C7D1D8-004A-2C46-903E-4F469229194F}"/>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grpFill/>
              <a:ln w="10118" cap="flat">
                <a:noFill/>
                <a:prstDash val="solid"/>
                <a:miter/>
              </a:ln>
            </p:spPr>
            <p:txBody>
              <a:bodyPr rtlCol="0" anchor="ctr"/>
              <a:lstStyle/>
              <a:p>
                <a:endParaRPr lang="nl-NL" sz="1350"/>
              </a:p>
            </p:txBody>
          </p:sp>
          <p:sp>
            <p:nvSpPr>
              <p:cNvPr id="97" name="Vrije vorm 96">
                <a:extLst>
                  <a:ext uri="{FF2B5EF4-FFF2-40B4-BE49-F238E27FC236}">
                    <a16:creationId xmlns:a16="http://schemas.microsoft.com/office/drawing/2014/main" id="{31821525-7E16-A14F-9568-4F8FF511058D}"/>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grp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2970138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Horizontale voorstellin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B4717A1-461A-A14C-916B-E93F0D646F0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29212" r="33333" b="19012"/>
          <a:stretch/>
        </p:blipFill>
        <p:spPr>
          <a:xfrm>
            <a:off x="6096000" y="2"/>
            <a:ext cx="6096000" cy="2663107"/>
          </a:xfrm>
          <a:prstGeom prst="rect">
            <a:avLst/>
          </a:prstGeom>
        </p:spPr>
      </p:pic>
      <p:sp>
        <p:nvSpPr>
          <p:cNvPr id="785" name="Tijdelijke aanduiding voor tekst 784">
            <a:extLst>
              <a:ext uri="{FF2B5EF4-FFF2-40B4-BE49-F238E27FC236}">
                <a16:creationId xmlns:a16="http://schemas.microsoft.com/office/drawing/2014/main" id="{A3662D1B-AF26-9B40-98CF-AF3711B9CDFC}"/>
              </a:ext>
            </a:extLst>
          </p:cNvPr>
          <p:cNvSpPr>
            <a:spLocks noGrp="1"/>
          </p:cNvSpPr>
          <p:nvPr>
            <p:ph type="body" sz="quarter" idx="11" hasCustomPrompt="1"/>
          </p:nvPr>
        </p:nvSpPr>
        <p:spPr>
          <a:xfrm>
            <a:off x="6995462" y="847045"/>
            <a:ext cx="2043463" cy="306989"/>
          </a:xfrm>
          <a:prstGeom prst="rect">
            <a:avLst/>
          </a:prstGeom>
          <a:solidFill>
            <a:schemeClr val="bg2">
              <a:lumMod val="20000"/>
              <a:lumOff val="80000"/>
            </a:schemeClr>
          </a:solidFill>
        </p:spPr>
        <p:txBody>
          <a:bodyPr wrap="none" lIns="180000" tIns="72000" rIns="180000" bIns="72000">
            <a:spAutoFit/>
          </a:bodyPr>
          <a:lstStyle>
            <a:lvl1pPr>
              <a:defRPr sz="1050" b="1" i="0">
                <a:latin typeface="Segoe UI" panose="020B0502040204020203" pitchFamily="34" charset="0"/>
                <a:cs typeface="Segoe UI" panose="020B0502040204020203" pitchFamily="34" charset="0"/>
              </a:defRPr>
            </a:lvl1pPr>
          </a:lstStyle>
          <a:p>
            <a:pPr lvl="0"/>
            <a:r>
              <a:rPr lang="nl-NL" err="1"/>
              <a:t>Voornaam.naam@vives.be</a:t>
            </a:r>
            <a:endParaRPr lang="en-GB"/>
          </a:p>
        </p:txBody>
      </p:sp>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sp>
        <p:nvSpPr>
          <p:cNvPr id="15" name="Tijdelijke aanduiding voor tekst 784">
            <a:extLst>
              <a:ext uri="{FF2B5EF4-FFF2-40B4-BE49-F238E27FC236}">
                <a16:creationId xmlns:a16="http://schemas.microsoft.com/office/drawing/2014/main" id="{F84283E8-E514-1C46-BEEB-423B30EA643F}"/>
              </a:ext>
            </a:extLst>
          </p:cNvPr>
          <p:cNvSpPr>
            <a:spLocks noGrp="1"/>
          </p:cNvSpPr>
          <p:nvPr>
            <p:ph type="body" sz="quarter" idx="15" hasCustomPrompt="1"/>
          </p:nvPr>
        </p:nvSpPr>
        <p:spPr>
          <a:xfrm>
            <a:off x="6995462" y="1328677"/>
            <a:ext cx="1451955" cy="306989"/>
          </a:xfrm>
          <a:prstGeom prst="rect">
            <a:avLst/>
          </a:prstGeom>
          <a:solidFill>
            <a:schemeClr val="bg2">
              <a:lumMod val="20000"/>
              <a:lumOff val="80000"/>
            </a:schemeClr>
          </a:solidFill>
        </p:spPr>
        <p:txBody>
          <a:bodyPr wrap="none" lIns="180000" tIns="72000" rIns="180000" bIns="72000">
            <a:spAutoFit/>
          </a:bodyPr>
          <a:lstStyle>
            <a:lvl1pPr>
              <a:defRPr sz="1050" b="1" i="0">
                <a:latin typeface="Segoe UI" panose="020B0502040204020203" pitchFamily="34" charset="0"/>
                <a:cs typeface="Segoe UI" panose="020B0502040204020203" pitchFamily="34" charset="0"/>
              </a:defRPr>
            </a:lvl1pPr>
          </a:lstStyle>
          <a:p>
            <a:pPr lvl="0"/>
            <a:r>
              <a:rPr lang="nl-NL"/>
              <a:t>+32 000 00 00 00</a:t>
            </a:r>
            <a:endParaRPr lang="en-GB"/>
          </a:p>
        </p:txBody>
      </p:sp>
      <p:sp>
        <p:nvSpPr>
          <p:cNvPr id="11" name="Tijdelijke aanduiding voor titel 1">
            <a:extLst>
              <a:ext uri="{FF2B5EF4-FFF2-40B4-BE49-F238E27FC236}">
                <a16:creationId xmlns:a16="http://schemas.microsoft.com/office/drawing/2014/main" id="{89A49D1B-AFBB-CE49-B6CE-31CD71FCD15F}"/>
              </a:ext>
            </a:extLst>
          </p:cNvPr>
          <p:cNvSpPr>
            <a:spLocks noGrp="1"/>
          </p:cNvSpPr>
          <p:nvPr>
            <p:ph type="title" hasCustomPrompt="1"/>
          </p:nvPr>
        </p:nvSpPr>
        <p:spPr>
          <a:xfrm>
            <a:off x="2184789" y="844600"/>
            <a:ext cx="3795521" cy="481631"/>
          </a:xfrm>
          <a:prstGeom prst="rect">
            <a:avLst/>
          </a:prstGeom>
        </p:spPr>
        <p:txBody>
          <a:bodyPr vert="horz" lIns="0" tIns="45720" rIns="0" bIns="45720" rtlCol="0" anchor="b">
            <a:noAutofit/>
          </a:bodyPr>
          <a:lstStyle>
            <a:lvl1pPr>
              <a:defRPr sz="1800">
                <a:solidFill>
                  <a:schemeClr val="tx1"/>
                </a:solidFill>
              </a:defRPr>
            </a:lvl1pPr>
          </a:lstStyle>
          <a:p>
            <a:r>
              <a:rPr lang="nl-NL"/>
              <a:t>NAAM</a:t>
            </a:r>
            <a:endParaRPr lang="nl-BE"/>
          </a:p>
        </p:txBody>
      </p:sp>
      <p:sp>
        <p:nvSpPr>
          <p:cNvPr id="16" name="Rechthoek 15">
            <a:extLst>
              <a:ext uri="{FF2B5EF4-FFF2-40B4-BE49-F238E27FC236}">
                <a16:creationId xmlns:a16="http://schemas.microsoft.com/office/drawing/2014/main" id="{E226F095-82E8-8C4C-9D40-07F1D854BF0F}"/>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ijdelijke aanduiding voor tekst 11">
            <a:extLst>
              <a:ext uri="{FF2B5EF4-FFF2-40B4-BE49-F238E27FC236}">
                <a16:creationId xmlns:a16="http://schemas.microsoft.com/office/drawing/2014/main" id="{C7309437-7D2A-5344-849A-0B8197D82BBE}"/>
              </a:ext>
            </a:extLst>
          </p:cNvPr>
          <p:cNvSpPr>
            <a:spLocks noGrp="1"/>
          </p:cNvSpPr>
          <p:nvPr>
            <p:ph type="body" sz="quarter" idx="10" hasCustomPrompt="1"/>
          </p:nvPr>
        </p:nvSpPr>
        <p:spPr>
          <a:xfrm>
            <a:off x="2184789" y="1326231"/>
            <a:ext cx="3795521"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Functie</a:t>
            </a:r>
            <a:endParaRPr lang="en-GB"/>
          </a:p>
        </p:txBody>
      </p:sp>
      <p:grpSp>
        <p:nvGrpSpPr>
          <p:cNvPr id="12" name="Groep 11">
            <a:extLst>
              <a:ext uri="{FF2B5EF4-FFF2-40B4-BE49-F238E27FC236}">
                <a16:creationId xmlns:a16="http://schemas.microsoft.com/office/drawing/2014/main" id="{700A57AE-FEA9-4D0F-8B9A-3517AB2F6E23}"/>
              </a:ext>
            </a:extLst>
          </p:cNvPr>
          <p:cNvGrpSpPr/>
          <p:nvPr/>
        </p:nvGrpSpPr>
        <p:grpSpPr>
          <a:xfrm>
            <a:off x="12192000" y="3"/>
            <a:ext cx="3593091" cy="6857999"/>
            <a:chOff x="12220433" y="1"/>
            <a:chExt cx="3593091" cy="6857999"/>
          </a:xfrm>
        </p:grpSpPr>
        <p:sp>
          <p:nvSpPr>
            <p:cNvPr id="14" name="Rechthoek 13">
              <a:extLst>
                <a:ext uri="{FF2B5EF4-FFF2-40B4-BE49-F238E27FC236}">
                  <a16:creationId xmlns:a16="http://schemas.microsoft.com/office/drawing/2014/main" id="{3B275955-A55F-42EF-B589-F75E435FCBD1}"/>
                </a:ext>
              </a:extLst>
            </p:cNvPr>
            <p:cNvSpPr/>
            <p:nvPr/>
          </p:nvSpPr>
          <p:spPr>
            <a:xfrm>
              <a:off x="12220433" y="1"/>
              <a:ext cx="3593091" cy="685799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44000" rIns="0" bIns="144000" numCol="1" spcCol="0" rtlCol="0" fromWordArt="0" anchor="t" anchorCtr="0" forceAA="0" compatLnSpc="1">
              <a:prstTxWarp prst="textNoShape">
                <a:avLst/>
              </a:prstTxWarp>
              <a:noAutofit/>
            </a:bodyPr>
            <a:lstStyle/>
            <a:p>
              <a:pPr algn="ctr">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Afbeelding invoegen/opmaken</a:t>
              </a:r>
            </a:p>
          </p:txBody>
        </p:sp>
        <p:sp>
          <p:nvSpPr>
            <p:cNvPr id="18" name="Ovaal 17">
              <a:extLst>
                <a:ext uri="{FF2B5EF4-FFF2-40B4-BE49-F238E27FC236}">
                  <a16:creationId xmlns:a16="http://schemas.microsoft.com/office/drawing/2014/main" id="{41C5BD7F-FB9D-44C4-884F-1981997997AD}"/>
                </a:ext>
              </a:extLst>
            </p:cNvPr>
            <p:cNvSpPr/>
            <p:nvPr/>
          </p:nvSpPr>
          <p:spPr>
            <a:xfrm>
              <a:off x="12403012" y="53525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1</a:t>
              </a:r>
            </a:p>
          </p:txBody>
        </p:sp>
        <p:sp>
          <p:nvSpPr>
            <p:cNvPr id="19" name="Rechthoek 18">
              <a:extLst>
                <a:ext uri="{FF2B5EF4-FFF2-40B4-BE49-F238E27FC236}">
                  <a16:creationId xmlns:a16="http://schemas.microsoft.com/office/drawing/2014/main" id="{A995A02D-F071-4765-8B2C-A23FB5C004D8}"/>
                </a:ext>
              </a:extLst>
            </p:cNvPr>
            <p:cNvSpPr/>
            <p:nvPr/>
          </p:nvSpPr>
          <p:spPr>
            <a:xfrm>
              <a:off x="12687184" y="535256"/>
              <a:ext cx="3126340"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Wanneer nodig, verwijder de bestaande afbeelding d.m.v. de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‘Backspace toets’</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Klik op het pictogram om een nieuwe afbeelding in te voegen </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(zie onderstaand </a:t>
              </a:r>
              <a:r>
                <a:rPr kumimoji="0" lang="nl-NL" sz="750" b="0" i="1" u="none" strike="noStrike" kern="0" cap="none" spc="0" normalizeH="0" baseline="0" noProof="0" err="1">
                  <a:ln>
                    <a:noFill/>
                  </a:ln>
                  <a:solidFill>
                    <a:schemeClr val="tx1"/>
                  </a:solidFill>
                  <a:effectLst/>
                  <a:uLnTx/>
                  <a:uFillTx/>
                  <a:latin typeface="+mn-lt"/>
                  <a:ea typeface="Open Sans" panose="020B0606030504020204" pitchFamily="34" charset="0"/>
                  <a:cs typeface="Open Sans" panose="020B0606030504020204" pitchFamily="34" charset="0"/>
                </a:rPr>
                <a:t>vb</a:t>
              </a:r>
              <a:r>
                <a:rPr kumimoji="0" lang="nl-NL" sz="750" b="0" i="1"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of ga naar Invoegen &gt; Afbeeldingen.</a:t>
              </a:r>
            </a:p>
          </p:txBody>
        </p:sp>
        <p:grpSp>
          <p:nvGrpSpPr>
            <p:cNvPr id="20" name="Groep 19">
              <a:extLst>
                <a:ext uri="{FF2B5EF4-FFF2-40B4-BE49-F238E27FC236}">
                  <a16:creationId xmlns:a16="http://schemas.microsoft.com/office/drawing/2014/main" id="{BFDB0ABA-EAFB-4AB7-8AB3-F998F0600145}"/>
                </a:ext>
              </a:extLst>
            </p:cNvPr>
            <p:cNvGrpSpPr/>
            <p:nvPr/>
          </p:nvGrpSpPr>
          <p:grpSpPr>
            <a:xfrm>
              <a:off x="12673102" y="1209303"/>
              <a:ext cx="294789" cy="318834"/>
              <a:chOff x="14466489" y="1001522"/>
              <a:chExt cx="290627" cy="314333"/>
            </a:xfrm>
          </p:grpSpPr>
          <p:sp>
            <p:nvSpPr>
              <p:cNvPr id="72" name="Rechthoek 71">
                <a:extLst>
                  <a:ext uri="{FF2B5EF4-FFF2-40B4-BE49-F238E27FC236}">
                    <a16:creationId xmlns:a16="http://schemas.microsoft.com/office/drawing/2014/main" id="{C44D1C36-0920-463C-AD93-958A6F797806}"/>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3" name="Ovaal 72">
                <a:extLst>
                  <a:ext uri="{FF2B5EF4-FFF2-40B4-BE49-F238E27FC236}">
                    <a16:creationId xmlns:a16="http://schemas.microsoft.com/office/drawing/2014/main" id="{69FDDAAB-2B9B-41D7-B8FE-5410039DFBA5}"/>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4" name="Vrije vorm: vorm 101">
                <a:extLst>
                  <a:ext uri="{FF2B5EF4-FFF2-40B4-BE49-F238E27FC236}">
                    <a16:creationId xmlns:a16="http://schemas.microsoft.com/office/drawing/2014/main" id="{09BB26C4-6BFB-43C7-83F9-3FF4B1830C7B}"/>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a:solidFill>
                    <a:schemeClr val="tx1"/>
                  </a:solidFill>
                  <a:latin typeface="+mn-lt"/>
                  <a:ea typeface="Open Sans" panose="020B0606030504020204" pitchFamily="34" charset="0"/>
                  <a:cs typeface="Open Sans" panose="020B0606030504020204" pitchFamily="34" charset="0"/>
                </a:endParaRPr>
              </a:p>
            </p:txBody>
          </p:sp>
          <p:sp>
            <p:nvSpPr>
              <p:cNvPr id="75" name="Rechthoek: afgeronde hoeken 102">
                <a:extLst>
                  <a:ext uri="{FF2B5EF4-FFF2-40B4-BE49-F238E27FC236}">
                    <a16:creationId xmlns:a16="http://schemas.microsoft.com/office/drawing/2014/main" id="{76F97E42-245C-4DF6-BBE4-90F09127CDEA}"/>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cxnSp>
            <p:nvCxnSpPr>
              <p:cNvPr id="76" name="Rechte verbindingslijn 75">
                <a:extLst>
                  <a:ext uri="{FF2B5EF4-FFF2-40B4-BE49-F238E27FC236}">
                    <a16:creationId xmlns:a16="http://schemas.microsoft.com/office/drawing/2014/main" id="{A18B2C98-DB33-43CC-8596-945433FC2669}"/>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Rechte verbindingslijn 76">
                <a:extLst>
                  <a:ext uri="{FF2B5EF4-FFF2-40B4-BE49-F238E27FC236}">
                    <a16:creationId xmlns:a16="http://schemas.microsoft.com/office/drawing/2014/main" id="{509A7EA7-633A-4DBF-9755-0D0EA72A391D}"/>
                  </a:ext>
                </a:extLst>
              </p:cNvPr>
              <p:cNvCxnSpPr>
                <a:cxnSpLocks/>
                <a:stCxn id="75"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 name="Ovaal 20">
              <a:extLst>
                <a:ext uri="{FF2B5EF4-FFF2-40B4-BE49-F238E27FC236}">
                  <a16:creationId xmlns:a16="http://schemas.microsoft.com/office/drawing/2014/main" id="{7B486DB7-9821-4700-90A7-17A4E1E82C22}"/>
                </a:ext>
              </a:extLst>
            </p:cNvPr>
            <p:cNvSpPr/>
            <p:nvPr/>
          </p:nvSpPr>
          <p:spPr>
            <a:xfrm>
              <a:off x="12403012" y="165812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2</a:t>
              </a:r>
            </a:p>
          </p:txBody>
        </p:sp>
        <p:sp>
          <p:nvSpPr>
            <p:cNvPr id="22" name="Rechthoek 21">
              <a:extLst>
                <a:ext uri="{FF2B5EF4-FFF2-40B4-BE49-F238E27FC236}">
                  <a16:creationId xmlns:a16="http://schemas.microsoft.com/office/drawing/2014/main" id="{EF7018B2-0560-4352-809A-48442194F44F}"/>
                </a:ext>
              </a:extLst>
            </p:cNvPr>
            <p:cNvSpPr/>
            <p:nvPr/>
          </p:nvSpPr>
          <p:spPr>
            <a:xfrm>
              <a:off x="12687184" y="1658127"/>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Selecteer de gewenste afbeelding</a:t>
              </a:r>
              <a:b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b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en klik 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‘Invoegen’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grpSp>
          <p:nvGrpSpPr>
            <p:cNvPr id="23" name="Groep 22">
              <a:extLst>
                <a:ext uri="{FF2B5EF4-FFF2-40B4-BE49-F238E27FC236}">
                  <a16:creationId xmlns:a16="http://schemas.microsoft.com/office/drawing/2014/main" id="{563423F4-1BA7-4215-82FC-49C04670ABAB}"/>
                </a:ext>
              </a:extLst>
            </p:cNvPr>
            <p:cNvGrpSpPr/>
            <p:nvPr/>
          </p:nvGrpSpPr>
          <p:grpSpPr>
            <a:xfrm>
              <a:off x="12695280" y="2092702"/>
              <a:ext cx="825500" cy="209550"/>
              <a:chOff x="13504624" y="2482850"/>
              <a:chExt cx="825500" cy="209550"/>
            </a:xfrm>
          </p:grpSpPr>
          <p:sp>
            <p:nvSpPr>
              <p:cNvPr id="69" name="Rechthoek 68">
                <a:extLst>
                  <a:ext uri="{FF2B5EF4-FFF2-40B4-BE49-F238E27FC236}">
                    <a16:creationId xmlns:a16="http://schemas.microsoft.com/office/drawing/2014/main" id="{83017DA4-0875-467C-87A6-B89384AFAB5A}"/>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Invoegen</a:t>
                </a:r>
              </a:p>
            </p:txBody>
          </p:sp>
          <p:cxnSp>
            <p:nvCxnSpPr>
              <p:cNvPr id="70" name="Rechte verbindingslijn 69">
                <a:extLst>
                  <a:ext uri="{FF2B5EF4-FFF2-40B4-BE49-F238E27FC236}">
                    <a16:creationId xmlns:a16="http://schemas.microsoft.com/office/drawing/2014/main" id="{6E644DFA-0AC1-4342-815E-ECBA4E5B13FD}"/>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98">
                <a:extLst>
                  <a:ext uri="{FF2B5EF4-FFF2-40B4-BE49-F238E27FC236}">
                    <a16:creationId xmlns:a16="http://schemas.microsoft.com/office/drawing/2014/main" id="{CAF393E9-CBB7-4019-97C2-F7C878C41B2C}"/>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latin typeface="+mn-lt"/>
                  <a:ea typeface="Open Sans" panose="020B0606030504020204" pitchFamily="34" charset="0"/>
                  <a:cs typeface="Open Sans" panose="020B0606030504020204" pitchFamily="34" charset="0"/>
                </a:endParaRPr>
              </a:p>
            </p:txBody>
          </p:sp>
        </p:grpSp>
        <p:sp>
          <p:nvSpPr>
            <p:cNvPr id="24" name="Ovaal 23">
              <a:extLst>
                <a:ext uri="{FF2B5EF4-FFF2-40B4-BE49-F238E27FC236}">
                  <a16:creationId xmlns:a16="http://schemas.microsoft.com/office/drawing/2014/main" id="{F4D1C2AE-BDF6-493C-83A1-84AA42CD17A0}"/>
                </a:ext>
              </a:extLst>
            </p:cNvPr>
            <p:cNvSpPr/>
            <p:nvPr/>
          </p:nvSpPr>
          <p:spPr>
            <a:xfrm>
              <a:off x="12403012" y="243823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3</a:t>
              </a:r>
            </a:p>
          </p:txBody>
        </p:sp>
        <p:sp>
          <p:nvSpPr>
            <p:cNvPr id="25" name="Rechthoek 24">
              <a:extLst>
                <a:ext uri="{FF2B5EF4-FFF2-40B4-BE49-F238E27FC236}">
                  <a16:creationId xmlns:a16="http://schemas.microsoft.com/office/drawing/2014/main" id="{4EE6B0C6-4060-44B9-9DFB-11912CCC19E9}"/>
                </a:ext>
              </a:extLst>
            </p:cNvPr>
            <p:cNvSpPr/>
            <p:nvPr/>
          </p:nvSpPr>
          <p:spPr>
            <a:xfrm>
              <a:off x="12687183" y="2438232"/>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Klik met de rechter muisknop op de miniatuurweergave van de dia aan de linkerkant van het scherm en kies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‘Dia herstellen’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a:t>
              </a:r>
            </a:p>
          </p:txBody>
        </p:sp>
        <p:sp>
          <p:nvSpPr>
            <p:cNvPr id="26" name="Ovaal 25">
              <a:extLst>
                <a:ext uri="{FF2B5EF4-FFF2-40B4-BE49-F238E27FC236}">
                  <a16:creationId xmlns:a16="http://schemas.microsoft.com/office/drawing/2014/main" id="{A76BF5D4-626B-47CB-9D91-24A5DF94DDD8}"/>
                </a:ext>
              </a:extLst>
            </p:cNvPr>
            <p:cNvSpPr/>
            <p:nvPr/>
          </p:nvSpPr>
          <p:spPr>
            <a:xfrm>
              <a:off x="12403012" y="400889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chemeClr val="bg1"/>
                  </a:solidFill>
                  <a:effectLst/>
                  <a:uLnTx/>
                  <a:uFillTx/>
                  <a:latin typeface="+mn-lt"/>
                  <a:ea typeface="Open Sans" panose="020B0606030504020204" pitchFamily="34" charset="0"/>
                  <a:cs typeface="Open Sans" panose="020B0606030504020204" pitchFamily="34" charset="0"/>
                </a:rPr>
                <a:t>4</a:t>
              </a:r>
            </a:p>
          </p:txBody>
        </p:sp>
        <p:sp>
          <p:nvSpPr>
            <p:cNvPr id="28" name="Rechthoek 27">
              <a:extLst>
                <a:ext uri="{FF2B5EF4-FFF2-40B4-BE49-F238E27FC236}">
                  <a16:creationId xmlns:a16="http://schemas.microsoft.com/office/drawing/2014/main" id="{95DFF01D-CB79-4ED2-832A-A51A1B740F96}"/>
                </a:ext>
              </a:extLst>
            </p:cNvPr>
            <p:cNvSpPr/>
            <p:nvPr/>
          </p:nvSpPr>
          <p:spPr>
            <a:xfrm>
              <a:off x="12687184" y="4008892"/>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Om de afbeelding te schalen of bij te snijden, ga naar de tab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‘Hulpmiddelen voor afbeeldingen - Opmaak’</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en klik op de knop </a:t>
              </a:r>
              <a:r>
                <a:rPr kumimoji="0" lang="nl-NL" sz="75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‘Bijsnijden’</a:t>
              </a:r>
              <a:r>
                <a:rPr kumimoji="0" lang="nl-NL" sz="75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Schaal met de bolletjes de afbeelding en met de hoekjes het afbeeldingskader.</a:t>
              </a:r>
            </a:p>
          </p:txBody>
        </p:sp>
        <p:grpSp>
          <p:nvGrpSpPr>
            <p:cNvPr id="29" name="Groep 28">
              <a:extLst>
                <a:ext uri="{FF2B5EF4-FFF2-40B4-BE49-F238E27FC236}">
                  <a16:creationId xmlns:a16="http://schemas.microsoft.com/office/drawing/2014/main" id="{DF2F72AE-B694-474A-9540-3291BDF3A754}"/>
                </a:ext>
              </a:extLst>
            </p:cNvPr>
            <p:cNvGrpSpPr/>
            <p:nvPr/>
          </p:nvGrpSpPr>
          <p:grpSpPr>
            <a:xfrm>
              <a:off x="12598305" y="4769519"/>
              <a:ext cx="622283" cy="612919"/>
              <a:chOff x="12617641" y="3403239"/>
              <a:chExt cx="752963" cy="741634"/>
            </a:xfrm>
          </p:grpSpPr>
          <p:grpSp>
            <p:nvGrpSpPr>
              <p:cNvPr id="53" name="Groep 52">
                <a:extLst>
                  <a:ext uri="{FF2B5EF4-FFF2-40B4-BE49-F238E27FC236}">
                    <a16:creationId xmlns:a16="http://schemas.microsoft.com/office/drawing/2014/main" id="{25F9FF18-16DA-4608-A837-ADCEEBE15DC5}"/>
                  </a:ext>
                </a:extLst>
              </p:cNvPr>
              <p:cNvGrpSpPr/>
              <p:nvPr/>
            </p:nvGrpSpPr>
            <p:grpSpPr>
              <a:xfrm>
                <a:off x="12771550" y="3403239"/>
                <a:ext cx="467156" cy="448491"/>
                <a:chOff x="12782177" y="3403239"/>
                <a:chExt cx="467156" cy="448491"/>
              </a:xfrm>
            </p:grpSpPr>
            <p:grpSp>
              <p:nvGrpSpPr>
                <p:cNvPr id="56" name="Groep 55">
                  <a:extLst>
                    <a:ext uri="{FF2B5EF4-FFF2-40B4-BE49-F238E27FC236}">
                      <a16:creationId xmlns:a16="http://schemas.microsoft.com/office/drawing/2014/main" id="{BE51CA29-42F5-432C-B71F-416929DE59DD}"/>
                    </a:ext>
                  </a:extLst>
                </p:cNvPr>
                <p:cNvGrpSpPr/>
                <p:nvPr/>
              </p:nvGrpSpPr>
              <p:grpSpPr>
                <a:xfrm>
                  <a:off x="12782177" y="3403239"/>
                  <a:ext cx="412972" cy="396132"/>
                  <a:chOff x="13554906" y="3320109"/>
                  <a:chExt cx="443912" cy="425811"/>
                </a:xfrm>
              </p:grpSpPr>
              <p:grpSp>
                <p:nvGrpSpPr>
                  <p:cNvPr id="63" name="Groep 62">
                    <a:extLst>
                      <a:ext uri="{FF2B5EF4-FFF2-40B4-BE49-F238E27FC236}">
                        <a16:creationId xmlns:a16="http://schemas.microsoft.com/office/drawing/2014/main" id="{4482C41B-A51D-4537-81E1-7AC71B80C017}"/>
                      </a:ext>
                    </a:extLst>
                  </p:cNvPr>
                  <p:cNvGrpSpPr/>
                  <p:nvPr/>
                </p:nvGrpSpPr>
                <p:grpSpPr>
                  <a:xfrm>
                    <a:off x="13554906" y="3320109"/>
                    <a:ext cx="443912" cy="425811"/>
                    <a:chOff x="12909684" y="1276143"/>
                    <a:chExt cx="443912" cy="425811"/>
                  </a:xfrm>
                </p:grpSpPr>
                <p:sp>
                  <p:nvSpPr>
                    <p:cNvPr id="66" name="Rechthoek 65">
                      <a:extLst>
                        <a:ext uri="{FF2B5EF4-FFF2-40B4-BE49-F238E27FC236}">
                          <a16:creationId xmlns:a16="http://schemas.microsoft.com/office/drawing/2014/main" id="{EE6FFC56-8634-428B-AE20-EFB365EBDE26}"/>
                        </a:ext>
                      </a:extLst>
                    </p:cNvPr>
                    <p:cNvSpPr/>
                    <p:nvPr/>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7" name="Rechthoek 66">
                      <a:extLst>
                        <a:ext uri="{FF2B5EF4-FFF2-40B4-BE49-F238E27FC236}">
                          <a16:creationId xmlns:a16="http://schemas.microsoft.com/office/drawing/2014/main" id="{DAB32EDB-BAE1-4156-8D1D-47FBD0BA6265}"/>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68" name="Ovaal 67">
                      <a:extLst>
                        <a:ext uri="{FF2B5EF4-FFF2-40B4-BE49-F238E27FC236}">
                          <a16:creationId xmlns:a16="http://schemas.microsoft.com/office/drawing/2014/main" id="{C7FA065C-1EB7-41DA-ADD3-C4695CE8A64A}"/>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pic>
                <p:nvPicPr>
                  <p:cNvPr id="64" name="Afbeelding 63">
                    <a:extLst>
                      <a:ext uri="{FF2B5EF4-FFF2-40B4-BE49-F238E27FC236}">
                        <a16:creationId xmlns:a16="http://schemas.microsoft.com/office/drawing/2014/main" id="{40384FD4-CAEA-4C2B-9655-FCA319C8F295}"/>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2"/>
                    <a:ext cx="173367" cy="140220"/>
                  </a:xfrm>
                  <a:prstGeom prst="rect">
                    <a:avLst/>
                  </a:prstGeom>
                </p:spPr>
              </p:pic>
              <p:pic>
                <p:nvPicPr>
                  <p:cNvPr id="65" name="Afbeelding 64">
                    <a:extLst>
                      <a:ext uri="{FF2B5EF4-FFF2-40B4-BE49-F238E27FC236}">
                        <a16:creationId xmlns:a16="http://schemas.microsoft.com/office/drawing/2014/main" id="{11885304-52B5-4944-B3A9-1BF5765AD640}"/>
                      </a:ext>
                    </a:extLst>
                  </p:cNvPr>
                  <p:cNvPicPr>
                    <a:picLocks noChangeAspect="1"/>
                  </p:cNvPicPr>
                  <p:nvPr/>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53788"/>
                    <a:ext cx="173367" cy="111424"/>
                  </a:xfrm>
                  <a:prstGeom prst="rect">
                    <a:avLst/>
                  </a:prstGeom>
                </p:spPr>
              </p:pic>
            </p:grpSp>
            <p:grpSp>
              <p:nvGrpSpPr>
                <p:cNvPr id="57" name="Groep 56">
                  <a:extLst>
                    <a:ext uri="{FF2B5EF4-FFF2-40B4-BE49-F238E27FC236}">
                      <a16:creationId xmlns:a16="http://schemas.microsoft.com/office/drawing/2014/main" id="{3CE8B28E-1228-4E4E-A72A-68B973AF8E1D}"/>
                    </a:ext>
                  </a:extLst>
                </p:cNvPr>
                <p:cNvGrpSpPr/>
                <p:nvPr/>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7BA4A074-5087-466C-B36E-BE582569AB81}"/>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2" name="Rechthoek 61">
                    <a:extLst>
                      <a:ext uri="{FF2B5EF4-FFF2-40B4-BE49-F238E27FC236}">
                        <a16:creationId xmlns:a16="http://schemas.microsoft.com/office/drawing/2014/main" id="{8877B46E-C0DA-42C3-A177-247FDE4183F2}"/>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58" name="Groep 57">
                  <a:extLst>
                    <a:ext uri="{FF2B5EF4-FFF2-40B4-BE49-F238E27FC236}">
                      <a16:creationId xmlns:a16="http://schemas.microsoft.com/office/drawing/2014/main" id="{535C96F2-6C7A-4F02-8DFC-843B8D1A31CB}"/>
                    </a:ext>
                  </a:extLst>
                </p:cNvPr>
                <p:cNvGrpSpPr/>
                <p:nvPr/>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0C69207B-5610-443F-A7CA-94054DFF3248}"/>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60" name="Rechthoek 59">
                    <a:extLst>
                      <a:ext uri="{FF2B5EF4-FFF2-40B4-BE49-F238E27FC236}">
                        <a16:creationId xmlns:a16="http://schemas.microsoft.com/office/drawing/2014/main" id="{43D37C95-9EC9-48A1-B826-A068D3549543}"/>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sp>
            <p:nvSpPr>
              <p:cNvPr id="54" name="Rechthoek 53">
                <a:extLst>
                  <a:ext uri="{FF2B5EF4-FFF2-40B4-BE49-F238E27FC236}">
                    <a16:creationId xmlns:a16="http://schemas.microsoft.com/office/drawing/2014/main" id="{E4E46A25-7CB1-4D42-9B83-40999A2535BE}"/>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a:solidFill>
                      <a:schemeClr val="tx1"/>
                    </a:solidFill>
                    <a:latin typeface="+mn-lt"/>
                    <a:ea typeface="Open Sans" panose="020B0606030504020204" pitchFamily="34" charset="0"/>
                    <a:cs typeface="Open Sans" panose="020B0606030504020204" pitchFamily="34" charset="0"/>
                  </a:rPr>
                  <a:t>Bijsnijden</a:t>
                </a:r>
              </a:p>
            </p:txBody>
          </p:sp>
          <p:sp>
            <p:nvSpPr>
              <p:cNvPr id="55" name="Gelijkbenige driehoek 78">
                <a:extLst>
                  <a:ext uri="{FF2B5EF4-FFF2-40B4-BE49-F238E27FC236}">
                    <a16:creationId xmlns:a16="http://schemas.microsoft.com/office/drawing/2014/main" id="{0F274A70-9DE2-4D23-8E40-F17D3EA657F2}"/>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30" name="Rechthoek 29">
              <a:extLst>
                <a:ext uri="{FF2B5EF4-FFF2-40B4-BE49-F238E27FC236}">
                  <a16:creationId xmlns:a16="http://schemas.microsoft.com/office/drawing/2014/main" id="{10DA0213-A0BD-4CC5-B338-C4C4700DD6BD}"/>
                </a:ext>
              </a:extLst>
            </p:cNvPr>
            <p:cNvSpPr/>
            <p:nvPr/>
          </p:nvSpPr>
          <p:spPr>
            <a:xfrm>
              <a:off x="12690104" y="3112347"/>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a:solidFill>
                  <a:schemeClr val="tx1"/>
                </a:solidFill>
                <a:latin typeface="+mn-lt"/>
                <a:ea typeface="Open Sans" panose="020B0606030504020204" pitchFamily="34" charset="0"/>
                <a:cs typeface="Open Sans" panose="020B0606030504020204" pitchFamily="34" charset="0"/>
              </a:endParaRPr>
            </a:p>
          </p:txBody>
        </p:sp>
        <p:grpSp>
          <p:nvGrpSpPr>
            <p:cNvPr id="31" name="Groep 30">
              <a:extLst>
                <a:ext uri="{FF2B5EF4-FFF2-40B4-BE49-F238E27FC236}">
                  <a16:creationId xmlns:a16="http://schemas.microsoft.com/office/drawing/2014/main" id="{92A7B41E-0B3C-4B33-BC7B-2BFADD05076F}"/>
                </a:ext>
              </a:extLst>
            </p:cNvPr>
            <p:cNvGrpSpPr/>
            <p:nvPr/>
          </p:nvGrpSpPr>
          <p:grpSpPr>
            <a:xfrm>
              <a:off x="13521121" y="3391865"/>
              <a:ext cx="1222990" cy="563933"/>
              <a:chOff x="-2485819" y="3399207"/>
              <a:chExt cx="1222990" cy="563933"/>
            </a:xfrm>
          </p:grpSpPr>
          <p:sp>
            <p:nvSpPr>
              <p:cNvPr id="32" name="Rechthoek 31">
                <a:extLst>
                  <a:ext uri="{FF2B5EF4-FFF2-40B4-BE49-F238E27FC236}">
                    <a16:creationId xmlns:a16="http://schemas.microsoft.com/office/drawing/2014/main" id="{50A175A2-CDA4-416B-9FAF-327D0F50FEF8}"/>
                  </a:ext>
                </a:extLst>
              </p:cNvPr>
              <p:cNvSpPr/>
              <p:nvPr/>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33" name="Rechthoek 32">
                <a:extLst>
                  <a:ext uri="{FF2B5EF4-FFF2-40B4-BE49-F238E27FC236}">
                    <a16:creationId xmlns:a16="http://schemas.microsoft.com/office/drawing/2014/main" id="{B1091B29-DF5B-4DEA-A04A-B970E44DE298}"/>
                  </a:ext>
                </a:extLst>
              </p:cNvPr>
              <p:cNvSpPr/>
              <p:nvPr/>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34" name="Groep 33">
                <a:extLst>
                  <a:ext uri="{FF2B5EF4-FFF2-40B4-BE49-F238E27FC236}">
                    <a16:creationId xmlns:a16="http://schemas.microsoft.com/office/drawing/2014/main" id="{42B91721-9B84-48AD-895E-A0CA2FD5DE4B}"/>
                  </a:ext>
                </a:extLst>
              </p:cNvPr>
              <p:cNvGrpSpPr/>
              <p:nvPr/>
            </p:nvGrpSpPr>
            <p:grpSpPr>
              <a:xfrm>
                <a:off x="-2403869" y="3460544"/>
                <a:ext cx="155951" cy="131922"/>
                <a:chOff x="12968836" y="3354170"/>
                <a:chExt cx="404806" cy="342433"/>
              </a:xfrm>
            </p:grpSpPr>
            <p:sp>
              <p:nvSpPr>
                <p:cNvPr id="47" name="Rechthoek: afgeronde hoeken 61">
                  <a:extLst>
                    <a:ext uri="{FF2B5EF4-FFF2-40B4-BE49-F238E27FC236}">
                      <a16:creationId xmlns:a16="http://schemas.microsoft.com/office/drawing/2014/main" id="{16007BED-2417-4F41-8E7C-0791D8C30AB1}"/>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8" name="Rechthoek 47">
                  <a:extLst>
                    <a:ext uri="{FF2B5EF4-FFF2-40B4-BE49-F238E27FC236}">
                      <a16:creationId xmlns:a16="http://schemas.microsoft.com/office/drawing/2014/main" id="{5479BF8D-63B2-469E-A3AD-957741BA9D04}"/>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9" name="Rechthoek 48">
                  <a:extLst>
                    <a:ext uri="{FF2B5EF4-FFF2-40B4-BE49-F238E27FC236}">
                      <a16:creationId xmlns:a16="http://schemas.microsoft.com/office/drawing/2014/main" id="{80E9CC28-8293-4131-963A-68AEB2FAB7FB}"/>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0" name="Rechthoek 49">
                  <a:extLst>
                    <a:ext uri="{FF2B5EF4-FFF2-40B4-BE49-F238E27FC236}">
                      <a16:creationId xmlns:a16="http://schemas.microsoft.com/office/drawing/2014/main" id="{1D13A6DD-4A70-4B59-95CD-7E86929C162F}"/>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1" name="Rechthoek 50">
                  <a:extLst>
                    <a:ext uri="{FF2B5EF4-FFF2-40B4-BE49-F238E27FC236}">
                      <a16:creationId xmlns:a16="http://schemas.microsoft.com/office/drawing/2014/main" id="{6473F88E-FFE9-4595-9874-DEC7EBB2E26F}"/>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52" name="Rechthoek 51">
                  <a:extLst>
                    <a:ext uri="{FF2B5EF4-FFF2-40B4-BE49-F238E27FC236}">
                      <a16:creationId xmlns:a16="http://schemas.microsoft.com/office/drawing/2014/main" id="{10DA7201-C314-445F-9CE3-D64C191030EF}"/>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35" name="Groep 34">
                <a:extLst>
                  <a:ext uri="{FF2B5EF4-FFF2-40B4-BE49-F238E27FC236}">
                    <a16:creationId xmlns:a16="http://schemas.microsoft.com/office/drawing/2014/main" id="{03DE2363-81DF-42BE-A58D-3C23036E301C}"/>
                  </a:ext>
                </a:extLst>
              </p:cNvPr>
              <p:cNvGrpSpPr/>
              <p:nvPr/>
            </p:nvGrpSpPr>
            <p:grpSpPr>
              <a:xfrm>
                <a:off x="-2423424" y="3690208"/>
                <a:ext cx="166739" cy="218963"/>
                <a:chOff x="12940828" y="3950597"/>
                <a:chExt cx="432813" cy="568367"/>
              </a:xfrm>
            </p:grpSpPr>
            <p:grpSp>
              <p:nvGrpSpPr>
                <p:cNvPr id="39" name="Groep 38">
                  <a:extLst>
                    <a:ext uri="{FF2B5EF4-FFF2-40B4-BE49-F238E27FC236}">
                      <a16:creationId xmlns:a16="http://schemas.microsoft.com/office/drawing/2014/main" id="{930BD231-1A9E-4A87-9539-83FD6D995C5C}"/>
                    </a:ext>
                  </a:extLst>
                </p:cNvPr>
                <p:cNvGrpSpPr/>
                <p:nvPr/>
              </p:nvGrpSpPr>
              <p:grpSpPr>
                <a:xfrm>
                  <a:off x="13000382" y="4006891"/>
                  <a:ext cx="373259" cy="315747"/>
                  <a:chOff x="12968836" y="3354170"/>
                  <a:chExt cx="404806" cy="342433"/>
                </a:xfrm>
              </p:grpSpPr>
              <p:sp>
                <p:nvSpPr>
                  <p:cNvPr id="41" name="Rechthoek: afgeronde hoeken 55">
                    <a:extLst>
                      <a:ext uri="{FF2B5EF4-FFF2-40B4-BE49-F238E27FC236}">
                        <a16:creationId xmlns:a16="http://schemas.microsoft.com/office/drawing/2014/main" id="{FA032879-4603-4DE1-9EB1-CBC371D3BF4F}"/>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42" name="Rechthoek 41">
                    <a:extLst>
                      <a:ext uri="{FF2B5EF4-FFF2-40B4-BE49-F238E27FC236}">
                        <a16:creationId xmlns:a16="http://schemas.microsoft.com/office/drawing/2014/main" id="{35DD904A-9969-4635-95B1-50659149A001}"/>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3" name="Rechthoek 42">
                    <a:extLst>
                      <a:ext uri="{FF2B5EF4-FFF2-40B4-BE49-F238E27FC236}">
                        <a16:creationId xmlns:a16="http://schemas.microsoft.com/office/drawing/2014/main" id="{7892FBFF-9A08-4B5B-B9B8-98ABEBDDF88F}"/>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4" name="Rechthoek 43">
                    <a:extLst>
                      <a:ext uri="{FF2B5EF4-FFF2-40B4-BE49-F238E27FC236}">
                        <a16:creationId xmlns:a16="http://schemas.microsoft.com/office/drawing/2014/main" id="{E92F313F-2AF6-4850-8DB7-067C3AD29318}"/>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5" name="Rechthoek 44">
                    <a:extLst>
                      <a:ext uri="{FF2B5EF4-FFF2-40B4-BE49-F238E27FC236}">
                        <a16:creationId xmlns:a16="http://schemas.microsoft.com/office/drawing/2014/main" id="{0F6F41E5-1BC3-4DEC-AFF2-468E40F18B89}"/>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46" name="Rechthoek 45">
                    <a:extLst>
                      <a:ext uri="{FF2B5EF4-FFF2-40B4-BE49-F238E27FC236}">
                        <a16:creationId xmlns:a16="http://schemas.microsoft.com/office/drawing/2014/main" id="{735BF759-4084-4F64-AFE8-B85A7D50F1AD}"/>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40" name="Boog 39">
                  <a:extLst>
                    <a:ext uri="{FF2B5EF4-FFF2-40B4-BE49-F238E27FC236}">
                      <a16:creationId xmlns:a16="http://schemas.microsoft.com/office/drawing/2014/main" id="{1F263971-F5E7-4606-B12D-8F5BC43B4812}"/>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36" name="Tekstvak 35">
                <a:extLst>
                  <a:ext uri="{FF2B5EF4-FFF2-40B4-BE49-F238E27FC236}">
                    <a16:creationId xmlns:a16="http://schemas.microsoft.com/office/drawing/2014/main" id="{34997790-1CE0-495C-B410-1C5AAE3B2F08}"/>
                  </a:ext>
                </a:extLst>
              </p:cNvPr>
              <p:cNvSpPr txBox="1"/>
              <p:nvPr/>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37" name="Tekstvak 36">
                <a:extLst>
                  <a:ext uri="{FF2B5EF4-FFF2-40B4-BE49-F238E27FC236}">
                    <a16:creationId xmlns:a16="http://schemas.microsoft.com/office/drawing/2014/main" id="{BD67CBBB-FA6F-4286-8DF1-010DD8E43C4A}"/>
                  </a:ext>
                </a:extLst>
              </p:cNvPr>
              <p:cNvSpPr txBox="1"/>
              <p:nvPr/>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Dia Herstellen</a:t>
                </a:r>
              </a:p>
            </p:txBody>
          </p:sp>
          <p:sp>
            <p:nvSpPr>
              <p:cNvPr id="38" name="Vrije vorm: vorm 52">
                <a:extLst>
                  <a:ext uri="{FF2B5EF4-FFF2-40B4-BE49-F238E27FC236}">
                    <a16:creationId xmlns:a16="http://schemas.microsoft.com/office/drawing/2014/main" id="{EA595D48-B573-4F13-8BC6-BC8E66CB97D6}"/>
                  </a:ext>
                </a:extLst>
              </p:cNvPr>
              <p:cNvSpPr/>
              <p:nvPr/>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grpSp>
      <p:sp>
        <p:nvSpPr>
          <p:cNvPr id="98" name="Tijdelijke aanduiding voor afbeelding 97">
            <a:extLst>
              <a:ext uri="{FF2B5EF4-FFF2-40B4-BE49-F238E27FC236}">
                <a16:creationId xmlns:a16="http://schemas.microsoft.com/office/drawing/2014/main" id="{2604E8B6-C0E1-6C4C-9D52-0B77756EB8CD}"/>
              </a:ext>
            </a:extLst>
          </p:cNvPr>
          <p:cNvSpPr>
            <a:spLocks noGrp="1"/>
          </p:cNvSpPr>
          <p:nvPr>
            <p:ph type="pic" sz="quarter" idx="16"/>
          </p:nvPr>
        </p:nvSpPr>
        <p:spPr>
          <a:xfrm>
            <a:off x="2590799" y="2663106"/>
            <a:ext cx="9601200" cy="4194894"/>
          </a:xfrm>
          <a:custGeom>
            <a:avLst/>
            <a:gdLst>
              <a:gd name="connsiteX0" fmla="*/ 9102323 w 9601200"/>
              <a:gd name="connsiteY0" fmla="*/ 3803532 h 4194894"/>
              <a:gd name="connsiteX1" fmla="*/ 9126300 w 9601200"/>
              <a:gd name="connsiteY1" fmla="*/ 3811738 h 4194894"/>
              <a:gd name="connsiteX2" fmla="*/ 9135893 w 9601200"/>
              <a:gd name="connsiteY2" fmla="*/ 3833831 h 4194894"/>
              <a:gd name="connsiteX3" fmla="*/ 9067475 w 9601200"/>
              <a:gd name="connsiteY3" fmla="*/ 3833831 h 4194894"/>
              <a:gd name="connsiteX4" fmla="*/ 9079144 w 9601200"/>
              <a:gd name="connsiteY4" fmla="*/ 3811421 h 4194894"/>
              <a:gd name="connsiteX5" fmla="*/ 9102323 w 9601200"/>
              <a:gd name="connsiteY5" fmla="*/ 3803532 h 4194894"/>
              <a:gd name="connsiteX6" fmla="*/ 8748335 w 9601200"/>
              <a:gd name="connsiteY6" fmla="*/ 3762835 h 4194894"/>
              <a:gd name="connsiteX7" fmla="*/ 8748335 w 9601200"/>
              <a:gd name="connsiteY7" fmla="*/ 3938951 h 4194894"/>
              <a:gd name="connsiteX8" fmla="*/ 8803005 w 9601200"/>
              <a:gd name="connsiteY8" fmla="*/ 3938951 h 4194894"/>
              <a:gd name="connsiteX9" fmla="*/ 8803005 w 9601200"/>
              <a:gd name="connsiteY9" fmla="*/ 3762835 h 4194894"/>
              <a:gd name="connsiteX10" fmla="*/ 8816158 w 9601200"/>
              <a:gd name="connsiteY10" fmla="*/ 3762821 h 4194894"/>
              <a:gd name="connsiteX11" fmla="*/ 8879461 w 9601200"/>
              <a:gd name="connsiteY11" fmla="*/ 3938937 h 4194894"/>
              <a:gd name="connsiteX12" fmla="*/ 8946919 w 9601200"/>
              <a:gd name="connsiteY12" fmla="*/ 3938937 h 4194894"/>
              <a:gd name="connsiteX13" fmla="*/ 9010222 w 9601200"/>
              <a:gd name="connsiteY13" fmla="*/ 3762821 h 4194894"/>
              <a:gd name="connsiteX14" fmla="*/ 8952035 w 9601200"/>
              <a:gd name="connsiteY14" fmla="*/ 3762821 h 4194894"/>
              <a:gd name="connsiteX15" fmla="*/ 8913350 w 9601200"/>
              <a:gd name="connsiteY15" fmla="*/ 3888438 h 4194894"/>
              <a:gd name="connsiteX16" fmla="*/ 8874665 w 9601200"/>
              <a:gd name="connsiteY16" fmla="*/ 3762821 h 4194894"/>
              <a:gd name="connsiteX17" fmla="*/ 8540867 w 9601200"/>
              <a:gd name="connsiteY17" fmla="*/ 3762808 h 4194894"/>
              <a:gd name="connsiteX18" fmla="*/ 8604171 w 9601200"/>
              <a:gd name="connsiteY18" fmla="*/ 3938922 h 4194894"/>
              <a:gd name="connsiteX19" fmla="*/ 8671629 w 9601200"/>
              <a:gd name="connsiteY19" fmla="*/ 3938923 h 4194894"/>
              <a:gd name="connsiteX20" fmla="*/ 8734931 w 9601200"/>
              <a:gd name="connsiteY20" fmla="*/ 3762808 h 4194894"/>
              <a:gd name="connsiteX21" fmla="*/ 8676744 w 9601200"/>
              <a:gd name="connsiteY21" fmla="*/ 3762808 h 4194894"/>
              <a:gd name="connsiteX22" fmla="*/ 8638059 w 9601200"/>
              <a:gd name="connsiteY22" fmla="*/ 3888424 h 4194894"/>
              <a:gd name="connsiteX23" fmla="*/ 8599374 w 9601200"/>
              <a:gd name="connsiteY23" fmla="*/ 3762808 h 4194894"/>
              <a:gd name="connsiteX24" fmla="*/ 9279766 w 9601200"/>
              <a:gd name="connsiteY24" fmla="*/ 3760299 h 4194894"/>
              <a:gd name="connsiteX25" fmla="*/ 9240602 w 9601200"/>
              <a:gd name="connsiteY25" fmla="*/ 3767559 h 4194894"/>
              <a:gd name="connsiteX26" fmla="*/ 9215667 w 9601200"/>
              <a:gd name="connsiteY26" fmla="*/ 3787284 h 4194894"/>
              <a:gd name="connsiteX27" fmla="*/ 9207193 w 9601200"/>
              <a:gd name="connsiteY27" fmla="*/ 3814902 h 4194894"/>
              <a:gd name="connsiteX28" fmla="*/ 9216464 w 9601200"/>
              <a:gd name="connsiteY28" fmla="*/ 3843464 h 4194894"/>
              <a:gd name="connsiteX29" fmla="*/ 9238523 w 9601200"/>
              <a:gd name="connsiteY29" fmla="*/ 3858930 h 4194894"/>
              <a:gd name="connsiteX30" fmla="*/ 9270495 w 9601200"/>
              <a:gd name="connsiteY30" fmla="*/ 3868240 h 4194894"/>
              <a:gd name="connsiteX31" fmla="*/ 9296392 w 9601200"/>
              <a:gd name="connsiteY31" fmla="*/ 3876289 h 4194894"/>
              <a:gd name="connsiteX32" fmla="*/ 9304383 w 9601200"/>
              <a:gd name="connsiteY32" fmla="*/ 3887492 h 4194894"/>
              <a:gd name="connsiteX33" fmla="*/ 9298790 w 9601200"/>
              <a:gd name="connsiteY33" fmla="*/ 3897750 h 4194894"/>
              <a:gd name="connsiteX34" fmla="*/ 9282965 w 9601200"/>
              <a:gd name="connsiteY34" fmla="*/ 3901697 h 4194894"/>
              <a:gd name="connsiteX35" fmla="*/ 9264101 w 9601200"/>
              <a:gd name="connsiteY35" fmla="*/ 3896015 h 4194894"/>
              <a:gd name="connsiteX36" fmla="*/ 9255468 w 9601200"/>
              <a:gd name="connsiteY36" fmla="*/ 3881181 h 4194894"/>
              <a:gd name="connsiteX37" fmla="*/ 9201439 w 9601200"/>
              <a:gd name="connsiteY37" fmla="*/ 3881181 h 4194894"/>
              <a:gd name="connsiteX38" fmla="*/ 9213267 w 9601200"/>
              <a:gd name="connsiteY38" fmla="*/ 3911954 h 4194894"/>
              <a:gd name="connsiteX39" fmla="*/ 9242041 w 9601200"/>
              <a:gd name="connsiteY39" fmla="*/ 3933574 h 4194894"/>
              <a:gd name="connsiteX40" fmla="*/ 9283602 w 9601200"/>
              <a:gd name="connsiteY40" fmla="*/ 3941464 h 4194894"/>
              <a:gd name="connsiteX41" fmla="*/ 9321810 w 9601200"/>
              <a:gd name="connsiteY41" fmla="*/ 3934521 h 4194894"/>
              <a:gd name="connsiteX42" fmla="*/ 9347064 w 9601200"/>
              <a:gd name="connsiteY42" fmla="*/ 3915425 h 4194894"/>
              <a:gd name="connsiteX43" fmla="*/ 9355857 w 9601200"/>
              <a:gd name="connsiteY43" fmla="*/ 3887810 h 4194894"/>
              <a:gd name="connsiteX44" fmla="*/ 9346108 w 9601200"/>
              <a:gd name="connsiteY44" fmla="*/ 3858614 h 4194894"/>
              <a:gd name="connsiteX45" fmla="*/ 9324207 w 9601200"/>
              <a:gd name="connsiteY45" fmla="*/ 3842833 h 4194894"/>
              <a:gd name="connsiteX46" fmla="*/ 9291917 w 9601200"/>
              <a:gd name="connsiteY46" fmla="*/ 3832891 h 4194894"/>
              <a:gd name="connsiteX47" fmla="*/ 9266499 w 9601200"/>
              <a:gd name="connsiteY47" fmla="*/ 3825316 h 4194894"/>
              <a:gd name="connsiteX48" fmla="*/ 9258348 w 9601200"/>
              <a:gd name="connsiteY48" fmla="*/ 3813953 h 4194894"/>
              <a:gd name="connsiteX49" fmla="*/ 9263462 w 9601200"/>
              <a:gd name="connsiteY49" fmla="*/ 3804012 h 4194894"/>
              <a:gd name="connsiteX50" fmla="*/ 9278169 w 9601200"/>
              <a:gd name="connsiteY50" fmla="*/ 3800383 h 4194894"/>
              <a:gd name="connsiteX51" fmla="*/ 9296232 w 9601200"/>
              <a:gd name="connsiteY51" fmla="*/ 3805747 h 4194894"/>
              <a:gd name="connsiteX52" fmla="*/ 9304383 w 9601200"/>
              <a:gd name="connsiteY52" fmla="*/ 3820266 h 4194894"/>
              <a:gd name="connsiteX53" fmla="*/ 9354897 w 9601200"/>
              <a:gd name="connsiteY53" fmla="*/ 3820266 h 4194894"/>
              <a:gd name="connsiteX54" fmla="*/ 9332678 w 9601200"/>
              <a:gd name="connsiteY54" fmla="*/ 3776712 h 4194894"/>
              <a:gd name="connsiteX55" fmla="*/ 9279766 w 9601200"/>
              <a:gd name="connsiteY55" fmla="*/ 3760299 h 4194894"/>
              <a:gd name="connsiteX56" fmla="*/ 9102961 w 9601200"/>
              <a:gd name="connsiteY56" fmla="*/ 3760292 h 4194894"/>
              <a:gd name="connsiteX57" fmla="*/ 9055965 w 9601200"/>
              <a:gd name="connsiteY57" fmla="*/ 3771338 h 4194894"/>
              <a:gd name="connsiteX58" fmla="*/ 9024153 w 9601200"/>
              <a:gd name="connsiteY58" fmla="*/ 3802900 h 4194894"/>
              <a:gd name="connsiteX59" fmla="*/ 9012805 w 9601200"/>
              <a:gd name="connsiteY59" fmla="*/ 3850874 h 4194894"/>
              <a:gd name="connsiteX60" fmla="*/ 9024315 w 9601200"/>
              <a:gd name="connsiteY60" fmla="*/ 3898849 h 4194894"/>
              <a:gd name="connsiteX61" fmla="*/ 9056284 w 9601200"/>
              <a:gd name="connsiteY61" fmla="*/ 3930411 h 4194894"/>
              <a:gd name="connsiteX62" fmla="*/ 9102961 w 9601200"/>
              <a:gd name="connsiteY62" fmla="*/ 3941458 h 4194894"/>
              <a:gd name="connsiteX63" fmla="*/ 9142288 w 9601200"/>
              <a:gd name="connsiteY63" fmla="*/ 3933568 h 4194894"/>
              <a:gd name="connsiteX64" fmla="*/ 9171539 w 9601200"/>
              <a:gd name="connsiteY64" fmla="*/ 3911788 h 4194894"/>
              <a:gd name="connsiteX65" fmla="*/ 9187686 w 9601200"/>
              <a:gd name="connsiteY65" fmla="*/ 3880543 h 4194894"/>
              <a:gd name="connsiteX66" fmla="*/ 9129499 w 9601200"/>
              <a:gd name="connsiteY66" fmla="*/ 3880543 h 4194894"/>
              <a:gd name="connsiteX67" fmla="*/ 9101044 w 9601200"/>
              <a:gd name="connsiteY67" fmla="*/ 3897585 h 4194894"/>
              <a:gd name="connsiteX68" fmla="*/ 9077865 w 9601200"/>
              <a:gd name="connsiteY68" fmla="*/ 3888907 h 4194894"/>
              <a:gd name="connsiteX69" fmla="*/ 9067155 w 9601200"/>
              <a:gd name="connsiteY69" fmla="*/ 3863814 h 4194894"/>
              <a:gd name="connsiteX70" fmla="*/ 9190882 w 9601200"/>
              <a:gd name="connsiteY70" fmla="*/ 3863814 h 4194894"/>
              <a:gd name="connsiteX71" fmla="*/ 9191841 w 9601200"/>
              <a:gd name="connsiteY71" fmla="*/ 3848035 h 4194894"/>
              <a:gd name="connsiteX72" fmla="*/ 9180491 w 9601200"/>
              <a:gd name="connsiteY72" fmla="*/ 3801638 h 4194894"/>
              <a:gd name="connsiteX73" fmla="*/ 9149001 w 9601200"/>
              <a:gd name="connsiteY73" fmla="*/ 3771023 h 4194894"/>
              <a:gd name="connsiteX74" fmla="*/ 9102961 w 9601200"/>
              <a:gd name="connsiteY74" fmla="*/ 3760292 h 4194894"/>
              <a:gd name="connsiteX75" fmla="*/ 9032051 w 9601200"/>
              <a:gd name="connsiteY75" fmla="*/ 3682268 h 4194894"/>
              <a:gd name="connsiteX76" fmla="*/ 9037781 w 9601200"/>
              <a:gd name="connsiteY76" fmla="*/ 3683799 h 4194894"/>
              <a:gd name="connsiteX77" fmla="*/ 9042017 w 9601200"/>
              <a:gd name="connsiteY77" fmla="*/ 3688197 h 4194894"/>
              <a:gd name="connsiteX78" fmla="*/ 9043587 w 9601200"/>
              <a:gd name="connsiteY78" fmla="*/ 3695070 h 4194894"/>
              <a:gd name="connsiteX79" fmla="*/ 9042017 w 9601200"/>
              <a:gd name="connsiteY79" fmla="*/ 3701942 h 4194894"/>
              <a:gd name="connsiteX80" fmla="*/ 9037781 w 9601200"/>
              <a:gd name="connsiteY80" fmla="*/ 3706340 h 4194894"/>
              <a:gd name="connsiteX81" fmla="*/ 9032051 w 9601200"/>
              <a:gd name="connsiteY81" fmla="*/ 3707872 h 4194894"/>
              <a:gd name="connsiteX82" fmla="*/ 9026440 w 9601200"/>
              <a:gd name="connsiteY82" fmla="*/ 3706302 h 4194894"/>
              <a:gd name="connsiteX83" fmla="*/ 9022202 w 9601200"/>
              <a:gd name="connsiteY83" fmla="*/ 3701785 h 4194894"/>
              <a:gd name="connsiteX84" fmla="*/ 9020594 w 9601200"/>
              <a:gd name="connsiteY84" fmla="*/ 3694913 h 4194894"/>
              <a:gd name="connsiteX85" fmla="*/ 9022202 w 9601200"/>
              <a:gd name="connsiteY85" fmla="*/ 3688119 h 4194894"/>
              <a:gd name="connsiteX86" fmla="*/ 9026400 w 9601200"/>
              <a:gd name="connsiteY86" fmla="*/ 3683760 h 4194894"/>
              <a:gd name="connsiteX87" fmla="*/ 9032051 w 9601200"/>
              <a:gd name="connsiteY87" fmla="*/ 3682268 h 4194894"/>
              <a:gd name="connsiteX88" fmla="*/ 9315846 w 9601200"/>
              <a:gd name="connsiteY88" fmla="*/ 3682192 h 4194894"/>
              <a:gd name="connsiteX89" fmla="*/ 9323811 w 9601200"/>
              <a:gd name="connsiteY89" fmla="*/ 3685531 h 4194894"/>
              <a:gd name="connsiteX90" fmla="*/ 9327067 w 9601200"/>
              <a:gd name="connsiteY90" fmla="*/ 3695073 h 4194894"/>
              <a:gd name="connsiteX91" fmla="*/ 9325499 w 9601200"/>
              <a:gd name="connsiteY91" fmla="*/ 3702142 h 4194894"/>
              <a:gd name="connsiteX92" fmla="*/ 9321300 w 9601200"/>
              <a:gd name="connsiteY92" fmla="*/ 3706501 h 4194894"/>
              <a:gd name="connsiteX93" fmla="*/ 9315688 w 9601200"/>
              <a:gd name="connsiteY93" fmla="*/ 3707954 h 4194894"/>
              <a:gd name="connsiteX94" fmla="*/ 9307879 w 9601200"/>
              <a:gd name="connsiteY94" fmla="*/ 3704616 h 4194894"/>
              <a:gd name="connsiteX95" fmla="*/ 9304780 w 9601200"/>
              <a:gd name="connsiteY95" fmla="*/ 3695073 h 4194894"/>
              <a:gd name="connsiteX96" fmla="*/ 9307958 w 9601200"/>
              <a:gd name="connsiteY96" fmla="*/ 3685531 h 4194894"/>
              <a:gd name="connsiteX97" fmla="*/ 9315846 w 9601200"/>
              <a:gd name="connsiteY97" fmla="*/ 3682192 h 4194894"/>
              <a:gd name="connsiteX98" fmla="*/ 9267344 w 9601200"/>
              <a:gd name="connsiteY98" fmla="*/ 3682192 h 4194894"/>
              <a:gd name="connsiteX99" fmla="*/ 9275309 w 9601200"/>
              <a:gd name="connsiteY99" fmla="*/ 3685531 h 4194894"/>
              <a:gd name="connsiteX100" fmla="*/ 9278565 w 9601200"/>
              <a:gd name="connsiteY100" fmla="*/ 3695073 h 4194894"/>
              <a:gd name="connsiteX101" fmla="*/ 9276997 w 9601200"/>
              <a:gd name="connsiteY101" fmla="*/ 3702142 h 4194894"/>
              <a:gd name="connsiteX102" fmla="*/ 9272798 w 9601200"/>
              <a:gd name="connsiteY102" fmla="*/ 3706501 h 4194894"/>
              <a:gd name="connsiteX103" fmla="*/ 9267186 w 9601200"/>
              <a:gd name="connsiteY103" fmla="*/ 3707954 h 4194894"/>
              <a:gd name="connsiteX104" fmla="*/ 9259377 w 9601200"/>
              <a:gd name="connsiteY104" fmla="*/ 3704616 h 4194894"/>
              <a:gd name="connsiteX105" fmla="*/ 9256278 w 9601200"/>
              <a:gd name="connsiteY105" fmla="*/ 3695073 h 4194894"/>
              <a:gd name="connsiteX106" fmla="*/ 9259456 w 9601200"/>
              <a:gd name="connsiteY106" fmla="*/ 3685531 h 4194894"/>
              <a:gd name="connsiteX107" fmla="*/ 9267344 w 9601200"/>
              <a:gd name="connsiteY107" fmla="*/ 3682192 h 4194894"/>
              <a:gd name="connsiteX108" fmla="*/ 8983155 w 9601200"/>
              <a:gd name="connsiteY108" fmla="*/ 3682192 h 4194894"/>
              <a:gd name="connsiteX109" fmla="*/ 8991121 w 9601200"/>
              <a:gd name="connsiteY109" fmla="*/ 3685531 h 4194894"/>
              <a:gd name="connsiteX110" fmla="*/ 8994378 w 9601200"/>
              <a:gd name="connsiteY110" fmla="*/ 3695073 h 4194894"/>
              <a:gd name="connsiteX111" fmla="*/ 8992808 w 9601200"/>
              <a:gd name="connsiteY111" fmla="*/ 3702142 h 4194894"/>
              <a:gd name="connsiteX112" fmla="*/ 8988610 w 9601200"/>
              <a:gd name="connsiteY112" fmla="*/ 3706501 h 4194894"/>
              <a:gd name="connsiteX113" fmla="*/ 8982998 w 9601200"/>
              <a:gd name="connsiteY113" fmla="*/ 3707954 h 4194894"/>
              <a:gd name="connsiteX114" fmla="*/ 8975190 w 9601200"/>
              <a:gd name="connsiteY114" fmla="*/ 3704616 h 4194894"/>
              <a:gd name="connsiteX115" fmla="*/ 8972090 w 9601200"/>
              <a:gd name="connsiteY115" fmla="*/ 3695073 h 4194894"/>
              <a:gd name="connsiteX116" fmla="*/ 8975269 w 9601200"/>
              <a:gd name="connsiteY116" fmla="*/ 3685531 h 4194894"/>
              <a:gd name="connsiteX117" fmla="*/ 8983155 w 9601200"/>
              <a:gd name="connsiteY117" fmla="*/ 3682192 h 4194894"/>
              <a:gd name="connsiteX118" fmla="*/ 9082514 w 9601200"/>
              <a:gd name="connsiteY118" fmla="*/ 3681641 h 4194894"/>
              <a:gd name="connsiteX119" fmla="*/ 9089813 w 9601200"/>
              <a:gd name="connsiteY119" fmla="*/ 3684193 h 4194894"/>
              <a:gd name="connsiteX120" fmla="*/ 9092874 w 9601200"/>
              <a:gd name="connsiteY120" fmla="*/ 3690987 h 4194894"/>
              <a:gd name="connsiteX121" fmla="*/ 9072235 w 9601200"/>
              <a:gd name="connsiteY121" fmla="*/ 3690987 h 4194894"/>
              <a:gd name="connsiteX122" fmla="*/ 9075648 w 9601200"/>
              <a:gd name="connsiteY122" fmla="*/ 3684115 h 4194894"/>
              <a:gd name="connsiteX123" fmla="*/ 9082514 w 9601200"/>
              <a:gd name="connsiteY123" fmla="*/ 3681641 h 4194894"/>
              <a:gd name="connsiteX124" fmla="*/ 9316001 w 9601200"/>
              <a:gd name="connsiteY124" fmla="*/ 3672611 h 4194894"/>
              <a:gd name="connsiteX125" fmla="*/ 9304623 w 9601200"/>
              <a:gd name="connsiteY125" fmla="*/ 3675399 h 4194894"/>
              <a:gd name="connsiteX126" fmla="*/ 9296579 w 9601200"/>
              <a:gd name="connsiteY126" fmla="*/ 3683293 h 4194894"/>
              <a:gd name="connsiteX127" fmla="*/ 9293637 w 9601200"/>
              <a:gd name="connsiteY127" fmla="*/ 3695073 h 4194894"/>
              <a:gd name="connsiteX128" fmla="*/ 9296501 w 9601200"/>
              <a:gd name="connsiteY128" fmla="*/ 3706855 h 4194894"/>
              <a:gd name="connsiteX129" fmla="*/ 9304387 w 9601200"/>
              <a:gd name="connsiteY129" fmla="*/ 3714748 h 4194894"/>
              <a:gd name="connsiteX130" fmla="*/ 9315688 w 9601200"/>
              <a:gd name="connsiteY130" fmla="*/ 3717537 h 4194894"/>
              <a:gd name="connsiteX131" fmla="*/ 9327185 w 9601200"/>
              <a:gd name="connsiteY131" fmla="*/ 3714748 h 4194894"/>
              <a:gd name="connsiteX132" fmla="*/ 9335347 w 9601200"/>
              <a:gd name="connsiteY132" fmla="*/ 3706855 h 4194894"/>
              <a:gd name="connsiteX133" fmla="*/ 9338368 w 9601200"/>
              <a:gd name="connsiteY133" fmla="*/ 3695073 h 4194894"/>
              <a:gd name="connsiteX134" fmla="*/ 9335425 w 9601200"/>
              <a:gd name="connsiteY134" fmla="*/ 3683293 h 4194894"/>
              <a:gd name="connsiteX135" fmla="*/ 9327382 w 9601200"/>
              <a:gd name="connsiteY135" fmla="*/ 3675399 h 4194894"/>
              <a:gd name="connsiteX136" fmla="*/ 9316001 w 9601200"/>
              <a:gd name="connsiteY136" fmla="*/ 3672611 h 4194894"/>
              <a:gd name="connsiteX137" fmla="*/ 9267500 w 9601200"/>
              <a:gd name="connsiteY137" fmla="*/ 3672611 h 4194894"/>
              <a:gd name="connsiteX138" fmla="*/ 9256122 w 9601200"/>
              <a:gd name="connsiteY138" fmla="*/ 3675399 h 4194894"/>
              <a:gd name="connsiteX139" fmla="*/ 9248077 w 9601200"/>
              <a:gd name="connsiteY139" fmla="*/ 3683293 h 4194894"/>
              <a:gd name="connsiteX140" fmla="*/ 9245134 w 9601200"/>
              <a:gd name="connsiteY140" fmla="*/ 3695073 h 4194894"/>
              <a:gd name="connsiteX141" fmla="*/ 9247999 w 9601200"/>
              <a:gd name="connsiteY141" fmla="*/ 3706855 h 4194894"/>
              <a:gd name="connsiteX142" fmla="*/ 9255885 w 9601200"/>
              <a:gd name="connsiteY142" fmla="*/ 3714748 h 4194894"/>
              <a:gd name="connsiteX143" fmla="*/ 9267186 w 9601200"/>
              <a:gd name="connsiteY143" fmla="*/ 3717537 h 4194894"/>
              <a:gd name="connsiteX144" fmla="*/ 9278683 w 9601200"/>
              <a:gd name="connsiteY144" fmla="*/ 3714748 h 4194894"/>
              <a:gd name="connsiteX145" fmla="*/ 9286845 w 9601200"/>
              <a:gd name="connsiteY145" fmla="*/ 3706855 h 4194894"/>
              <a:gd name="connsiteX146" fmla="*/ 9289866 w 9601200"/>
              <a:gd name="connsiteY146" fmla="*/ 3695073 h 4194894"/>
              <a:gd name="connsiteX147" fmla="*/ 9286923 w 9601200"/>
              <a:gd name="connsiteY147" fmla="*/ 3683293 h 4194894"/>
              <a:gd name="connsiteX148" fmla="*/ 9278880 w 9601200"/>
              <a:gd name="connsiteY148" fmla="*/ 3675399 h 4194894"/>
              <a:gd name="connsiteX149" fmla="*/ 9267500 w 9601200"/>
              <a:gd name="connsiteY149" fmla="*/ 3672611 h 4194894"/>
              <a:gd name="connsiteX150" fmla="*/ 9126543 w 9601200"/>
              <a:gd name="connsiteY150" fmla="*/ 3672611 h 4194894"/>
              <a:gd name="connsiteX151" fmla="*/ 9117400 w 9601200"/>
              <a:gd name="connsiteY151" fmla="*/ 3674339 h 4194894"/>
              <a:gd name="connsiteX152" fmla="*/ 9111436 w 9601200"/>
              <a:gd name="connsiteY152" fmla="*/ 3679053 h 4194894"/>
              <a:gd name="connsiteX153" fmla="*/ 9109356 w 9601200"/>
              <a:gd name="connsiteY153" fmla="*/ 3685650 h 4194894"/>
              <a:gd name="connsiteX154" fmla="*/ 9111592 w 9601200"/>
              <a:gd name="connsiteY154" fmla="*/ 3692640 h 4194894"/>
              <a:gd name="connsiteX155" fmla="*/ 9116929 w 9601200"/>
              <a:gd name="connsiteY155" fmla="*/ 3696488 h 4194894"/>
              <a:gd name="connsiteX156" fmla="*/ 9124894 w 9601200"/>
              <a:gd name="connsiteY156" fmla="*/ 3698923 h 4194894"/>
              <a:gd name="connsiteX157" fmla="*/ 9131760 w 9601200"/>
              <a:gd name="connsiteY157" fmla="*/ 3701240 h 4194894"/>
              <a:gd name="connsiteX158" fmla="*/ 9133919 w 9601200"/>
              <a:gd name="connsiteY158" fmla="*/ 3704421 h 4194894"/>
              <a:gd name="connsiteX159" fmla="*/ 9132154 w 9601200"/>
              <a:gd name="connsiteY159" fmla="*/ 3707641 h 4194894"/>
              <a:gd name="connsiteX160" fmla="*/ 9127247 w 9601200"/>
              <a:gd name="connsiteY160" fmla="*/ 3708898 h 4194894"/>
              <a:gd name="connsiteX161" fmla="*/ 9121873 w 9601200"/>
              <a:gd name="connsiteY161" fmla="*/ 3707248 h 4194894"/>
              <a:gd name="connsiteX162" fmla="*/ 9119401 w 9601200"/>
              <a:gd name="connsiteY162" fmla="*/ 3703086 h 4194894"/>
              <a:gd name="connsiteX163" fmla="*/ 9108336 w 9601200"/>
              <a:gd name="connsiteY163" fmla="*/ 3703086 h 4194894"/>
              <a:gd name="connsiteX164" fmla="*/ 9111044 w 9601200"/>
              <a:gd name="connsiteY164" fmla="*/ 3710391 h 4194894"/>
              <a:gd name="connsiteX165" fmla="*/ 9117752 w 9601200"/>
              <a:gd name="connsiteY165" fmla="*/ 3715613 h 4194894"/>
              <a:gd name="connsiteX166" fmla="*/ 9127327 w 9601200"/>
              <a:gd name="connsiteY166" fmla="*/ 3717537 h 4194894"/>
              <a:gd name="connsiteX167" fmla="*/ 9136391 w 9601200"/>
              <a:gd name="connsiteY167" fmla="*/ 3715849 h 4194894"/>
              <a:gd name="connsiteX168" fmla="*/ 9142355 w 9601200"/>
              <a:gd name="connsiteY168" fmla="*/ 3711176 h 4194894"/>
              <a:gd name="connsiteX169" fmla="*/ 9144434 w 9601200"/>
              <a:gd name="connsiteY169" fmla="*/ 3704421 h 4194894"/>
              <a:gd name="connsiteX170" fmla="*/ 9142120 w 9601200"/>
              <a:gd name="connsiteY170" fmla="*/ 3697471 h 4194894"/>
              <a:gd name="connsiteX171" fmla="*/ 9136822 w 9601200"/>
              <a:gd name="connsiteY171" fmla="*/ 3693582 h 4194894"/>
              <a:gd name="connsiteX172" fmla="*/ 9129053 w 9601200"/>
              <a:gd name="connsiteY172" fmla="*/ 3691148 h 4194894"/>
              <a:gd name="connsiteX173" fmla="*/ 9122225 w 9601200"/>
              <a:gd name="connsiteY173" fmla="*/ 3688830 h 4194894"/>
              <a:gd name="connsiteX174" fmla="*/ 9120029 w 9601200"/>
              <a:gd name="connsiteY174" fmla="*/ 3685492 h 4194894"/>
              <a:gd name="connsiteX175" fmla="*/ 9121638 w 9601200"/>
              <a:gd name="connsiteY175" fmla="*/ 3682429 h 4194894"/>
              <a:gd name="connsiteX176" fmla="*/ 9126227 w 9601200"/>
              <a:gd name="connsiteY176" fmla="*/ 3681330 h 4194894"/>
              <a:gd name="connsiteX177" fmla="*/ 9131368 w 9601200"/>
              <a:gd name="connsiteY177" fmla="*/ 3682862 h 4194894"/>
              <a:gd name="connsiteX178" fmla="*/ 9133526 w 9601200"/>
              <a:gd name="connsiteY178" fmla="*/ 3686984 h 4194894"/>
              <a:gd name="connsiteX179" fmla="*/ 9144042 w 9601200"/>
              <a:gd name="connsiteY179" fmla="*/ 3686984 h 4194894"/>
              <a:gd name="connsiteX180" fmla="*/ 9138941 w 9601200"/>
              <a:gd name="connsiteY180" fmla="*/ 3676499 h 4194894"/>
              <a:gd name="connsiteX181" fmla="*/ 9126543 w 9601200"/>
              <a:gd name="connsiteY181" fmla="*/ 3672611 h 4194894"/>
              <a:gd name="connsiteX182" fmla="*/ 8983312 w 9601200"/>
              <a:gd name="connsiteY182" fmla="*/ 3672611 h 4194894"/>
              <a:gd name="connsiteX183" fmla="*/ 8971933 w 9601200"/>
              <a:gd name="connsiteY183" fmla="*/ 3675399 h 4194894"/>
              <a:gd name="connsiteX184" fmla="*/ 8963889 w 9601200"/>
              <a:gd name="connsiteY184" fmla="*/ 3683293 h 4194894"/>
              <a:gd name="connsiteX185" fmla="*/ 8960946 w 9601200"/>
              <a:gd name="connsiteY185" fmla="*/ 3695073 h 4194894"/>
              <a:gd name="connsiteX186" fmla="*/ 8963811 w 9601200"/>
              <a:gd name="connsiteY186" fmla="*/ 3706855 h 4194894"/>
              <a:gd name="connsiteX187" fmla="*/ 8971698 w 9601200"/>
              <a:gd name="connsiteY187" fmla="*/ 3714748 h 4194894"/>
              <a:gd name="connsiteX188" fmla="*/ 8982998 w 9601200"/>
              <a:gd name="connsiteY188" fmla="*/ 3717537 h 4194894"/>
              <a:gd name="connsiteX189" fmla="*/ 8994495 w 9601200"/>
              <a:gd name="connsiteY189" fmla="*/ 3714748 h 4194894"/>
              <a:gd name="connsiteX190" fmla="*/ 9002657 w 9601200"/>
              <a:gd name="connsiteY190" fmla="*/ 3706855 h 4194894"/>
              <a:gd name="connsiteX191" fmla="*/ 9005678 w 9601200"/>
              <a:gd name="connsiteY191" fmla="*/ 3695073 h 4194894"/>
              <a:gd name="connsiteX192" fmla="*/ 9002735 w 9601200"/>
              <a:gd name="connsiteY192" fmla="*/ 3683293 h 4194894"/>
              <a:gd name="connsiteX193" fmla="*/ 8994692 w 9601200"/>
              <a:gd name="connsiteY193" fmla="*/ 3675399 h 4194894"/>
              <a:gd name="connsiteX194" fmla="*/ 8983312 w 9601200"/>
              <a:gd name="connsiteY194" fmla="*/ 3672611 h 4194894"/>
              <a:gd name="connsiteX195" fmla="*/ 9082829 w 9601200"/>
              <a:gd name="connsiteY195" fmla="*/ 3672609 h 4194894"/>
              <a:gd name="connsiteX196" fmla="*/ 9071449 w 9601200"/>
              <a:gd name="connsiteY196" fmla="*/ 3675357 h 4194894"/>
              <a:gd name="connsiteX197" fmla="*/ 9063758 w 9601200"/>
              <a:gd name="connsiteY197" fmla="*/ 3683212 h 4194894"/>
              <a:gd name="connsiteX198" fmla="*/ 9061013 w 9601200"/>
              <a:gd name="connsiteY198" fmla="*/ 3695072 h 4194894"/>
              <a:gd name="connsiteX199" fmla="*/ 9063797 w 9601200"/>
              <a:gd name="connsiteY199" fmla="*/ 3706854 h 4194894"/>
              <a:gd name="connsiteX200" fmla="*/ 9071567 w 9601200"/>
              <a:gd name="connsiteY200" fmla="*/ 3714746 h 4194894"/>
              <a:gd name="connsiteX201" fmla="*/ 9082829 w 9601200"/>
              <a:gd name="connsiteY201" fmla="*/ 3717535 h 4194894"/>
              <a:gd name="connsiteX202" fmla="*/ 9095935 w 9601200"/>
              <a:gd name="connsiteY202" fmla="*/ 3713490 h 4194894"/>
              <a:gd name="connsiteX203" fmla="*/ 9103153 w 9601200"/>
              <a:gd name="connsiteY203" fmla="*/ 3703162 h 4194894"/>
              <a:gd name="connsiteX204" fmla="*/ 9091304 w 9601200"/>
              <a:gd name="connsiteY204" fmla="*/ 3703162 h 4194894"/>
              <a:gd name="connsiteX205" fmla="*/ 9082593 w 9601200"/>
              <a:gd name="connsiteY205" fmla="*/ 3708424 h 4194894"/>
              <a:gd name="connsiteX206" fmla="*/ 9075451 w 9601200"/>
              <a:gd name="connsiteY206" fmla="*/ 3705753 h 4194894"/>
              <a:gd name="connsiteX207" fmla="*/ 9072156 w 9601200"/>
              <a:gd name="connsiteY207" fmla="*/ 3698370 h 4194894"/>
              <a:gd name="connsiteX208" fmla="*/ 9103939 w 9601200"/>
              <a:gd name="connsiteY208" fmla="*/ 3698370 h 4194894"/>
              <a:gd name="connsiteX209" fmla="*/ 9104253 w 9601200"/>
              <a:gd name="connsiteY209" fmla="*/ 3694129 h 4194894"/>
              <a:gd name="connsiteX210" fmla="*/ 9101544 w 9601200"/>
              <a:gd name="connsiteY210" fmla="*/ 3682859 h 4194894"/>
              <a:gd name="connsiteX211" fmla="*/ 9093934 w 9601200"/>
              <a:gd name="connsiteY211" fmla="*/ 3675280 h 4194894"/>
              <a:gd name="connsiteX212" fmla="*/ 9082829 w 9601200"/>
              <a:gd name="connsiteY212" fmla="*/ 3672609 h 4194894"/>
              <a:gd name="connsiteX213" fmla="*/ 9170571 w 9601200"/>
              <a:gd name="connsiteY213" fmla="*/ 3672608 h 4194894"/>
              <a:gd name="connsiteX214" fmla="*/ 9159427 w 9601200"/>
              <a:gd name="connsiteY214" fmla="*/ 3675396 h 4194894"/>
              <a:gd name="connsiteX215" fmla="*/ 9151814 w 9601200"/>
              <a:gd name="connsiteY215" fmla="*/ 3683251 h 4194894"/>
              <a:gd name="connsiteX216" fmla="*/ 9149068 w 9601200"/>
              <a:gd name="connsiteY216" fmla="*/ 3695071 h 4194894"/>
              <a:gd name="connsiteX217" fmla="*/ 9151814 w 9601200"/>
              <a:gd name="connsiteY217" fmla="*/ 3706892 h 4194894"/>
              <a:gd name="connsiteX218" fmla="*/ 9159427 w 9601200"/>
              <a:gd name="connsiteY218" fmla="*/ 3714746 h 4194894"/>
              <a:gd name="connsiteX219" fmla="*/ 9170571 w 9601200"/>
              <a:gd name="connsiteY219" fmla="*/ 3717534 h 4194894"/>
              <a:gd name="connsiteX220" fmla="*/ 9183912 w 9601200"/>
              <a:gd name="connsiteY220" fmla="*/ 3713372 h 4194894"/>
              <a:gd name="connsiteX221" fmla="*/ 9191053 w 9601200"/>
              <a:gd name="connsiteY221" fmla="*/ 3702140 h 4194894"/>
              <a:gd name="connsiteX222" fmla="*/ 9179203 w 9601200"/>
              <a:gd name="connsiteY222" fmla="*/ 3702140 h 4194894"/>
              <a:gd name="connsiteX223" fmla="*/ 9170492 w 9601200"/>
              <a:gd name="connsiteY223" fmla="*/ 3708110 h 4194894"/>
              <a:gd name="connsiteX224" fmla="*/ 9163037 w 9601200"/>
              <a:gd name="connsiteY224" fmla="*/ 3704692 h 4194894"/>
              <a:gd name="connsiteX225" fmla="*/ 9160291 w 9601200"/>
              <a:gd name="connsiteY225" fmla="*/ 3695071 h 4194894"/>
              <a:gd name="connsiteX226" fmla="*/ 9163037 w 9601200"/>
              <a:gd name="connsiteY226" fmla="*/ 3685371 h 4194894"/>
              <a:gd name="connsiteX227" fmla="*/ 9170492 w 9601200"/>
              <a:gd name="connsiteY227" fmla="*/ 3681955 h 4194894"/>
              <a:gd name="connsiteX228" fmla="*/ 9176024 w 9601200"/>
              <a:gd name="connsiteY228" fmla="*/ 3683565 h 4194894"/>
              <a:gd name="connsiteX229" fmla="*/ 9179203 w 9601200"/>
              <a:gd name="connsiteY229" fmla="*/ 3688002 h 4194894"/>
              <a:gd name="connsiteX230" fmla="*/ 9191053 w 9601200"/>
              <a:gd name="connsiteY230" fmla="*/ 3688002 h 4194894"/>
              <a:gd name="connsiteX231" fmla="*/ 9183952 w 9601200"/>
              <a:gd name="connsiteY231" fmla="*/ 3676653 h 4194894"/>
              <a:gd name="connsiteX232" fmla="*/ 9170571 w 9601200"/>
              <a:gd name="connsiteY232" fmla="*/ 3672608 h 4194894"/>
              <a:gd name="connsiteX233" fmla="*/ 9029225 w 9601200"/>
              <a:gd name="connsiteY233" fmla="*/ 3672607 h 4194894"/>
              <a:gd name="connsiteX234" fmla="*/ 9019141 w 9601200"/>
              <a:gd name="connsiteY234" fmla="*/ 3675355 h 4194894"/>
              <a:gd name="connsiteX235" fmla="*/ 9012001 w 9601200"/>
              <a:gd name="connsiteY235" fmla="*/ 3683209 h 4194894"/>
              <a:gd name="connsiteX236" fmla="*/ 9009371 w 9601200"/>
              <a:gd name="connsiteY236" fmla="*/ 3694913 h 4194894"/>
              <a:gd name="connsiteX237" fmla="*/ 9012001 w 9601200"/>
              <a:gd name="connsiteY237" fmla="*/ 3706733 h 4194894"/>
              <a:gd name="connsiteX238" fmla="*/ 9019180 w 9601200"/>
              <a:gd name="connsiteY238" fmla="*/ 3714705 h 4194894"/>
              <a:gd name="connsiteX239" fmla="*/ 9029225 w 9601200"/>
              <a:gd name="connsiteY239" fmla="*/ 3717533 h 4194894"/>
              <a:gd name="connsiteX240" fmla="*/ 9037741 w 9601200"/>
              <a:gd name="connsiteY240" fmla="*/ 3715490 h 4194894"/>
              <a:gd name="connsiteX241" fmla="*/ 9043587 w 9601200"/>
              <a:gd name="connsiteY241" fmla="*/ 3710385 h 4194894"/>
              <a:gd name="connsiteX242" fmla="*/ 9043587 w 9601200"/>
              <a:gd name="connsiteY242" fmla="*/ 3717140 h 4194894"/>
              <a:gd name="connsiteX243" fmla="*/ 9040605 w 9601200"/>
              <a:gd name="connsiteY243" fmla="*/ 3725819 h 4194894"/>
              <a:gd name="connsiteX244" fmla="*/ 9032835 w 9601200"/>
              <a:gd name="connsiteY244" fmla="*/ 3728685 h 4194894"/>
              <a:gd name="connsiteX245" fmla="*/ 9025890 w 9601200"/>
              <a:gd name="connsiteY245" fmla="*/ 3726918 h 4194894"/>
              <a:gd name="connsiteX246" fmla="*/ 9022162 w 9601200"/>
              <a:gd name="connsiteY246" fmla="*/ 3722167 h 4194894"/>
              <a:gd name="connsiteX247" fmla="*/ 9011254 w 9601200"/>
              <a:gd name="connsiteY247" fmla="*/ 3722167 h 4194894"/>
              <a:gd name="connsiteX248" fmla="*/ 9017964 w 9601200"/>
              <a:gd name="connsiteY248" fmla="*/ 3733948 h 4194894"/>
              <a:gd name="connsiteX249" fmla="*/ 9033150 w 9601200"/>
              <a:gd name="connsiteY249" fmla="*/ 3738268 h 4194894"/>
              <a:gd name="connsiteX250" fmla="*/ 9044920 w 9601200"/>
              <a:gd name="connsiteY250" fmla="*/ 3735479 h 4194894"/>
              <a:gd name="connsiteX251" fmla="*/ 9052219 w 9601200"/>
              <a:gd name="connsiteY251" fmla="*/ 3727939 h 4194894"/>
              <a:gd name="connsiteX252" fmla="*/ 9054652 w 9601200"/>
              <a:gd name="connsiteY252" fmla="*/ 3717140 h 4194894"/>
              <a:gd name="connsiteX253" fmla="*/ 9054652 w 9601200"/>
              <a:gd name="connsiteY253" fmla="*/ 3673314 h 4194894"/>
              <a:gd name="connsiteX254" fmla="*/ 9043587 w 9601200"/>
              <a:gd name="connsiteY254" fmla="*/ 3673314 h 4194894"/>
              <a:gd name="connsiteX255" fmla="*/ 9043587 w 9601200"/>
              <a:gd name="connsiteY255" fmla="*/ 3679518 h 4194894"/>
              <a:gd name="connsiteX256" fmla="*/ 9037781 w 9601200"/>
              <a:gd name="connsiteY256" fmla="*/ 3674532 h 4194894"/>
              <a:gd name="connsiteX257" fmla="*/ 9029225 w 9601200"/>
              <a:gd name="connsiteY257" fmla="*/ 3672607 h 4194894"/>
              <a:gd name="connsiteX258" fmla="*/ 9344794 w 9601200"/>
              <a:gd name="connsiteY258" fmla="*/ 3658741 h 4194894"/>
              <a:gd name="connsiteX259" fmla="*/ 9344794 w 9601200"/>
              <a:gd name="connsiteY259" fmla="*/ 3716862 h 4194894"/>
              <a:gd name="connsiteX260" fmla="*/ 9355780 w 9601200"/>
              <a:gd name="connsiteY260" fmla="*/ 3716862 h 4194894"/>
              <a:gd name="connsiteX261" fmla="*/ 9355780 w 9601200"/>
              <a:gd name="connsiteY261" fmla="*/ 3658741 h 4194894"/>
              <a:gd name="connsiteX262" fmla="*/ 9197574 w 9601200"/>
              <a:gd name="connsiteY262" fmla="*/ 3658707 h 4194894"/>
              <a:gd name="connsiteX263" fmla="*/ 9197574 w 9601200"/>
              <a:gd name="connsiteY263" fmla="*/ 3716828 h 4194894"/>
              <a:gd name="connsiteX264" fmla="*/ 9208560 w 9601200"/>
              <a:gd name="connsiteY264" fmla="*/ 3716828 h 4194894"/>
              <a:gd name="connsiteX265" fmla="*/ 9208560 w 9601200"/>
              <a:gd name="connsiteY265" fmla="*/ 3692794 h 4194894"/>
              <a:gd name="connsiteX266" fmla="*/ 9211189 w 9601200"/>
              <a:gd name="connsiteY266" fmla="*/ 3684822 h 4194894"/>
              <a:gd name="connsiteX267" fmla="*/ 9218370 w 9601200"/>
              <a:gd name="connsiteY267" fmla="*/ 3682034 h 4194894"/>
              <a:gd name="connsiteX268" fmla="*/ 9225433 w 9601200"/>
              <a:gd name="connsiteY268" fmla="*/ 3684822 h 4194894"/>
              <a:gd name="connsiteX269" fmla="*/ 9228023 w 9601200"/>
              <a:gd name="connsiteY269" fmla="*/ 3692794 h 4194894"/>
              <a:gd name="connsiteX270" fmla="*/ 9228023 w 9601200"/>
              <a:gd name="connsiteY270" fmla="*/ 3716828 h 4194894"/>
              <a:gd name="connsiteX271" fmla="*/ 9239009 w 9601200"/>
              <a:gd name="connsiteY271" fmla="*/ 3716828 h 4194894"/>
              <a:gd name="connsiteX272" fmla="*/ 9239009 w 9601200"/>
              <a:gd name="connsiteY272" fmla="*/ 3691301 h 4194894"/>
              <a:gd name="connsiteX273" fmla="*/ 9236850 w 9601200"/>
              <a:gd name="connsiteY273" fmla="*/ 3681209 h 4194894"/>
              <a:gd name="connsiteX274" fmla="*/ 9230848 w 9601200"/>
              <a:gd name="connsiteY274" fmla="*/ 3674847 h 4194894"/>
              <a:gd name="connsiteX275" fmla="*/ 9222059 w 9601200"/>
              <a:gd name="connsiteY275" fmla="*/ 3672687 h 4194894"/>
              <a:gd name="connsiteX276" fmla="*/ 9214210 w 9601200"/>
              <a:gd name="connsiteY276" fmla="*/ 3674298 h 4194894"/>
              <a:gd name="connsiteX277" fmla="*/ 9208560 w 9601200"/>
              <a:gd name="connsiteY277" fmla="*/ 3678735 h 4194894"/>
              <a:gd name="connsiteX278" fmla="*/ 9208560 w 9601200"/>
              <a:gd name="connsiteY278" fmla="*/ 3658707 h 4194894"/>
              <a:gd name="connsiteX279" fmla="*/ 8913386 w 9601200"/>
              <a:gd name="connsiteY279" fmla="*/ 3658707 h 4194894"/>
              <a:gd name="connsiteX280" fmla="*/ 8913386 w 9601200"/>
              <a:gd name="connsiteY280" fmla="*/ 3716828 h 4194894"/>
              <a:gd name="connsiteX281" fmla="*/ 8924372 w 9601200"/>
              <a:gd name="connsiteY281" fmla="*/ 3716828 h 4194894"/>
              <a:gd name="connsiteX282" fmla="*/ 8924372 w 9601200"/>
              <a:gd name="connsiteY282" fmla="*/ 3692794 h 4194894"/>
              <a:gd name="connsiteX283" fmla="*/ 8927001 w 9601200"/>
              <a:gd name="connsiteY283" fmla="*/ 3684822 h 4194894"/>
              <a:gd name="connsiteX284" fmla="*/ 8934181 w 9601200"/>
              <a:gd name="connsiteY284" fmla="*/ 3682034 h 4194894"/>
              <a:gd name="connsiteX285" fmla="*/ 8941244 w 9601200"/>
              <a:gd name="connsiteY285" fmla="*/ 3684822 h 4194894"/>
              <a:gd name="connsiteX286" fmla="*/ 8943834 w 9601200"/>
              <a:gd name="connsiteY286" fmla="*/ 3692794 h 4194894"/>
              <a:gd name="connsiteX287" fmla="*/ 8943834 w 9601200"/>
              <a:gd name="connsiteY287" fmla="*/ 3716828 h 4194894"/>
              <a:gd name="connsiteX288" fmla="*/ 8954820 w 9601200"/>
              <a:gd name="connsiteY288" fmla="*/ 3716828 h 4194894"/>
              <a:gd name="connsiteX289" fmla="*/ 8954820 w 9601200"/>
              <a:gd name="connsiteY289" fmla="*/ 3691301 h 4194894"/>
              <a:gd name="connsiteX290" fmla="*/ 8952662 w 9601200"/>
              <a:gd name="connsiteY290" fmla="*/ 3681209 h 4194894"/>
              <a:gd name="connsiteX291" fmla="*/ 8946659 w 9601200"/>
              <a:gd name="connsiteY291" fmla="*/ 3674847 h 4194894"/>
              <a:gd name="connsiteX292" fmla="*/ 8937869 w 9601200"/>
              <a:gd name="connsiteY292" fmla="*/ 3672687 h 4194894"/>
              <a:gd name="connsiteX293" fmla="*/ 8930022 w 9601200"/>
              <a:gd name="connsiteY293" fmla="*/ 3674298 h 4194894"/>
              <a:gd name="connsiteX294" fmla="*/ 8924372 w 9601200"/>
              <a:gd name="connsiteY294" fmla="*/ 3678735 h 4194894"/>
              <a:gd name="connsiteX295" fmla="*/ 8924372 w 9601200"/>
              <a:gd name="connsiteY295" fmla="*/ 3658707 h 4194894"/>
              <a:gd name="connsiteX296" fmla="*/ 8686393 w 9601200"/>
              <a:gd name="connsiteY296" fmla="*/ 3649867 h 4194894"/>
              <a:gd name="connsiteX297" fmla="*/ 8775707 w 9601200"/>
              <a:gd name="connsiteY297" fmla="*/ 3739256 h 4194894"/>
              <a:gd name="connsiteX298" fmla="*/ 8865022 w 9601200"/>
              <a:gd name="connsiteY298" fmla="*/ 3649867 h 4194894"/>
              <a:gd name="connsiteX299" fmla="*/ 8821608 w 9601200"/>
              <a:gd name="connsiteY299" fmla="*/ 3649867 h 4194894"/>
              <a:gd name="connsiteX300" fmla="*/ 8775707 w 9601200"/>
              <a:gd name="connsiteY300" fmla="*/ 3695806 h 4194894"/>
              <a:gd name="connsiteX301" fmla="*/ 8729806 w 9601200"/>
              <a:gd name="connsiteY301" fmla="*/ 3649867 h 4194894"/>
              <a:gd name="connsiteX302" fmla="*/ 9570620 w 9601200"/>
              <a:gd name="connsiteY302" fmla="*/ 1418878 h 4194894"/>
              <a:gd name="connsiteX303" fmla="*/ 9355781 w 9601200"/>
              <a:gd name="connsiteY303" fmla="*/ 1633717 h 4194894"/>
              <a:gd name="connsiteX304" fmla="*/ 9355781 w 9601200"/>
              <a:gd name="connsiteY304" fmla="*/ 1641337 h 4194894"/>
              <a:gd name="connsiteX305" fmla="*/ 9574430 w 9601200"/>
              <a:gd name="connsiteY305" fmla="*/ 1422688 h 4194894"/>
              <a:gd name="connsiteX306" fmla="*/ 9532520 w 9601200"/>
              <a:gd name="connsiteY306" fmla="*/ 1418878 h 4194894"/>
              <a:gd name="connsiteX307" fmla="*/ 9355781 w 9601200"/>
              <a:gd name="connsiteY307" fmla="*/ 1595617 h 4194894"/>
              <a:gd name="connsiteX308" fmla="*/ 9355781 w 9601200"/>
              <a:gd name="connsiteY308" fmla="*/ 1603237 h 4194894"/>
              <a:gd name="connsiteX309" fmla="*/ 9536330 w 9601200"/>
              <a:gd name="connsiteY309" fmla="*/ 1422688 h 4194894"/>
              <a:gd name="connsiteX310" fmla="*/ 9494420 w 9601200"/>
              <a:gd name="connsiteY310" fmla="*/ 1418878 h 4194894"/>
              <a:gd name="connsiteX311" fmla="*/ 9355781 w 9601200"/>
              <a:gd name="connsiteY311" fmla="*/ 1557517 h 4194894"/>
              <a:gd name="connsiteX312" fmla="*/ 9355781 w 9601200"/>
              <a:gd name="connsiteY312" fmla="*/ 1565137 h 4194894"/>
              <a:gd name="connsiteX313" fmla="*/ 9498230 w 9601200"/>
              <a:gd name="connsiteY313" fmla="*/ 1422688 h 4194894"/>
              <a:gd name="connsiteX314" fmla="*/ 9456320 w 9601200"/>
              <a:gd name="connsiteY314" fmla="*/ 1418878 h 4194894"/>
              <a:gd name="connsiteX315" fmla="*/ 9355781 w 9601200"/>
              <a:gd name="connsiteY315" fmla="*/ 1519417 h 4194894"/>
              <a:gd name="connsiteX316" fmla="*/ 9355781 w 9601200"/>
              <a:gd name="connsiteY316" fmla="*/ 1527037 h 4194894"/>
              <a:gd name="connsiteX317" fmla="*/ 9460130 w 9601200"/>
              <a:gd name="connsiteY317" fmla="*/ 1422688 h 4194894"/>
              <a:gd name="connsiteX318" fmla="*/ 9418220 w 9601200"/>
              <a:gd name="connsiteY318" fmla="*/ 1418878 h 4194894"/>
              <a:gd name="connsiteX319" fmla="*/ 9355781 w 9601200"/>
              <a:gd name="connsiteY319" fmla="*/ 1481317 h 4194894"/>
              <a:gd name="connsiteX320" fmla="*/ 9355781 w 9601200"/>
              <a:gd name="connsiteY320" fmla="*/ 1488937 h 4194894"/>
              <a:gd name="connsiteX321" fmla="*/ 9422030 w 9601200"/>
              <a:gd name="connsiteY321" fmla="*/ 1422688 h 4194894"/>
              <a:gd name="connsiteX322" fmla="*/ 9380120 w 9601200"/>
              <a:gd name="connsiteY322" fmla="*/ 1418878 h 4194894"/>
              <a:gd name="connsiteX323" fmla="*/ 9355781 w 9601200"/>
              <a:gd name="connsiteY323" fmla="*/ 1443217 h 4194894"/>
              <a:gd name="connsiteX324" fmla="*/ 9355781 w 9601200"/>
              <a:gd name="connsiteY324" fmla="*/ 1450837 h 4194894"/>
              <a:gd name="connsiteX325" fmla="*/ 9383930 w 9601200"/>
              <a:gd name="connsiteY325" fmla="*/ 1422688 h 4194894"/>
              <a:gd name="connsiteX326" fmla="*/ 0 w 9601200"/>
              <a:gd name="connsiteY326" fmla="*/ 0 h 4194894"/>
              <a:gd name="connsiteX327" fmla="*/ 3649813 w 9601200"/>
              <a:gd name="connsiteY327" fmla="*/ 0 h 4194894"/>
              <a:gd name="connsiteX328" fmla="*/ 5398520 w 9601200"/>
              <a:gd name="connsiteY328" fmla="*/ 0 h 4194894"/>
              <a:gd name="connsiteX329" fmla="*/ 5398520 w 9601200"/>
              <a:gd name="connsiteY329" fmla="*/ 1 h 4194894"/>
              <a:gd name="connsiteX330" fmla="*/ 9601199 w 9601200"/>
              <a:gd name="connsiteY330" fmla="*/ 1 h 4194894"/>
              <a:gd name="connsiteX331" fmla="*/ 9601199 w 9601200"/>
              <a:gd name="connsiteY331" fmla="*/ 0 h 4194894"/>
              <a:gd name="connsiteX332" fmla="*/ 9601200 w 9601200"/>
              <a:gd name="connsiteY332" fmla="*/ 0 h 4194894"/>
              <a:gd name="connsiteX333" fmla="*/ 9601200 w 9601200"/>
              <a:gd name="connsiteY333" fmla="*/ 1426398 h 4194894"/>
              <a:gd name="connsiteX334" fmla="*/ 9355781 w 9601200"/>
              <a:gd name="connsiteY334" fmla="*/ 1671817 h 4194894"/>
              <a:gd name="connsiteX335" fmla="*/ 9355781 w 9601200"/>
              <a:gd name="connsiteY335" fmla="*/ 1679437 h 4194894"/>
              <a:gd name="connsiteX336" fmla="*/ 9601200 w 9601200"/>
              <a:gd name="connsiteY336" fmla="*/ 1434018 h 4194894"/>
              <a:gd name="connsiteX337" fmla="*/ 9601200 w 9601200"/>
              <a:gd name="connsiteY337" fmla="*/ 1464498 h 4194894"/>
              <a:gd name="connsiteX338" fmla="*/ 9355781 w 9601200"/>
              <a:gd name="connsiteY338" fmla="*/ 1709917 h 4194894"/>
              <a:gd name="connsiteX339" fmla="*/ 9355781 w 9601200"/>
              <a:gd name="connsiteY339" fmla="*/ 1717537 h 4194894"/>
              <a:gd name="connsiteX340" fmla="*/ 9601200 w 9601200"/>
              <a:gd name="connsiteY340" fmla="*/ 1472118 h 4194894"/>
              <a:gd name="connsiteX341" fmla="*/ 9601200 w 9601200"/>
              <a:gd name="connsiteY341" fmla="*/ 1502598 h 4194894"/>
              <a:gd name="connsiteX342" fmla="*/ 9355781 w 9601200"/>
              <a:gd name="connsiteY342" fmla="*/ 1748017 h 4194894"/>
              <a:gd name="connsiteX343" fmla="*/ 9355781 w 9601200"/>
              <a:gd name="connsiteY343" fmla="*/ 1755638 h 4194894"/>
              <a:gd name="connsiteX344" fmla="*/ 9601200 w 9601200"/>
              <a:gd name="connsiteY344" fmla="*/ 1510219 h 4194894"/>
              <a:gd name="connsiteX345" fmla="*/ 9601200 w 9601200"/>
              <a:gd name="connsiteY345" fmla="*/ 1540699 h 4194894"/>
              <a:gd name="connsiteX346" fmla="*/ 9355781 w 9601200"/>
              <a:gd name="connsiteY346" fmla="*/ 1786118 h 4194894"/>
              <a:gd name="connsiteX347" fmla="*/ 9355781 w 9601200"/>
              <a:gd name="connsiteY347" fmla="*/ 1793737 h 4194894"/>
              <a:gd name="connsiteX348" fmla="*/ 9601200 w 9601200"/>
              <a:gd name="connsiteY348" fmla="*/ 1548318 h 4194894"/>
              <a:gd name="connsiteX349" fmla="*/ 9601200 w 9601200"/>
              <a:gd name="connsiteY349" fmla="*/ 1578799 h 4194894"/>
              <a:gd name="connsiteX350" fmla="*/ 9355781 w 9601200"/>
              <a:gd name="connsiteY350" fmla="*/ 1824218 h 4194894"/>
              <a:gd name="connsiteX351" fmla="*/ 9355781 w 9601200"/>
              <a:gd name="connsiteY351" fmla="*/ 1831837 h 4194894"/>
              <a:gd name="connsiteX352" fmla="*/ 9601200 w 9601200"/>
              <a:gd name="connsiteY352" fmla="*/ 1586418 h 4194894"/>
              <a:gd name="connsiteX353" fmla="*/ 9601200 w 9601200"/>
              <a:gd name="connsiteY353" fmla="*/ 1616898 h 4194894"/>
              <a:gd name="connsiteX354" fmla="*/ 9355781 w 9601200"/>
              <a:gd name="connsiteY354" fmla="*/ 1862317 h 4194894"/>
              <a:gd name="connsiteX355" fmla="*/ 9355781 w 9601200"/>
              <a:gd name="connsiteY355" fmla="*/ 1869937 h 4194894"/>
              <a:gd name="connsiteX356" fmla="*/ 9601200 w 9601200"/>
              <a:gd name="connsiteY356" fmla="*/ 1624518 h 4194894"/>
              <a:gd name="connsiteX357" fmla="*/ 9601200 w 9601200"/>
              <a:gd name="connsiteY357" fmla="*/ 1654998 h 4194894"/>
              <a:gd name="connsiteX358" fmla="*/ 9355781 w 9601200"/>
              <a:gd name="connsiteY358" fmla="*/ 1900417 h 4194894"/>
              <a:gd name="connsiteX359" fmla="*/ 9355781 w 9601200"/>
              <a:gd name="connsiteY359" fmla="*/ 1908037 h 4194894"/>
              <a:gd name="connsiteX360" fmla="*/ 9601200 w 9601200"/>
              <a:gd name="connsiteY360" fmla="*/ 1662618 h 4194894"/>
              <a:gd name="connsiteX361" fmla="*/ 9601200 w 9601200"/>
              <a:gd name="connsiteY361" fmla="*/ 1693098 h 4194894"/>
              <a:gd name="connsiteX362" fmla="*/ 9355781 w 9601200"/>
              <a:gd name="connsiteY362" fmla="*/ 1938517 h 4194894"/>
              <a:gd name="connsiteX363" fmla="*/ 9355781 w 9601200"/>
              <a:gd name="connsiteY363" fmla="*/ 1946138 h 4194894"/>
              <a:gd name="connsiteX364" fmla="*/ 9601200 w 9601200"/>
              <a:gd name="connsiteY364" fmla="*/ 1700719 h 4194894"/>
              <a:gd name="connsiteX365" fmla="*/ 9601200 w 9601200"/>
              <a:gd name="connsiteY365" fmla="*/ 1731198 h 4194894"/>
              <a:gd name="connsiteX366" fmla="*/ 9355781 w 9601200"/>
              <a:gd name="connsiteY366" fmla="*/ 1976617 h 4194894"/>
              <a:gd name="connsiteX367" fmla="*/ 9355781 w 9601200"/>
              <a:gd name="connsiteY367" fmla="*/ 1984238 h 4194894"/>
              <a:gd name="connsiteX368" fmla="*/ 9601200 w 9601200"/>
              <a:gd name="connsiteY368" fmla="*/ 1738819 h 4194894"/>
              <a:gd name="connsiteX369" fmla="*/ 9601200 w 9601200"/>
              <a:gd name="connsiteY369" fmla="*/ 1769299 h 4194894"/>
              <a:gd name="connsiteX370" fmla="*/ 9355781 w 9601200"/>
              <a:gd name="connsiteY370" fmla="*/ 2014718 h 4194894"/>
              <a:gd name="connsiteX371" fmla="*/ 9355781 w 9601200"/>
              <a:gd name="connsiteY371" fmla="*/ 2022337 h 4194894"/>
              <a:gd name="connsiteX372" fmla="*/ 9601200 w 9601200"/>
              <a:gd name="connsiteY372" fmla="*/ 1776918 h 4194894"/>
              <a:gd name="connsiteX373" fmla="*/ 9601200 w 9601200"/>
              <a:gd name="connsiteY373" fmla="*/ 1807399 h 4194894"/>
              <a:gd name="connsiteX374" fmla="*/ 9355781 w 9601200"/>
              <a:gd name="connsiteY374" fmla="*/ 2052818 h 4194894"/>
              <a:gd name="connsiteX375" fmla="*/ 9355781 w 9601200"/>
              <a:gd name="connsiteY375" fmla="*/ 2060437 h 4194894"/>
              <a:gd name="connsiteX376" fmla="*/ 9601200 w 9601200"/>
              <a:gd name="connsiteY376" fmla="*/ 1815018 h 4194894"/>
              <a:gd name="connsiteX377" fmla="*/ 9601200 w 9601200"/>
              <a:gd name="connsiteY377" fmla="*/ 1845498 h 4194894"/>
              <a:gd name="connsiteX378" fmla="*/ 9355781 w 9601200"/>
              <a:gd name="connsiteY378" fmla="*/ 2090917 h 4194894"/>
              <a:gd name="connsiteX379" fmla="*/ 9355781 w 9601200"/>
              <a:gd name="connsiteY379" fmla="*/ 2098537 h 4194894"/>
              <a:gd name="connsiteX380" fmla="*/ 9601200 w 9601200"/>
              <a:gd name="connsiteY380" fmla="*/ 1853118 h 4194894"/>
              <a:gd name="connsiteX381" fmla="*/ 9601200 w 9601200"/>
              <a:gd name="connsiteY381" fmla="*/ 1883598 h 4194894"/>
              <a:gd name="connsiteX382" fmla="*/ 9355781 w 9601200"/>
              <a:gd name="connsiteY382" fmla="*/ 2129017 h 4194894"/>
              <a:gd name="connsiteX383" fmla="*/ 9355781 w 9601200"/>
              <a:gd name="connsiteY383" fmla="*/ 2136637 h 4194894"/>
              <a:gd name="connsiteX384" fmla="*/ 9601200 w 9601200"/>
              <a:gd name="connsiteY384" fmla="*/ 1891218 h 4194894"/>
              <a:gd name="connsiteX385" fmla="*/ 9601200 w 9601200"/>
              <a:gd name="connsiteY385" fmla="*/ 1921698 h 4194894"/>
              <a:gd name="connsiteX386" fmla="*/ 9355781 w 9601200"/>
              <a:gd name="connsiteY386" fmla="*/ 2167117 h 4194894"/>
              <a:gd name="connsiteX387" fmla="*/ 9355781 w 9601200"/>
              <a:gd name="connsiteY387" fmla="*/ 2174737 h 4194894"/>
              <a:gd name="connsiteX388" fmla="*/ 9601200 w 9601200"/>
              <a:gd name="connsiteY388" fmla="*/ 1929318 h 4194894"/>
              <a:gd name="connsiteX389" fmla="*/ 9601200 w 9601200"/>
              <a:gd name="connsiteY389" fmla="*/ 1959798 h 4194894"/>
              <a:gd name="connsiteX390" fmla="*/ 9355781 w 9601200"/>
              <a:gd name="connsiteY390" fmla="*/ 2205217 h 4194894"/>
              <a:gd name="connsiteX391" fmla="*/ 9355781 w 9601200"/>
              <a:gd name="connsiteY391" fmla="*/ 2212838 h 4194894"/>
              <a:gd name="connsiteX392" fmla="*/ 9601200 w 9601200"/>
              <a:gd name="connsiteY392" fmla="*/ 1967419 h 4194894"/>
              <a:gd name="connsiteX393" fmla="*/ 9601200 w 9601200"/>
              <a:gd name="connsiteY393" fmla="*/ 1997898 h 4194894"/>
              <a:gd name="connsiteX394" fmla="*/ 9355781 w 9601200"/>
              <a:gd name="connsiteY394" fmla="*/ 2243317 h 4194894"/>
              <a:gd name="connsiteX395" fmla="*/ 9355781 w 9601200"/>
              <a:gd name="connsiteY395" fmla="*/ 2250937 h 4194894"/>
              <a:gd name="connsiteX396" fmla="*/ 9601200 w 9601200"/>
              <a:gd name="connsiteY396" fmla="*/ 2005518 h 4194894"/>
              <a:gd name="connsiteX397" fmla="*/ 9601200 w 9601200"/>
              <a:gd name="connsiteY397" fmla="*/ 2035999 h 4194894"/>
              <a:gd name="connsiteX398" fmla="*/ 9355781 w 9601200"/>
              <a:gd name="connsiteY398" fmla="*/ 2281418 h 4194894"/>
              <a:gd name="connsiteX399" fmla="*/ 9355781 w 9601200"/>
              <a:gd name="connsiteY399" fmla="*/ 2289037 h 4194894"/>
              <a:gd name="connsiteX400" fmla="*/ 9601200 w 9601200"/>
              <a:gd name="connsiteY400" fmla="*/ 2043618 h 4194894"/>
              <a:gd name="connsiteX401" fmla="*/ 9601200 w 9601200"/>
              <a:gd name="connsiteY401" fmla="*/ 2074098 h 4194894"/>
              <a:gd name="connsiteX402" fmla="*/ 9355781 w 9601200"/>
              <a:gd name="connsiteY402" fmla="*/ 2319517 h 4194894"/>
              <a:gd name="connsiteX403" fmla="*/ 9355781 w 9601200"/>
              <a:gd name="connsiteY403" fmla="*/ 2327137 h 4194894"/>
              <a:gd name="connsiteX404" fmla="*/ 9601200 w 9601200"/>
              <a:gd name="connsiteY404" fmla="*/ 2081718 h 4194894"/>
              <a:gd name="connsiteX405" fmla="*/ 9601200 w 9601200"/>
              <a:gd name="connsiteY405" fmla="*/ 2112198 h 4194894"/>
              <a:gd name="connsiteX406" fmla="*/ 9355781 w 9601200"/>
              <a:gd name="connsiteY406" fmla="*/ 2357617 h 4194894"/>
              <a:gd name="connsiteX407" fmla="*/ 9355781 w 9601200"/>
              <a:gd name="connsiteY407" fmla="*/ 2365237 h 4194894"/>
              <a:gd name="connsiteX408" fmla="*/ 9601200 w 9601200"/>
              <a:gd name="connsiteY408" fmla="*/ 2119818 h 4194894"/>
              <a:gd name="connsiteX409" fmla="*/ 9601200 w 9601200"/>
              <a:gd name="connsiteY409" fmla="*/ 2150298 h 4194894"/>
              <a:gd name="connsiteX410" fmla="*/ 9355781 w 9601200"/>
              <a:gd name="connsiteY410" fmla="*/ 2395717 h 4194894"/>
              <a:gd name="connsiteX411" fmla="*/ 9355781 w 9601200"/>
              <a:gd name="connsiteY411" fmla="*/ 2403337 h 4194894"/>
              <a:gd name="connsiteX412" fmla="*/ 9601200 w 9601200"/>
              <a:gd name="connsiteY412" fmla="*/ 2157918 h 4194894"/>
              <a:gd name="connsiteX413" fmla="*/ 9601200 w 9601200"/>
              <a:gd name="connsiteY413" fmla="*/ 2188398 h 4194894"/>
              <a:gd name="connsiteX414" fmla="*/ 9355781 w 9601200"/>
              <a:gd name="connsiteY414" fmla="*/ 2433817 h 4194894"/>
              <a:gd name="connsiteX415" fmla="*/ 9355781 w 9601200"/>
              <a:gd name="connsiteY415" fmla="*/ 2441438 h 4194894"/>
              <a:gd name="connsiteX416" fmla="*/ 9601200 w 9601200"/>
              <a:gd name="connsiteY416" fmla="*/ 2196019 h 4194894"/>
              <a:gd name="connsiteX417" fmla="*/ 9601200 w 9601200"/>
              <a:gd name="connsiteY417" fmla="*/ 2226498 h 4194894"/>
              <a:gd name="connsiteX418" fmla="*/ 9355781 w 9601200"/>
              <a:gd name="connsiteY418" fmla="*/ 2471917 h 4194894"/>
              <a:gd name="connsiteX419" fmla="*/ 9355781 w 9601200"/>
              <a:gd name="connsiteY419" fmla="*/ 2479538 h 4194894"/>
              <a:gd name="connsiteX420" fmla="*/ 9601200 w 9601200"/>
              <a:gd name="connsiteY420" fmla="*/ 2234119 h 4194894"/>
              <a:gd name="connsiteX421" fmla="*/ 9601200 w 9601200"/>
              <a:gd name="connsiteY421" fmla="*/ 2264599 h 4194894"/>
              <a:gd name="connsiteX422" fmla="*/ 9355781 w 9601200"/>
              <a:gd name="connsiteY422" fmla="*/ 2510018 h 4194894"/>
              <a:gd name="connsiteX423" fmla="*/ 9355781 w 9601200"/>
              <a:gd name="connsiteY423" fmla="*/ 2517637 h 4194894"/>
              <a:gd name="connsiteX424" fmla="*/ 9601200 w 9601200"/>
              <a:gd name="connsiteY424" fmla="*/ 2272218 h 4194894"/>
              <a:gd name="connsiteX425" fmla="*/ 9601200 w 9601200"/>
              <a:gd name="connsiteY425" fmla="*/ 2302699 h 4194894"/>
              <a:gd name="connsiteX426" fmla="*/ 9355781 w 9601200"/>
              <a:gd name="connsiteY426" fmla="*/ 2548118 h 4194894"/>
              <a:gd name="connsiteX427" fmla="*/ 9355781 w 9601200"/>
              <a:gd name="connsiteY427" fmla="*/ 2555737 h 4194894"/>
              <a:gd name="connsiteX428" fmla="*/ 9601200 w 9601200"/>
              <a:gd name="connsiteY428" fmla="*/ 2310318 h 4194894"/>
              <a:gd name="connsiteX429" fmla="*/ 9601200 w 9601200"/>
              <a:gd name="connsiteY429" fmla="*/ 2340798 h 4194894"/>
              <a:gd name="connsiteX430" fmla="*/ 9355781 w 9601200"/>
              <a:gd name="connsiteY430" fmla="*/ 2586217 h 4194894"/>
              <a:gd name="connsiteX431" fmla="*/ 9355781 w 9601200"/>
              <a:gd name="connsiteY431" fmla="*/ 2593837 h 4194894"/>
              <a:gd name="connsiteX432" fmla="*/ 9601200 w 9601200"/>
              <a:gd name="connsiteY432" fmla="*/ 2348418 h 4194894"/>
              <a:gd name="connsiteX433" fmla="*/ 9601200 w 9601200"/>
              <a:gd name="connsiteY433" fmla="*/ 2378898 h 4194894"/>
              <a:gd name="connsiteX434" fmla="*/ 9355781 w 9601200"/>
              <a:gd name="connsiteY434" fmla="*/ 2624317 h 4194894"/>
              <a:gd name="connsiteX435" fmla="*/ 9355781 w 9601200"/>
              <a:gd name="connsiteY435" fmla="*/ 2631937 h 4194894"/>
              <a:gd name="connsiteX436" fmla="*/ 9601200 w 9601200"/>
              <a:gd name="connsiteY436" fmla="*/ 2386518 h 4194894"/>
              <a:gd name="connsiteX437" fmla="*/ 9601200 w 9601200"/>
              <a:gd name="connsiteY437" fmla="*/ 2416998 h 4194894"/>
              <a:gd name="connsiteX438" fmla="*/ 9355781 w 9601200"/>
              <a:gd name="connsiteY438" fmla="*/ 2662417 h 4194894"/>
              <a:gd name="connsiteX439" fmla="*/ 9355781 w 9601200"/>
              <a:gd name="connsiteY439" fmla="*/ 2670038 h 4194894"/>
              <a:gd name="connsiteX440" fmla="*/ 9601200 w 9601200"/>
              <a:gd name="connsiteY440" fmla="*/ 2424619 h 4194894"/>
              <a:gd name="connsiteX441" fmla="*/ 9601200 w 9601200"/>
              <a:gd name="connsiteY441" fmla="*/ 2455098 h 4194894"/>
              <a:gd name="connsiteX442" fmla="*/ 9355781 w 9601200"/>
              <a:gd name="connsiteY442" fmla="*/ 2700517 h 4194894"/>
              <a:gd name="connsiteX443" fmla="*/ 9355781 w 9601200"/>
              <a:gd name="connsiteY443" fmla="*/ 2708138 h 4194894"/>
              <a:gd name="connsiteX444" fmla="*/ 9601200 w 9601200"/>
              <a:gd name="connsiteY444" fmla="*/ 2462719 h 4194894"/>
              <a:gd name="connsiteX445" fmla="*/ 9601200 w 9601200"/>
              <a:gd name="connsiteY445" fmla="*/ 2493199 h 4194894"/>
              <a:gd name="connsiteX446" fmla="*/ 9355781 w 9601200"/>
              <a:gd name="connsiteY446" fmla="*/ 2738618 h 4194894"/>
              <a:gd name="connsiteX447" fmla="*/ 9355781 w 9601200"/>
              <a:gd name="connsiteY447" fmla="*/ 2746237 h 4194894"/>
              <a:gd name="connsiteX448" fmla="*/ 9601200 w 9601200"/>
              <a:gd name="connsiteY448" fmla="*/ 2500818 h 4194894"/>
              <a:gd name="connsiteX449" fmla="*/ 9601200 w 9601200"/>
              <a:gd name="connsiteY449" fmla="*/ 2531299 h 4194894"/>
              <a:gd name="connsiteX450" fmla="*/ 9355781 w 9601200"/>
              <a:gd name="connsiteY450" fmla="*/ 2776718 h 4194894"/>
              <a:gd name="connsiteX451" fmla="*/ 9355781 w 9601200"/>
              <a:gd name="connsiteY451" fmla="*/ 2784337 h 4194894"/>
              <a:gd name="connsiteX452" fmla="*/ 9601200 w 9601200"/>
              <a:gd name="connsiteY452" fmla="*/ 2538918 h 4194894"/>
              <a:gd name="connsiteX453" fmla="*/ 9601200 w 9601200"/>
              <a:gd name="connsiteY453" fmla="*/ 2569398 h 4194894"/>
              <a:gd name="connsiteX454" fmla="*/ 9355781 w 9601200"/>
              <a:gd name="connsiteY454" fmla="*/ 2814817 h 4194894"/>
              <a:gd name="connsiteX455" fmla="*/ 9355781 w 9601200"/>
              <a:gd name="connsiteY455" fmla="*/ 2822437 h 4194894"/>
              <a:gd name="connsiteX456" fmla="*/ 9601200 w 9601200"/>
              <a:gd name="connsiteY456" fmla="*/ 2577018 h 4194894"/>
              <a:gd name="connsiteX457" fmla="*/ 9601200 w 9601200"/>
              <a:gd name="connsiteY457" fmla="*/ 2607498 h 4194894"/>
              <a:gd name="connsiteX458" fmla="*/ 9355781 w 9601200"/>
              <a:gd name="connsiteY458" fmla="*/ 2852917 h 4194894"/>
              <a:gd name="connsiteX459" fmla="*/ 9355781 w 9601200"/>
              <a:gd name="connsiteY459" fmla="*/ 2860537 h 4194894"/>
              <a:gd name="connsiteX460" fmla="*/ 9601200 w 9601200"/>
              <a:gd name="connsiteY460" fmla="*/ 2615118 h 4194894"/>
              <a:gd name="connsiteX461" fmla="*/ 9601200 w 9601200"/>
              <a:gd name="connsiteY461" fmla="*/ 2645598 h 4194894"/>
              <a:gd name="connsiteX462" fmla="*/ 9355781 w 9601200"/>
              <a:gd name="connsiteY462" fmla="*/ 2891017 h 4194894"/>
              <a:gd name="connsiteX463" fmla="*/ 9355781 w 9601200"/>
              <a:gd name="connsiteY463" fmla="*/ 2898637 h 4194894"/>
              <a:gd name="connsiteX464" fmla="*/ 9601200 w 9601200"/>
              <a:gd name="connsiteY464" fmla="*/ 2653218 h 4194894"/>
              <a:gd name="connsiteX465" fmla="*/ 9601200 w 9601200"/>
              <a:gd name="connsiteY465" fmla="*/ 2683698 h 4194894"/>
              <a:gd name="connsiteX466" fmla="*/ 9355781 w 9601200"/>
              <a:gd name="connsiteY466" fmla="*/ 2929117 h 4194894"/>
              <a:gd name="connsiteX467" fmla="*/ 9355781 w 9601200"/>
              <a:gd name="connsiteY467" fmla="*/ 2936738 h 4194894"/>
              <a:gd name="connsiteX468" fmla="*/ 9601200 w 9601200"/>
              <a:gd name="connsiteY468" fmla="*/ 2691319 h 4194894"/>
              <a:gd name="connsiteX469" fmla="*/ 9601200 w 9601200"/>
              <a:gd name="connsiteY469" fmla="*/ 2721798 h 4194894"/>
              <a:gd name="connsiteX470" fmla="*/ 9355781 w 9601200"/>
              <a:gd name="connsiteY470" fmla="*/ 2967217 h 4194894"/>
              <a:gd name="connsiteX471" fmla="*/ 9355781 w 9601200"/>
              <a:gd name="connsiteY471" fmla="*/ 2974837 h 4194894"/>
              <a:gd name="connsiteX472" fmla="*/ 9601200 w 9601200"/>
              <a:gd name="connsiteY472" fmla="*/ 2729418 h 4194894"/>
              <a:gd name="connsiteX473" fmla="*/ 9601200 w 9601200"/>
              <a:gd name="connsiteY473" fmla="*/ 2759899 h 4194894"/>
              <a:gd name="connsiteX474" fmla="*/ 9355781 w 9601200"/>
              <a:gd name="connsiteY474" fmla="*/ 3005318 h 4194894"/>
              <a:gd name="connsiteX475" fmla="*/ 9355781 w 9601200"/>
              <a:gd name="connsiteY475" fmla="*/ 3012937 h 4194894"/>
              <a:gd name="connsiteX476" fmla="*/ 9601200 w 9601200"/>
              <a:gd name="connsiteY476" fmla="*/ 2767518 h 4194894"/>
              <a:gd name="connsiteX477" fmla="*/ 9601200 w 9601200"/>
              <a:gd name="connsiteY477" fmla="*/ 2797998 h 4194894"/>
              <a:gd name="connsiteX478" fmla="*/ 9355781 w 9601200"/>
              <a:gd name="connsiteY478" fmla="*/ 3043417 h 4194894"/>
              <a:gd name="connsiteX479" fmla="*/ 9355781 w 9601200"/>
              <a:gd name="connsiteY479" fmla="*/ 3051037 h 4194894"/>
              <a:gd name="connsiteX480" fmla="*/ 9601200 w 9601200"/>
              <a:gd name="connsiteY480" fmla="*/ 2805618 h 4194894"/>
              <a:gd name="connsiteX481" fmla="*/ 9601200 w 9601200"/>
              <a:gd name="connsiteY481" fmla="*/ 2836098 h 4194894"/>
              <a:gd name="connsiteX482" fmla="*/ 9355781 w 9601200"/>
              <a:gd name="connsiteY482" fmla="*/ 3081517 h 4194894"/>
              <a:gd name="connsiteX483" fmla="*/ 9355781 w 9601200"/>
              <a:gd name="connsiteY483" fmla="*/ 3089137 h 4194894"/>
              <a:gd name="connsiteX484" fmla="*/ 9601200 w 9601200"/>
              <a:gd name="connsiteY484" fmla="*/ 2843718 h 4194894"/>
              <a:gd name="connsiteX485" fmla="*/ 9601200 w 9601200"/>
              <a:gd name="connsiteY485" fmla="*/ 2875151 h 4194894"/>
              <a:gd name="connsiteX486" fmla="*/ 9355781 w 9601200"/>
              <a:gd name="connsiteY486" fmla="*/ 3120570 h 4194894"/>
              <a:gd name="connsiteX487" fmla="*/ 9355781 w 9601200"/>
              <a:gd name="connsiteY487" fmla="*/ 3128190 h 4194894"/>
              <a:gd name="connsiteX488" fmla="*/ 9601200 w 9601200"/>
              <a:gd name="connsiteY488" fmla="*/ 2882771 h 4194894"/>
              <a:gd name="connsiteX489" fmla="*/ 9601200 w 9601200"/>
              <a:gd name="connsiteY489" fmla="*/ 2913250 h 4194894"/>
              <a:gd name="connsiteX490" fmla="*/ 9355781 w 9601200"/>
              <a:gd name="connsiteY490" fmla="*/ 3158669 h 4194894"/>
              <a:gd name="connsiteX491" fmla="*/ 9355781 w 9601200"/>
              <a:gd name="connsiteY491" fmla="*/ 3166289 h 4194894"/>
              <a:gd name="connsiteX492" fmla="*/ 9601200 w 9601200"/>
              <a:gd name="connsiteY492" fmla="*/ 2920870 h 4194894"/>
              <a:gd name="connsiteX493" fmla="*/ 9601200 w 9601200"/>
              <a:gd name="connsiteY493" fmla="*/ 2951351 h 4194894"/>
              <a:gd name="connsiteX494" fmla="*/ 9355781 w 9601200"/>
              <a:gd name="connsiteY494" fmla="*/ 3196770 h 4194894"/>
              <a:gd name="connsiteX495" fmla="*/ 9355781 w 9601200"/>
              <a:gd name="connsiteY495" fmla="*/ 3204389 h 4194894"/>
              <a:gd name="connsiteX496" fmla="*/ 9601200 w 9601200"/>
              <a:gd name="connsiteY496" fmla="*/ 2958970 h 4194894"/>
              <a:gd name="connsiteX497" fmla="*/ 9601200 w 9601200"/>
              <a:gd name="connsiteY497" fmla="*/ 2989450 h 4194894"/>
              <a:gd name="connsiteX498" fmla="*/ 9355781 w 9601200"/>
              <a:gd name="connsiteY498" fmla="*/ 3234869 h 4194894"/>
              <a:gd name="connsiteX499" fmla="*/ 9355781 w 9601200"/>
              <a:gd name="connsiteY499" fmla="*/ 3242489 h 4194894"/>
              <a:gd name="connsiteX500" fmla="*/ 9601200 w 9601200"/>
              <a:gd name="connsiteY500" fmla="*/ 2997070 h 4194894"/>
              <a:gd name="connsiteX501" fmla="*/ 9601200 w 9601200"/>
              <a:gd name="connsiteY501" fmla="*/ 3027550 h 4194894"/>
              <a:gd name="connsiteX502" fmla="*/ 9355781 w 9601200"/>
              <a:gd name="connsiteY502" fmla="*/ 3272969 h 4194894"/>
              <a:gd name="connsiteX503" fmla="*/ 9355781 w 9601200"/>
              <a:gd name="connsiteY503" fmla="*/ 3280589 h 4194894"/>
              <a:gd name="connsiteX504" fmla="*/ 9601200 w 9601200"/>
              <a:gd name="connsiteY504" fmla="*/ 3035170 h 4194894"/>
              <a:gd name="connsiteX505" fmla="*/ 9601200 w 9601200"/>
              <a:gd name="connsiteY505" fmla="*/ 3065650 h 4194894"/>
              <a:gd name="connsiteX506" fmla="*/ 9355781 w 9601200"/>
              <a:gd name="connsiteY506" fmla="*/ 3311069 h 4194894"/>
              <a:gd name="connsiteX507" fmla="*/ 9355781 w 9601200"/>
              <a:gd name="connsiteY507" fmla="*/ 3318689 h 4194894"/>
              <a:gd name="connsiteX508" fmla="*/ 9601200 w 9601200"/>
              <a:gd name="connsiteY508" fmla="*/ 3073270 h 4194894"/>
              <a:gd name="connsiteX509" fmla="*/ 9601200 w 9601200"/>
              <a:gd name="connsiteY509" fmla="*/ 3103750 h 4194894"/>
              <a:gd name="connsiteX510" fmla="*/ 9355781 w 9601200"/>
              <a:gd name="connsiteY510" fmla="*/ 3349169 h 4194894"/>
              <a:gd name="connsiteX511" fmla="*/ 9355781 w 9601200"/>
              <a:gd name="connsiteY511" fmla="*/ 3356790 h 4194894"/>
              <a:gd name="connsiteX512" fmla="*/ 9601200 w 9601200"/>
              <a:gd name="connsiteY512" fmla="*/ 3111371 h 4194894"/>
              <a:gd name="connsiteX513" fmla="*/ 9601200 w 9601200"/>
              <a:gd name="connsiteY513" fmla="*/ 3141850 h 4194894"/>
              <a:gd name="connsiteX514" fmla="*/ 9355781 w 9601200"/>
              <a:gd name="connsiteY514" fmla="*/ 3387269 h 4194894"/>
              <a:gd name="connsiteX515" fmla="*/ 9355781 w 9601200"/>
              <a:gd name="connsiteY515" fmla="*/ 3394890 h 4194894"/>
              <a:gd name="connsiteX516" fmla="*/ 9601200 w 9601200"/>
              <a:gd name="connsiteY516" fmla="*/ 3149471 h 4194894"/>
              <a:gd name="connsiteX517" fmla="*/ 9601200 w 9601200"/>
              <a:gd name="connsiteY517" fmla="*/ 3179951 h 4194894"/>
              <a:gd name="connsiteX518" fmla="*/ 9379518 w 9601200"/>
              <a:gd name="connsiteY518" fmla="*/ 3401633 h 4194894"/>
              <a:gd name="connsiteX519" fmla="*/ 9387137 w 9601200"/>
              <a:gd name="connsiteY519" fmla="*/ 3401633 h 4194894"/>
              <a:gd name="connsiteX520" fmla="*/ 9601200 w 9601200"/>
              <a:gd name="connsiteY520" fmla="*/ 3187570 h 4194894"/>
              <a:gd name="connsiteX521" fmla="*/ 9601200 w 9601200"/>
              <a:gd name="connsiteY521" fmla="*/ 3218051 h 4194894"/>
              <a:gd name="connsiteX522" fmla="*/ 9417618 w 9601200"/>
              <a:gd name="connsiteY522" fmla="*/ 3401633 h 4194894"/>
              <a:gd name="connsiteX523" fmla="*/ 9425237 w 9601200"/>
              <a:gd name="connsiteY523" fmla="*/ 3401633 h 4194894"/>
              <a:gd name="connsiteX524" fmla="*/ 9601200 w 9601200"/>
              <a:gd name="connsiteY524" fmla="*/ 3225670 h 4194894"/>
              <a:gd name="connsiteX525" fmla="*/ 9601200 w 9601200"/>
              <a:gd name="connsiteY525" fmla="*/ 3256150 h 4194894"/>
              <a:gd name="connsiteX526" fmla="*/ 9455717 w 9601200"/>
              <a:gd name="connsiteY526" fmla="*/ 3401633 h 4194894"/>
              <a:gd name="connsiteX527" fmla="*/ 9463337 w 9601200"/>
              <a:gd name="connsiteY527" fmla="*/ 3401633 h 4194894"/>
              <a:gd name="connsiteX528" fmla="*/ 9601200 w 9601200"/>
              <a:gd name="connsiteY528" fmla="*/ 3263770 h 4194894"/>
              <a:gd name="connsiteX529" fmla="*/ 9601200 w 9601200"/>
              <a:gd name="connsiteY529" fmla="*/ 3294250 h 4194894"/>
              <a:gd name="connsiteX530" fmla="*/ 9493817 w 9601200"/>
              <a:gd name="connsiteY530" fmla="*/ 3401633 h 4194894"/>
              <a:gd name="connsiteX531" fmla="*/ 9501437 w 9601200"/>
              <a:gd name="connsiteY531" fmla="*/ 3401633 h 4194894"/>
              <a:gd name="connsiteX532" fmla="*/ 9601200 w 9601200"/>
              <a:gd name="connsiteY532" fmla="*/ 3301870 h 4194894"/>
              <a:gd name="connsiteX533" fmla="*/ 9601200 w 9601200"/>
              <a:gd name="connsiteY533" fmla="*/ 3332350 h 4194894"/>
              <a:gd name="connsiteX534" fmla="*/ 9531917 w 9601200"/>
              <a:gd name="connsiteY534" fmla="*/ 3401633 h 4194894"/>
              <a:gd name="connsiteX535" fmla="*/ 9539538 w 9601200"/>
              <a:gd name="connsiteY535" fmla="*/ 3401633 h 4194894"/>
              <a:gd name="connsiteX536" fmla="*/ 9601200 w 9601200"/>
              <a:gd name="connsiteY536" fmla="*/ 3339971 h 4194894"/>
              <a:gd name="connsiteX537" fmla="*/ 9601200 w 9601200"/>
              <a:gd name="connsiteY537" fmla="*/ 3370450 h 4194894"/>
              <a:gd name="connsiteX538" fmla="*/ 9570017 w 9601200"/>
              <a:gd name="connsiteY538" fmla="*/ 3401633 h 4194894"/>
              <a:gd name="connsiteX539" fmla="*/ 9577638 w 9601200"/>
              <a:gd name="connsiteY539" fmla="*/ 3401633 h 4194894"/>
              <a:gd name="connsiteX540" fmla="*/ 9601200 w 9601200"/>
              <a:gd name="connsiteY540" fmla="*/ 3378071 h 4194894"/>
              <a:gd name="connsiteX541" fmla="*/ 9601200 w 9601200"/>
              <a:gd name="connsiteY541" fmla="*/ 4194894 h 4194894"/>
              <a:gd name="connsiteX542" fmla="*/ 4291693 w 9601200"/>
              <a:gd name="connsiteY542" fmla="*/ 4194894 h 4194894"/>
              <a:gd name="connsiteX543" fmla="*/ 4291693 w 9601200"/>
              <a:gd name="connsiteY543" fmla="*/ 4194893 h 4194894"/>
              <a:gd name="connsiteX544" fmla="*/ 0 w 9601200"/>
              <a:gd name="connsiteY544" fmla="*/ 4194893 h 419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Lst>
            <a:rect l="l" t="t" r="r" b="b"/>
            <a:pathLst>
              <a:path w="9601200" h="4194894">
                <a:moveTo>
                  <a:pt x="9102323" y="3803532"/>
                </a:moveTo>
                <a:cubicBezTo>
                  <a:pt x="9111914" y="3803532"/>
                  <a:pt x="9119906" y="3806268"/>
                  <a:pt x="9126300" y="3811738"/>
                </a:cubicBezTo>
                <a:cubicBezTo>
                  <a:pt x="9132695" y="3817212"/>
                  <a:pt x="9135893" y="3824575"/>
                  <a:pt x="9135893" y="3833831"/>
                </a:cubicBezTo>
                <a:lnTo>
                  <a:pt x="9067475" y="3833831"/>
                </a:lnTo>
                <a:cubicBezTo>
                  <a:pt x="9068963" y="3824156"/>
                  <a:pt x="9072855" y="3816684"/>
                  <a:pt x="9079144" y="3811421"/>
                </a:cubicBezTo>
                <a:cubicBezTo>
                  <a:pt x="9085428" y="3806166"/>
                  <a:pt x="9093157" y="3803532"/>
                  <a:pt x="9102323" y="3803532"/>
                </a:cubicBezTo>
                <a:close/>
                <a:moveTo>
                  <a:pt x="8748335" y="3762835"/>
                </a:moveTo>
                <a:lnTo>
                  <a:pt x="8748335" y="3938951"/>
                </a:lnTo>
                <a:lnTo>
                  <a:pt x="8803005" y="3938951"/>
                </a:lnTo>
                <a:lnTo>
                  <a:pt x="8803005" y="3762835"/>
                </a:lnTo>
                <a:close/>
                <a:moveTo>
                  <a:pt x="8816158" y="3762821"/>
                </a:moveTo>
                <a:lnTo>
                  <a:pt x="8879461" y="3938937"/>
                </a:lnTo>
                <a:lnTo>
                  <a:pt x="8946919" y="3938937"/>
                </a:lnTo>
                <a:lnTo>
                  <a:pt x="9010222" y="3762821"/>
                </a:lnTo>
                <a:lnTo>
                  <a:pt x="8952035" y="3762821"/>
                </a:lnTo>
                <a:lnTo>
                  <a:pt x="8913350" y="3888438"/>
                </a:lnTo>
                <a:lnTo>
                  <a:pt x="8874665" y="3762821"/>
                </a:lnTo>
                <a:close/>
                <a:moveTo>
                  <a:pt x="8540867" y="3762808"/>
                </a:moveTo>
                <a:lnTo>
                  <a:pt x="8604171" y="3938922"/>
                </a:lnTo>
                <a:lnTo>
                  <a:pt x="8671629" y="3938923"/>
                </a:lnTo>
                <a:lnTo>
                  <a:pt x="8734931" y="3762808"/>
                </a:lnTo>
                <a:lnTo>
                  <a:pt x="8676744" y="3762808"/>
                </a:lnTo>
                <a:lnTo>
                  <a:pt x="8638059" y="3888424"/>
                </a:lnTo>
                <a:lnTo>
                  <a:pt x="8599374" y="3762808"/>
                </a:lnTo>
                <a:close/>
                <a:moveTo>
                  <a:pt x="9279766" y="3760299"/>
                </a:moveTo>
                <a:cubicBezTo>
                  <a:pt x="9264632" y="3760299"/>
                  <a:pt x="9251580" y="3762720"/>
                  <a:pt x="9240602" y="3767559"/>
                </a:cubicBezTo>
                <a:cubicBezTo>
                  <a:pt x="9229624" y="3772401"/>
                  <a:pt x="9221309" y="3778975"/>
                  <a:pt x="9215667" y="3787284"/>
                </a:cubicBezTo>
                <a:cubicBezTo>
                  <a:pt x="9210014" y="3795599"/>
                  <a:pt x="9207193" y="3804801"/>
                  <a:pt x="9207193" y="3814902"/>
                </a:cubicBezTo>
                <a:cubicBezTo>
                  <a:pt x="9207193" y="3826894"/>
                  <a:pt x="9210281" y="3836417"/>
                  <a:pt x="9216464" y="3843464"/>
                </a:cubicBezTo>
                <a:cubicBezTo>
                  <a:pt x="9222643" y="3850517"/>
                  <a:pt x="9229998" y="3855669"/>
                  <a:pt x="9238523" y="3858930"/>
                </a:cubicBezTo>
                <a:cubicBezTo>
                  <a:pt x="9247046" y="3862194"/>
                  <a:pt x="9257706" y="3865296"/>
                  <a:pt x="9270495" y="3868240"/>
                </a:cubicBezTo>
                <a:cubicBezTo>
                  <a:pt x="9282427" y="3871189"/>
                  <a:pt x="9291062" y="3873873"/>
                  <a:pt x="9296392" y="3876289"/>
                </a:cubicBezTo>
                <a:cubicBezTo>
                  <a:pt x="9301716" y="3878709"/>
                  <a:pt x="9304383" y="3882443"/>
                  <a:pt x="9304383" y="3887492"/>
                </a:cubicBezTo>
                <a:cubicBezTo>
                  <a:pt x="9304383" y="3891705"/>
                  <a:pt x="9302516" y="3895122"/>
                  <a:pt x="9298790" y="3897750"/>
                </a:cubicBezTo>
                <a:cubicBezTo>
                  <a:pt x="9295058" y="3900384"/>
                  <a:pt x="9289782" y="3901697"/>
                  <a:pt x="9282965" y="3901697"/>
                </a:cubicBezTo>
                <a:cubicBezTo>
                  <a:pt x="9275500" y="3901697"/>
                  <a:pt x="9269216" y="3899803"/>
                  <a:pt x="9264101" y="3896015"/>
                </a:cubicBezTo>
                <a:cubicBezTo>
                  <a:pt x="9258985" y="3892228"/>
                  <a:pt x="9256109" y="3887286"/>
                  <a:pt x="9255468" y="3881181"/>
                </a:cubicBezTo>
                <a:lnTo>
                  <a:pt x="9201439" y="3881181"/>
                </a:lnTo>
                <a:cubicBezTo>
                  <a:pt x="9202289" y="3892543"/>
                  <a:pt x="9206233" y="3902800"/>
                  <a:pt x="9213267" y="3911954"/>
                </a:cubicBezTo>
                <a:cubicBezTo>
                  <a:pt x="9220300" y="3921107"/>
                  <a:pt x="9229893" y="3928316"/>
                  <a:pt x="9242041" y="3933574"/>
                </a:cubicBezTo>
                <a:cubicBezTo>
                  <a:pt x="9254189" y="3938836"/>
                  <a:pt x="9268042" y="3941464"/>
                  <a:pt x="9283602" y="3941464"/>
                </a:cubicBezTo>
                <a:cubicBezTo>
                  <a:pt x="9298096" y="3941464"/>
                  <a:pt x="9310827" y="3939147"/>
                  <a:pt x="9321810" y="3934521"/>
                </a:cubicBezTo>
                <a:cubicBezTo>
                  <a:pt x="9332783" y="3929894"/>
                  <a:pt x="9341201" y="3923529"/>
                  <a:pt x="9347064" y="3915425"/>
                </a:cubicBezTo>
                <a:cubicBezTo>
                  <a:pt x="9352925" y="3907327"/>
                  <a:pt x="9355857" y="3898120"/>
                  <a:pt x="9355857" y="3887810"/>
                </a:cubicBezTo>
                <a:cubicBezTo>
                  <a:pt x="9355642" y="3875607"/>
                  <a:pt x="9352392" y="3865873"/>
                  <a:pt x="9346108" y="3858614"/>
                </a:cubicBezTo>
                <a:cubicBezTo>
                  <a:pt x="9339817" y="3851355"/>
                  <a:pt x="9332518" y="3846097"/>
                  <a:pt x="9324207" y="3842833"/>
                </a:cubicBezTo>
                <a:cubicBezTo>
                  <a:pt x="9315893" y="3839573"/>
                  <a:pt x="9305129" y="3836259"/>
                  <a:pt x="9291917" y="3832891"/>
                </a:cubicBezTo>
                <a:cubicBezTo>
                  <a:pt x="9280407" y="3830366"/>
                  <a:pt x="9271934" y="3827841"/>
                  <a:pt x="9266499" y="3825316"/>
                </a:cubicBezTo>
                <a:cubicBezTo>
                  <a:pt x="9261064" y="3822791"/>
                  <a:pt x="9258348" y="3819004"/>
                  <a:pt x="9258348" y="3813953"/>
                </a:cubicBezTo>
                <a:cubicBezTo>
                  <a:pt x="9258348" y="3809747"/>
                  <a:pt x="9260049" y="3806432"/>
                  <a:pt x="9263462" y="3804012"/>
                </a:cubicBezTo>
                <a:cubicBezTo>
                  <a:pt x="9266867" y="3801595"/>
                  <a:pt x="9271774" y="3800383"/>
                  <a:pt x="9278169" y="3800383"/>
                </a:cubicBezTo>
                <a:cubicBezTo>
                  <a:pt x="9285627" y="3800383"/>
                  <a:pt x="9291647" y="3802173"/>
                  <a:pt x="9296232" y="3805747"/>
                </a:cubicBezTo>
                <a:cubicBezTo>
                  <a:pt x="9300814" y="3809328"/>
                  <a:pt x="9303532" y="3814166"/>
                  <a:pt x="9304383" y="3820266"/>
                </a:cubicBezTo>
                <a:lnTo>
                  <a:pt x="9354897" y="3820266"/>
                </a:lnTo>
                <a:cubicBezTo>
                  <a:pt x="9352981" y="3802173"/>
                  <a:pt x="9345571" y="3787655"/>
                  <a:pt x="9332678" y="3776712"/>
                </a:cubicBezTo>
                <a:cubicBezTo>
                  <a:pt x="9319780" y="3765773"/>
                  <a:pt x="9302148" y="3760299"/>
                  <a:pt x="9279766" y="3760299"/>
                </a:cubicBezTo>
                <a:close/>
                <a:moveTo>
                  <a:pt x="9102961" y="3760292"/>
                </a:moveTo>
                <a:cubicBezTo>
                  <a:pt x="9085270" y="3760292"/>
                  <a:pt x="9069603" y="3763976"/>
                  <a:pt x="9055965" y="3771338"/>
                </a:cubicBezTo>
                <a:cubicBezTo>
                  <a:pt x="9042324" y="3778707"/>
                  <a:pt x="9031716" y="3789225"/>
                  <a:pt x="9024153" y="3802900"/>
                </a:cubicBezTo>
                <a:cubicBezTo>
                  <a:pt x="9016587" y="3816581"/>
                  <a:pt x="9012805" y="3832568"/>
                  <a:pt x="9012805" y="3850874"/>
                </a:cubicBezTo>
                <a:cubicBezTo>
                  <a:pt x="9012805" y="3869181"/>
                  <a:pt x="9016642" y="3885174"/>
                  <a:pt x="9024315" y="3898849"/>
                </a:cubicBezTo>
                <a:cubicBezTo>
                  <a:pt x="9031989" y="3912528"/>
                  <a:pt x="9042642" y="3923047"/>
                  <a:pt x="9056284" y="3930411"/>
                </a:cubicBezTo>
                <a:cubicBezTo>
                  <a:pt x="9069923" y="3937778"/>
                  <a:pt x="9085484" y="3941458"/>
                  <a:pt x="9102961" y="3941458"/>
                </a:cubicBezTo>
                <a:cubicBezTo>
                  <a:pt x="9117455" y="3941458"/>
                  <a:pt x="9130563" y="3938829"/>
                  <a:pt x="9142288" y="3933568"/>
                </a:cubicBezTo>
                <a:cubicBezTo>
                  <a:pt x="9154006" y="3928310"/>
                  <a:pt x="9163759" y="3921050"/>
                  <a:pt x="9171539" y="3911788"/>
                </a:cubicBezTo>
                <a:cubicBezTo>
                  <a:pt x="9179319" y="3902532"/>
                  <a:pt x="9184699" y="3892117"/>
                  <a:pt x="9187686" y="3880543"/>
                </a:cubicBezTo>
                <a:lnTo>
                  <a:pt x="9129499" y="3880543"/>
                </a:lnTo>
                <a:cubicBezTo>
                  <a:pt x="9124169" y="3891905"/>
                  <a:pt x="9114683" y="3897585"/>
                  <a:pt x="9101044" y="3897585"/>
                </a:cubicBezTo>
                <a:cubicBezTo>
                  <a:pt x="9091877" y="3897585"/>
                  <a:pt x="9084150" y="3894696"/>
                  <a:pt x="9077865" y="3888907"/>
                </a:cubicBezTo>
                <a:cubicBezTo>
                  <a:pt x="9071575" y="3883121"/>
                  <a:pt x="9068005" y="3874758"/>
                  <a:pt x="9067155" y="3863814"/>
                </a:cubicBezTo>
                <a:lnTo>
                  <a:pt x="9190882" y="3863814"/>
                </a:lnTo>
                <a:cubicBezTo>
                  <a:pt x="9191522" y="3858347"/>
                  <a:pt x="9191841" y="3853084"/>
                  <a:pt x="9191841" y="3848035"/>
                </a:cubicBezTo>
                <a:cubicBezTo>
                  <a:pt x="9191841" y="3830359"/>
                  <a:pt x="9188055" y="3814894"/>
                  <a:pt x="9180491" y="3801638"/>
                </a:cubicBezTo>
                <a:cubicBezTo>
                  <a:pt x="9172925" y="3788381"/>
                  <a:pt x="9162428" y="3778178"/>
                  <a:pt x="9149001" y="3771023"/>
                </a:cubicBezTo>
                <a:cubicBezTo>
                  <a:pt x="9135574" y="3763872"/>
                  <a:pt x="9120228" y="3760292"/>
                  <a:pt x="9102961" y="3760292"/>
                </a:cubicBezTo>
                <a:close/>
                <a:moveTo>
                  <a:pt x="9032051" y="3682268"/>
                </a:moveTo>
                <a:cubicBezTo>
                  <a:pt x="9034092" y="3682268"/>
                  <a:pt x="9036001" y="3682778"/>
                  <a:pt x="9037781" y="3683799"/>
                </a:cubicBezTo>
                <a:cubicBezTo>
                  <a:pt x="9039558" y="3684820"/>
                  <a:pt x="9040970" y="3686287"/>
                  <a:pt x="9042017" y="3688197"/>
                </a:cubicBezTo>
                <a:cubicBezTo>
                  <a:pt x="9043064" y="3690109"/>
                  <a:pt x="9043587" y="3692400"/>
                  <a:pt x="9043587" y="3695070"/>
                </a:cubicBezTo>
                <a:cubicBezTo>
                  <a:pt x="9043587" y="3697740"/>
                  <a:pt x="9043064" y="3700032"/>
                  <a:pt x="9042017" y="3701942"/>
                </a:cubicBezTo>
                <a:cubicBezTo>
                  <a:pt x="9040970" y="3703854"/>
                  <a:pt x="9039558" y="3705320"/>
                  <a:pt x="9037781" y="3706340"/>
                </a:cubicBezTo>
                <a:cubicBezTo>
                  <a:pt x="9036001" y="3707362"/>
                  <a:pt x="9034092" y="3707872"/>
                  <a:pt x="9032051" y="3707872"/>
                </a:cubicBezTo>
                <a:cubicBezTo>
                  <a:pt x="9030062" y="3707872"/>
                  <a:pt x="9028191" y="3707349"/>
                  <a:pt x="9026440" y="3706302"/>
                </a:cubicBezTo>
                <a:cubicBezTo>
                  <a:pt x="9024686" y="3705254"/>
                  <a:pt x="9023274" y="3703749"/>
                  <a:pt x="9022202" y="3701785"/>
                </a:cubicBezTo>
                <a:cubicBezTo>
                  <a:pt x="9021129" y="3699822"/>
                  <a:pt x="9020594" y="3697531"/>
                  <a:pt x="9020594" y="3694913"/>
                </a:cubicBezTo>
                <a:cubicBezTo>
                  <a:pt x="9020594" y="3692296"/>
                  <a:pt x="9021129" y="3690031"/>
                  <a:pt x="9022202" y="3688119"/>
                </a:cubicBezTo>
                <a:cubicBezTo>
                  <a:pt x="9023274" y="3686208"/>
                  <a:pt x="9024675" y="3684756"/>
                  <a:pt x="9026400" y="3683760"/>
                </a:cubicBezTo>
                <a:cubicBezTo>
                  <a:pt x="9028128" y="3682765"/>
                  <a:pt x="9030011" y="3682268"/>
                  <a:pt x="9032051" y="3682268"/>
                </a:cubicBezTo>
                <a:close/>
                <a:moveTo>
                  <a:pt x="9315846" y="3682192"/>
                </a:moveTo>
                <a:cubicBezTo>
                  <a:pt x="9318984" y="3682192"/>
                  <a:pt x="9321639" y="3683306"/>
                  <a:pt x="9323811" y="3685531"/>
                </a:cubicBezTo>
                <a:cubicBezTo>
                  <a:pt x="9325981" y="3687757"/>
                  <a:pt x="9327067" y="3690938"/>
                  <a:pt x="9327067" y="3695073"/>
                </a:cubicBezTo>
                <a:cubicBezTo>
                  <a:pt x="9327067" y="3697849"/>
                  <a:pt x="9326543" y="3700206"/>
                  <a:pt x="9325499" y="3702142"/>
                </a:cubicBezTo>
                <a:cubicBezTo>
                  <a:pt x="9324451" y="3704080"/>
                  <a:pt x="9323051" y="3705533"/>
                  <a:pt x="9321300" y="3706501"/>
                </a:cubicBezTo>
                <a:cubicBezTo>
                  <a:pt x="9319546" y="3707470"/>
                  <a:pt x="9317676" y="3707954"/>
                  <a:pt x="9315688" y="3707954"/>
                </a:cubicBezTo>
                <a:cubicBezTo>
                  <a:pt x="9312549" y="3707954"/>
                  <a:pt x="9309946" y="3706843"/>
                  <a:pt x="9307879" y="3704616"/>
                </a:cubicBezTo>
                <a:cubicBezTo>
                  <a:pt x="9305812" y="3702392"/>
                  <a:pt x="9304780" y="3699210"/>
                  <a:pt x="9304780" y="3695073"/>
                </a:cubicBezTo>
                <a:cubicBezTo>
                  <a:pt x="9304780" y="3690938"/>
                  <a:pt x="9305840" y="3687757"/>
                  <a:pt x="9307958" y="3685531"/>
                </a:cubicBezTo>
                <a:cubicBezTo>
                  <a:pt x="9310077" y="3683306"/>
                  <a:pt x="9312707" y="3682192"/>
                  <a:pt x="9315846" y="3682192"/>
                </a:cubicBezTo>
                <a:close/>
                <a:moveTo>
                  <a:pt x="9267344" y="3682192"/>
                </a:moveTo>
                <a:cubicBezTo>
                  <a:pt x="9270482" y="3682192"/>
                  <a:pt x="9273137" y="3683306"/>
                  <a:pt x="9275309" y="3685531"/>
                </a:cubicBezTo>
                <a:cubicBezTo>
                  <a:pt x="9277479" y="3687757"/>
                  <a:pt x="9278565" y="3690938"/>
                  <a:pt x="9278565" y="3695073"/>
                </a:cubicBezTo>
                <a:cubicBezTo>
                  <a:pt x="9278565" y="3697849"/>
                  <a:pt x="9278041" y="3700206"/>
                  <a:pt x="9276997" y="3702142"/>
                </a:cubicBezTo>
                <a:cubicBezTo>
                  <a:pt x="9275949" y="3704080"/>
                  <a:pt x="9274549" y="3705533"/>
                  <a:pt x="9272798" y="3706501"/>
                </a:cubicBezTo>
                <a:cubicBezTo>
                  <a:pt x="9271045" y="3707470"/>
                  <a:pt x="9269174" y="3707954"/>
                  <a:pt x="9267186" y="3707954"/>
                </a:cubicBezTo>
                <a:cubicBezTo>
                  <a:pt x="9264047" y="3707954"/>
                  <a:pt x="9261444" y="3706843"/>
                  <a:pt x="9259377" y="3704616"/>
                </a:cubicBezTo>
                <a:cubicBezTo>
                  <a:pt x="9257310" y="3702392"/>
                  <a:pt x="9256278" y="3699210"/>
                  <a:pt x="9256278" y="3695073"/>
                </a:cubicBezTo>
                <a:cubicBezTo>
                  <a:pt x="9256278" y="3690938"/>
                  <a:pt x="9257338" y="3687757"/>
                  <a:pt x="9259456" y="3685531"/>
                </a:cubicBezTo>
                <a:cubicBezTo>
                  <a:pt x="9261575" y="3683306"/>
                  <a:pt x="9264205" y="3682192"/>
                  <a:pt x="9267344" y="3682192"/>
                </a:cubicBezTo>
                <a:close/>
                <a:moveTo>
                  <a:pt x="8983155" y="3682192"/>
                </a:moveTo>
                <a:cubicBezTo>
                  <a:pt x="8986295" y="3682192"/>
                  <a:pt x="8988949" y="3683306"/>
                  <a:pt x="8991121" y="3685531"/>
                </a:cubicBezTo>
                <a:cubicBezTo>
                  <a:pt x="8993291" y="3687757"/>
                  <a:pt x="8994378" y="3690938"/>
                  <a:pt x="8994378" y="3695073"/>
                </a:cubicBezTo>
                <a:cubicBezTo>
                  <a:pt x="8994378" y="3697849"/>
                  <a:pt x="8993853" y="3700206"/>
                  <a:pt x="8992808" y="3702142"/>
                </a:cubicBezTo>
                <a:cubicBezTo>
                  <a:pt x="8991761" y="3704080"/>
                  <a:pt x="8990361" y="3705533"/>
                  <a:pt x="8988610" y="3706501"/>
                </a:cubicBezTo>
                <a:cubicBezTo>
                  <a:pt x="8986856" y="3707470"/>
                  <a:pt x="8984986" y="3707954"/>
                  <a:pt x="8982998" y="3707954"/>
                </a:cubicBezTo>
                <a:cubicBezTo>
                  <a:pt x="8979859" y="3707954"/>
                  <a:pt x="8977256" y="3706843"/>
                  <a:pt x="8975190" y="3704616"/>
                </a:cubicBezTo>
                <a:cubicBezTo>
                  <a:pt x="8973122" y="3702392"/>
                  <a:pt x="8972090" y="3699210"/>
                  <a:pt x="8972090" y="3695073"/>
                </a:cubicBezTo>
                <a:cubicBezTo>
                  <a:pt x="8972090" y="3690938"/>
                  <a:pt x="8973150" y="3687757"/>
                  <a:pt x="8975269" y="3685531"/>
                </a:cubicBezTo>
                <a:cubicBezTo>
                  <a:pt x="8977387" y="3683306"/>
                  <a:pt x="8980017" y="3682192"/>
                  <a:pt x="8983155" y="3682192"/>
                </a:cubicBezTo>
                <a:close/>
                <a:moveTo>
                  <a:pt x="9082514" y="3681641"/>
                </a:moveTo>
                <a:cubicBezTo>
                  <a:pt x="9085391" y="3681641"/>
                  <a:pt x="9087824" y="3682493"/>
                  <a:pt x="9089813" y="3684193"/>
                </a:cubicBezTo>
                <a:cubicBezTo>
                  <a:pt x="9091802" y="3685896"/>
                  <a:pt x="9092821" y="3688160"/>
                  <a:pt x="9092874" y="3690987"/>
                </a:cubicBezTo>
                <a:lnTo>
                  <a:pt x="9072235" y="3690987"/>
                </a:lnTo>
                <a:cubicBezTo>
                  <a:pt x="9072653" y="3688056"/>
                  <a:pt x="9073790" y="3685765"/>
                  <a:pt x="9075648" y="3684115"/>
                </a:cubicBezTo>
                <a:cubicBezTo>
                  <a:pt x="9077505" y="3682466"/>
                  <a:pt x="9079793" y="3681641"/>
                  <a:pt x="9082514" y="3681641"/>
                </a:cubicBezTo>
                <a:close/>
                <a:moveTo>
                  <a:pt x="9316001" y="3672611"/>
                </a:moveTo>
                <a:cubicBezTo>
                  <a:pt x="9311816" y="3672611"/>
                  <a:pt x="9308023" y="3673541"/>
                  <a:pt x="9304623" y="3675399"/>
                </a:cubicBezTo>
                <a:cubicBezTo>
                  <a:pt x="9301221" y="3677257"/>
                  <a:pt x="9298541" y="3679889"/>
                  <a:pt x="9296579" y="3683293"/>
                </a:cubicBezTo>
                <a:cubicBezTo>
                  <a:pt x="9294618" y="3686696"/>
                  <a:pt x="9293637" y="3690623"/>
                  <a:pt x="9293637" y="3695073"/>
                </a:cubicBezTo>
                <a:cubicBezTo>
                  <a:pt x="9293637" y="3699524"/>
                  <a:pt x="9294590" y="3703452"/>
                  <a:pt x="9296501" y="3706855"/>
                </a:cubicBezTo>
                <a:cubicBezTo>
                  <a:pt x="9298410" y="3710259"/>
                  <a:pt x="9301040" y="3712890"/>
                  <a:pt x="9304387" y="3714748"/>
                </a:cubicBezTo>
                <a:cubicBezTo>
                  <a:pt x="9307735" y="3716607"/>
                  <a:pt x="9311502" y="3717537"/>
                  <a:pt x="9315688" y="3717537"/>
                </a:cubicBezTo>
                <a:cubicBezTo>
                  <a:pt x="9319926" y="3717537"/>
                  <a:pt x="9323758" y="3716607"/>
                  <a:pt x="9327185" y="3714748"/>
                </a:cubicBezTo>
                <a:cubicBezTo>
                  <a:pt x="9330611" y="3712890"/>
                  <a:pt x="9333333" y="3710259"/>
                  <a:pt x="9335347" y="3706855"/>
                </a:cubicBezTo>
                <a:cubicBezTo>
                  <a:pt x="9337361" y="3703452"/>
                  <a:pt x="9338368" y="3699524"/>
                  <a:pt x="9338368" y="3695073"/>
                </a:cubicBezTo>
                <a:cubicBezTo>
                  <a:pt x="9338368" y="3690623"/>
                  <a:pt x="9337387" y="3686696"/>
                  <a:pt x="9335425" y="3683293"/>
                </a:cubicBezTo>
                <a:cubicBezTo>
                  <a:pt x="9333464" y="3679889"/>
                  <a:pt x="9330782" y="3677257"/>
                  <a:pt x="9327382" y="3675399"/>
                </a:cubicBezTo>
                <a:cubicBezTo>
                  <a:pt x="9323980" y="3673541"/>
                  <a:pt x="9320188" y="3672611"/>
                  <a:pt x="9316001" y="3672611"/>
                </a:cubicBezTo>
                <a:close/>
                <a:moveTo>
                  <a:pt x="9267500" y="3672611"/>
                </a:moveTo>
                <a:cubicBezTo>
                  <a:pt x="9263314" y="3672611"/>
                  <a:pt x="9259521" y="3673541"/>
                  <a:pt x="9256122" y="3675399"/>
                </a:cubicBezTo>
                <a:cubicBezTo>
                  <a:pt x="9252719" y="3677257"/>
                  <a:pt x="9250039" y="3679889"/>
                  <a:pt x="9248077" y="3683293"/>
                </a:cubicBezTo>
                <a:cubicBezTo>
                  <a:pt x="9246116" y="3686696"/>
                  <a:pt x="9245134" y="3690623"/>
                  <a:pt x="9245134" y="3695073"/>
                </a:cubicBezTo>
                <a:cubicBezTo>
                  <a:pt x="9245134" y="3699524"/>
                  <a:pt x="9246088" y="3703452"/>
                  <a:pt x="9247999" y="3706855"/>
                </a:cubicBezTo>
                <a:cubicBezTo>
                  <a:pt x="9249908" y="3710259"/>
                  <a:pt x="9252538" y="3712890"/>
                  <a:pt x="9255885" y="3714748"/>
                </a:cubicBezTo>
                <a:cubicBezTo>
                  <a:pt x="9259233" y="3716607"/>
                  <a:pt x="9263000" y="3717537"/>
                  <a:pt x="9267186" y="3717537"/>
                </a:cubicBezTo>
                <a:cubicBezTo>
                  <a:pt x="9271425" y="3717537"/>
                  <a:pt x="9275256" y="3716607"/>
                  <a:pt x="9278683" y="3714748"/>
                </a:cubicBezTo>
                <a:cubicBezTo>
                  <a:pt x="9282109" y="3712890"/>
                  <a:pt x="9284831" y="3710259"/>
                  <a:pt x="9286845" y="3706855"/>
                </a:cubicBezTo>
                <a:cubicBezTo>
                  <a:pt x="9288859" y="3703452"/>
                  <a:pt x="9289866" y="3699524"/>
                  <a:pt x="9289866" y="3695073"/>
                </a:cubicBezTo>
                <a:cubicBezTo>
                  <a:pt x="9289866" y="3690623"/>
                  <a:pt x="9288886" y="3686696"/>
                  <a:pt x="9286923" y="3683293"/>
                </a:cubicBezTo>
                <a:cubicBezTo>
                  <a:pt x="9284962" y="3679889"/>
                  <a:pt x="9282280" y="3677257"/>
                  <a:pt x="9278880" y="3675399"/>
                </a:cubicBezTo>
                <a:cubicBezTo>
                  <a:pt x="9275478" y="3673541"/>
                  <a:pt x="9271686" y="3672611"/>
                  <a:pt x="9267500" y="3672611"/>
                </a:cubicBezTo>
                <a:close/>
                <a:moveTo>
                  <a:pt x="9126543" y="3672611"/>
                </a:moveTo>
                <a:cubicBezTo>
                  <a:pt x="9123037" y="3672611"/>
                  <a:pt x="9119990" y="3673189"/>
                  <a:pt x="9117400" y="3674339"/>
                </a:cubicBezTo>
                <a:cubicBezTo>
                  <a:pt x="9114810" y="3675491"/>
                  <a:pt x="9112822" y="3677062"/>
                  <a:pt x="9111436" y="3679053"/>
                </a:cubicBezTo>
                <a:cubicBezTo>
                  <a:pt x="9110049" y="3681043"/>
                  <a:pt x="9109356" y="3683241"/>
                  <a:pt x="9109356" y="3685650"/>
                </a:cubicBezTo>
                <a:cubicBezTo>
                  <a:pt x="9109356" y="3688583"/>
                  <a:pt x="9110101" y="3690912"/>
                  <a:pt x="9111592" y="3692640"/>
                </a:cubicBezTo>
                <a:cubicBezTo>
                  <a:pt x="9113085" y="3694367"/>
                  <a:pt x="9114861" y="3695651"/>
                  <a:pt x="9116929" y="3696488"/>
                </a:cubicBezTo>
                <a:cubicBezTo>
                  <a:pt x="9118996" y="3697327"/>
                  <a:pt x="9121649" y="3698138"/>
                  <a:pt x="9124894" y="3698923"/>
                </a:cubicBezTo>
                <a:cubicBezTo>
                  <a:pt x="9128033" y="3699761"/>
                  <a:pt x="9130322" y="3700533"/>
                  <a:pt x="9131760" y="3701240"/>
                </a:cubicBezTo>
                <a:cubicBezTo>
                  <a:pt x="9133198" y="3701947"/>
                  <a:pt x="9133919" y="3703007"/>
                  <a:pt x="9133919" y="3704421"/>
                </a:cubicBezTo>
                <a:cubicBezTo>
                  <a:pt x="9133919" y="3705730"/>
                  <a:pt x="9133330" y="3706804"/>
                  <a:pt x="9132154" y="3707641"/>
                </a:cubicBezTo>
                <a:cubicBezTo>
                  <a:pt x="9130976" y="3708480"/>
                  <a:pt x="9129341" y="3708898"/>
                  <a:pt x="9127247" y="3708898"/>
                </a:cubicBezTo>
                <a:cubicBezTo>
                  <a:pt x="9125102" y="3708898"/>
                  <a:pt x="9123311" y="3708349"/>
                  <a:pt x="9121873" y="3707248"/>
                </a:cubicBezTo>
                <a:cubicBezTo>
                  <a:pt x="9120432" y="3706148"/>
                  <a:pt x="9119609" y="3704763"/>
                  <a:pt x="9119401" y="3703086"/>
                </a:cubicBezTo>
                <a:lnTo>
                  <a:pt x="9108336" y="3703086"/>
                </a:lnTo>
                <a:cubicBezTo>
                  <a:pt x="9108494" y="3705756"/>
                  <a:pt x="9109395" y="3708191"/>
                  <a:pt x="9111044" y="3710391"/>
                </a:cubicBezTo>
                <a:cubicBezTo>
                  <a:pt x="9112691" y="3712590"/>
                  <a:pt x="9114928" y="3714330"/>
                  <a:pt x="9117752" y="3715613"/>
                </a:cubicBezTo>
                <a:cubicBezTo>
                  <a:pt x="9120579" y="3716896"/>
                  <a:pt x="9123769" y="3717537"/>
                  <a:pt x="9127327" y="3717537"/>
                </a:cubicBezTo>
                <a:cubicBezTo>
                  <a:pt x="9130779" y="3717537"/>
                  <a:pt x="9133801" y="3716974"/>
                  <a:pt x="9136391" y="3715849"/>
                </a:cubicBezTo>
                <a:cubicBezTo>
                  <a:pt x="9138981" y="3714724"/>
                  <a:pt x="9140968" y="3713167"/>
                  <a:pt x="9142355" y="3711176"/>
                </a:cubicBezTo>
                <a:cubicBezTo>
                  <a:pt x="9143740" y="3709186"/>
                  <a:pt x="9144434" y="3706934"/>
                  <a:pt x="9144434" y="3704421"/>
                </a:cubicBezTo>
                <a:cubicBezTo>
                  <a:pt x="9144382" y="3701542"/>
                  <a:pt x="9143611" y="3699225"/>
                  <a:pt x="9142120" y="3697471"/>
                </a:cubicBezTo>
                <a:cubicBezTo>
                  <a:pt x="9140629" y="3695716"/>
                  <a:pt x="9138862" y="3694420"/>
                  <a:pt x="9136822" y="3693582"/>
                </a:cubicBezTo>
                <a:cubicBezTo>
                  <a:pt x="9134781" y="3692745"/>
                  <a:pt x="9132193" y="3691933"/>
                  <a:pt x="9129053" y="3691148"/>
                </a:cubicBezTo>
                <a:cubicBezTo>
                  <a:pt x="9125965" y="3690362"/>
                  <a:pt x="9123690" y="3689590"/>
                  <a:pt x="9122225" y="3688830"/>
                </a:cubicBezTo>
                <a:cubicBezTo>
                  <a:pt x="9120760" y="3688072"/>
                  <a:pt x="9120029" y="3686959"/>
                  <a:pt x="9120029" y="3685492"/>
                </a:cubicBezTo>
                <a:cubicBezTo>
                  <a:pt x="9120029" y="3684184"/>
                  <a:pt x="9120564" y="3683163"/>
                  <a:pt x="9121638" y="3682429"/>
                </a:cubicBezTo>
                <a:cubicBezTo>
                  <a:pt x="9122709" y="3681697"/>
                  <a:pt x="9124239" y="3681330"/>
                  <a:pt x="9126227" y="3681330"/>
                </a:cubicBezTo>
                <a:cubicBezTo>
                  <a:pt x="9128373" y="3681330"/>
                  <a:pt x="9130085" y="3681841"/>
                  <a:pt x="9131368" y="3682862"/>
                </a:cubicBezTo>
                <a:cubicBezTo>
                  <a:pt x="9132649" y="3683883"/>
                  <a:pt x="9133369" y="3685256"/>
                  <a:pt x="9133526" y="3686984"/>
                </a:cubicBezTo>
                <a:lnTo>
                  <a:pt x="9144042" y="3686984"/>
                </a:lnTo>
                <a:cubicBezTo>
                  <a:pt x="9143729" y="3682587"/>
                  <a:pt x="9142028" y="3679091"/>
                  <a:pt x="9138941" y="3676499"/>
                </a:cubicBezTo>
                <a:cubicBezTo>
                  <a:pt x="9135854" y="3673907"/>
                  <a:pt x="9131722" y="3672611"/>
                  <a:pt x="9126543" y="3672611"/>
                </a:cubicBezTo>
                <a:close/>
                <a:moveTo>
                  <a:pt x="8983312" y="3672611"/>
                </a:moveTo>
                <a:cubicBezTo>
                  <a:pt x="8979126" y="3672611"/>
                  <a:pt x="8975333" y="3673541"/>
                  <a:pt x="8971933" y="3675399"/>
                </a:cubicBezTo>
                <a:cubicBezTo>
                  <a:pt x="8968531" y="3677257"/>
                  <a:pt x="8965851" y="3679889"/>
                  <a:pt x="8963889" y="3683293"/>
                </a:cubicBezTo>
                <a:cubicBezTo>
                  <a:pt x="8961928" y="3686696"/>
                  <a:pt x="8960946" y="3690623"/>
                  <a:pt x="8960946" y="3695073"/>
                </a:cubicBezTo>
                <a:cubicBezTo>
                  <a:pt x="8960946" y="3699524"/>
                  <a:pt x="8961900" y="3703452"/>
                  <a:pt x="8963811" y="3706855"/>
                </a:cubicBezTo>
                <a:cubicBezTo>
                  <a:pt x="8965720" y="3710259"/>
                  <a:pt x="8968350" y="3712890"/>
                  <a:pt x="8971698" y="3714748"/>
                </a:cubicBezTo>
                <a:cubicBezTo>
                  <a:pt x="8975046" y="3716607"/>
                  <a:pt x="8978812" y="3717537"/>
                  <a:pt x="8982998" y="3717537"/>
                </a:cubicBezTo>
                <a:cubicBezTo>
                  <a:pt x="8987236" y="3717537"/>
                  <a:pt x="8991067" y="3716607"/>
                  <a:pt x="8994495" y="3714748"/>
                </a:cubicBezTo>
                <a:cubicBezTo>
                  <a:pt x="8997921" y="3712890"/>
                  <a:pt x="9000642" y="3710259"/>
                  <a:pt x="9002657" y="3706855"/>
                </a:cubicBezTo>
                <a:cubicBezTo>
                  <a:pt x="9004671" y="3703452"/>
                  <a:pt x="9005678" y="3699524"/>
                  <a:pt x="9005678" y="3695073"/>
                </a:cubicBezTo>
                <a:cubicBezTo>
                  <a:pt x="9005678" y="3690623"/>
                  <a:pt x="9004698" y="3686696"/>
                  <a:pt x="9002735" y="3683293"/>
                </a:cubicBezTo>
                <a:cubicBezTo>
                  <a:pt x="9000773" y="3679889"/>
                  <a:pt x="8998092" y="3677257"/>
                  <a:pt x="8994692" y="3675399"/>
                </a:cubicBezTo>
                <a:cubicBezTo>
                  <a:pt x="8991290" y="3673541"/>
                  <a:pt x="8987498" y="3672611"/>
                  <a:pt x="8983312" y="3672611"/>
                </a:cubicBezTo>
                <a:close/>
                <a:moveTo>
                  <a:pt x="9082829" y="3672609"/>
                </a:moveTo>
                <a:cubicBezTo>
                  <a:pt x="9078539" y="3672609"/>
                  <a:pt x="9074747" y="3673525"/>
                  <a:pt x="9071449" y="3675357"/>
                </a:cubicBezTo>
                <a:cubicBezTo>
                  <a:pt x="9068154" y="3677191"/>
                  <a:pt x="9065590" y="3679809"/>
                  <a:pt x="9063758" y="3683212"/>
                </a:cubicBezTo>
                <a:cubicBezTo>
                  <a:pt x="9061928" y="3686617"/>
                  <a:pt x="9061013" y="3690570"/>
                  <a:pt x="9061013" y="3695072"/>
                </a:cubicBezTo>
                <a:cubicBezTo>
                  <a:pt x="9061013" y="3699523"/>
                  <a:pt x="9061941" y="3703450"/>
                  <a:pt x="9063797" y="3706854"/>
                </a:cubicBezTo>
                <a:cubicBezTo>
                  <a:pt x="9065655" y="3710257"/>
                  <a:pt x="9068245" y="3712889"/>
                  <a:pt x="9071567" y="3714746"/>
                </a:cubicBezTo>
                <a:cubicBezTo>
                  <a:pt x="9074889" y="3716606"/>
                  <a:pt x="9078642" y="3717535"/>
                  <a:pt x="9082829" y="3717535"/>
                </a:cubicBezTo>
                <a:cubicBezTo>
                  <a:pt x="9088007" y="3717535"/>
                  <a:pt x="9092375" y="3716188"/>
                  <a:pt x="9095935" y="3713490"/>
                </a:cubicBezTo>
                <a:cubicBezTo>
                  <a:pt x="9099491" y="3710794"/>
                  <a:pt x="9101899" y="3707351"/>
                  <a:pt x="9103153" y="3703162"/>
                </a:cubicBezTo>
                <a:lnTo>
                  <a:pt x="9091304" y="3703162"/>
                </a:lnTo>
                <a:cubicBezTo>
                  <a:pt x="9089577" y="3706670"/>
                  <a:pt x="9086674" y="3708424"/>
                  <a:pt x="9082593" y="3708424"/>
                </a:cubicBezTo>
                <a:cubicBezTo>
                  <a:pt x="9079769" y="3708424"/>
                  <a:pt x="9077387" y="3707534"/>
                  <a:pt x="9075451" y="3705753"/>
                </a:cubicBezTo>
                <a:cubicBezTo>
                  <a:pt x="9073516" y="3703974"/>
                  <a:pt x="9072417" y="3701512"/>
                  <a:pt x="9072156" y="3698370"/>
                </a:cubicBezTo>
                <a:lnTo>
                  <a:pt x="9103939" y="3698370"/>
                </a:lnTo>
                <a:cubicBezTo>
                  <a:pt x="9104148" y="3697113"/>
                  <a:pt x="9104253" y="3695700"/>
                  <a:pt x="9104253" y="3694129"/>
                </a:cubicBezTo>
                <a:cubicBezTo>
                  <a:pt x="9104253" y="3689888"/>
                  <a:pt x="9103350" y="3686131"/>
                  <a:pt x="9101544" y="3682859"/>
                </a:cubicBezTo>
                <a:cubicBezTo>
                  <a:pt x="9099740" y="3679587"/>
                  <a:pt x="9097202" y="3677060"/>
                  <a:pt x="9093934" y="3675280"/>
                </a:cubicBezTo>
                <a:cubicBezTo>
                  <a:pt x="9090663" y="3673500"/>
                  <a:pt x="9086961" y="3672609"/>
                  <a:pt x="9082829" y="3672609"/>
                </a:cubicBezTo>
                <a:close/>
                <a:moveTo>
                  <a:pt x="9170571" y="3672608"/>
                </a:moveTo>
                <a:cubicBezTo>
                  <a:pt x="9166384" y="3672608"/>
                  <a:pt x="9162671" y="3673538"/>
                  <a:pt x="9159427" y="3675396"/>
                </a:cubicBezTo>
                <a:cubicBezTo>
                  <a:pt x="9156182" y="3677255"/>
                  <a:pt x="9153647" y="3679873"/>
                  <a:pt x="9151814" y="3683251"/>
                </a:cubicBezTo>
                <a:cubicBezTo>
                  <a:pt x="9149984" y="3686628"/>
                  <a:pt x="9149068" y="3690569"/>
                  <a:pt x="9149068" y="3695071"/>
                </a:cubicBezTo>
                <a:cubicBezTo>
                  <a:pt x="9149068" y="3699575"/>
                  <a:pt x="9149984" y="3703515"/>
                  <a:pt x="9151814" y="3706892"/>
                </a:cubicBezTo>
                <a:cubicBezTo>
                  <a:pt x="9153647" y="3710269"/>
                  <a:pt x="9156182" y="3712888"/>
                  <a:pt x="9159427" y="3714746"/>
                </a:cubicBezTo>
                <a:cubicBezTo>
                  <a:pt x="9162671" y="3716605"/>
                  <a:pt x="9166384" y="3717534"/>
                  <a:pt x="9170571" y="3717534"/>
                </a:cubicBezTo>
                <a:cubicBezTo>
                  <a:pt x="9175908" y="3717534"/>
                  <a:pt x="9180353" y="3716148"/>
                  <a:pt x="9183912" y="3713372"/>
                </a:cubicBezTo>
                <a:cubicBezTo>
                  <a:pt x="9187468" y="3710597"/>
                  <a:pt x="9189848" y="3706853"/>
                  <a:pt x="9191053" y="3702140"/>
                </a:cubicBezTo>
                <a:lnTo>
                  <a:pt x="9179203" y="3702140"/>
                </a:lnTo>
                <a:cubicBezTo>
                  <a:pt x="9177842" y="3706120"/>
                  <a:pt x="9174938" y="3708110"/>
                  <a:pt x="9170492" y="3708110"/>
                </a:cubicBezTo>
                <a:cubicBezTo>
                  <a:pt x="9167354" y="3708110"/>
                  <a:pt x="9164868" y="3706970"/>
                  <a:pt x="9163037" y="3704692"/>
                </a:cubicBezTo>
                <a:cubicBezTo>
                  <a:pt x="9161204" y="3702414"/>
                  <a:pt x="9160291" y="3699208"/>
                  <a:pt x="9160291" y="3695071"/>
                </a:cubicBezTo>
                <a:cubicBezTo>
                  <a:pt x="9160291" y="3690882"/>
                  <a:pt x="9161204" y="3687649"/>
                  <a:pt x="9163037" y="3685371"/>
                </a:cubicBezTo>
                <a:cubicBezTo>
                  <a:pt x="9164868" y="3683093"/>
                  <a:pt x="9167354" y="3681955"/>
                  <a:pt x="9170492" y="3681955"/>
                </a:cubicBezTo>
                <a:cubicBezTo>
                  <a:pt x="9172690" y="3681955"/>
                  <a:pt x="9174534" y="3682492"/>
                  <a:pt x="9176024" y="3683565"/>
                </a:cubicBezTo>
                <a:cubicBezTo>
                  <a:pt x="9177515" y="3684639"/>
                  <a:pt x="9178575" y="3686117"/>
                  <a:pt x="9179203" y="3688002"/>
                </a:cubicBezTo>
                <a:lnTo>
                  <a:pt x="9191053" y="3688002"/>
                </a:lnTo>
                <a:cubicBezTo>
                  <a:pt x="9189848" y="3683133"/>
                  <a:pt x="9187483" y="3679351"/>
                  <a:pt x="9183952" y="3676653"/>
                </a:cubicBezTo>
                <a:cubicBezTo>
                  <a:pt x="9180420" y="3673957"/>
                  <a:pt x="9175959" y="3672608"/>
                  <a:pt x="9170571" y="3672608"/>
                </a:cubicBezTo>
                <a:close/>
                <a:moveTo>
                  <a:pt x="9029225" y="3672607"/>
                </a:moveTo>
                <a:cubicBezTo>
                  <a:pt x="9025510" y="3672607"/>
                  <a:pt x="9022149" y="3673524"/>
                  <a:pt x="9019141" y="3675355"/>
                </a:cubicBezTo>
                <a:cubicBezTo>
                  <a:pt x="9016133" y="3677189"/>
                  <a:pt x="9013753" y="3679807"/>
                  <a:pt x="9012001" y="3683209"/>
                </a:cubicBezTo>
                <a:cubicBezTo>
                  <a:pt x="9010247" y="3686614"/>
                  <a:pt x="9009371" y="3690514"/>
                  <a:pt x="9009371" y="3694913"/>
                </a:cubicBezTo>
                <a:cubicBezTo>
                  <a:pt x="9009371" y="3699364"/>
                  <a:pt x="9010247" y="3703304"/>
                  <a:pt x="9012001" y="3706733"/>
                </a:cubicBezTo>
                <a:cubicBezTo>
                  <a:pt x="9013753" y="3710163"/>
                  <a:pt x="9016146" y="3712820"/>
                  <a:pt x="9019180" y="3714705"/>
                </a:cubicBezTo>
                <a:cubicBezTo>
                  <a:pt x="9022215" y="3716590"/>
                  <a:pt x="9025564" y="3717533"/>
                  <a:pt x="9029225" y="3717533"/>
                </a:cubicBezTo>
                <a:cubicBezTo>
                  <a:pt x="9032417" y="3717533"/>
                  <a:pt x="9035254" y="3716851"/>
                  <a:pt x="9037741" y="3715490"/>
                </a:cubicBezTo>
                <a:cubicBezTo>
                  <a:pt x="9040224" y="3714129"/>
                  <a:pt x="9042175" y="3712427"/>
                  <a:pt x="9043587" y="3710385"/>
                </a:cubicBezTo>
                <a:lnTo>
                  <a:pt x="9043587" y="3717140"/>
                </a:lnTo>
                <a:cubicBezTo>
                  <a:pt x="9043587" y="3721015"/>
                  <a:pt x="9042593" y="3723907"/>
                  <a:pt x="9040605" y="3725819"/>
                </a:cubicBezTo>
                <a:cubicBezTo>
                  <a:pt x="9038615" y="3727729"/>
                  <a:pt x="9036027" y="3728685"/>
                  <a:pt x="9032835" y="3728685"/>
                </a:cubicBezTo>
                <a:cubicBezTo>
                  <a:pt x="9030114" y="3728685"/>
                  <a:pt x="9027800" y="3728097"/>
                  <a:pt x="9025890" y="3726918"/>
                </a:cubicBezTo>
                <a:cubicBezTo>
                  <a:pt x="9023980" y="3725741"/>
                  <a:pt x="9022738" y="3724156"/>
                  <a:pt x="9022162" y="3722167"/>
                </a:cubicBezTo>
                <a:lnTo>
                  <a:pt x="9011254" y="3722167"/>
                </a:lnTo>
                <a:cubicBezTo>
                  <a:pt x="9011778" y="3727141"/>
                  <a:pt x="9014014" y="3731067"/>
                  <a:pt x="9017964" y="3733948"/>
                </a:cubicBezTo>
                <a:cubicBezTo>
                  <a:pt x="9021914" y="3736827"/>
                  <a:pt x="9026976" y="3738268"/>
                  <a:pt x="9033150" y="3738268"/>
                </a:cubicBezTo>
                <a:cubicBezTo>
                  <a:pt x="9037752" y="3738268"/>
                  <a:pt x="9041676" y="3737337"/>
                  <a:pt x="9044920" y="3735479"/>
                </a:cubicBezTo>
                <a:cubicBezTo>
                  <a:pt x="9048165" y="3733621"/>
                  <a:pt x="9050598" y="3731107"/>
                  <a:pt x="9052219" y="3727939"/>
                </a:cubicBezTo>
                <a:cubicBezTo>
                  <a:pt x="9053840" y="3724771"/>
                  <a:pt x="9054652" y="3721171"/>
                  <a:pt x="9054652" y="3717140"/>
                </a:cubicBezTo>
                <a:lnTo>
                  <a:pt x="9054652" y="3673314"/>
                </a:lnTo>
                <a:lnTo>
                  <a:pt x="9043587" y="3673314"/>
                </a:lnTo>
                <a:lnTo>
                  <a:pt x="9043587" y="3679518"/>
                </a:lnTo>
                <a:cubicBezTo>
                  <a:pt x="9042175" y="3677476"/>
                  <a:pt x="9040238" y="3675815"/>
                  <a:pt x="9037781" y="3674532"/>
                </a:cubicBezTo>
                <a:cubicBezTo>
                  <a:pt x="9035320" y="3673248"/>
                  <a:pt x="9032469" y="3672607"/>
                  <a:pt x="9029225" y="3672607"/>
                </a:cubicBezTo>
                <a:close/>
                <a:moveTo>
                  <a:pt x="9344794" y="3658741"/>
                </a:moveTo>
                <a:lnTo>
                  <a:pt x="9344794" y="3716862"/>
                </a:lnTo>
                <a:lnTo>
                  <a:pt x="9355780" y="3716862"/>
                </a:lnTo>
                <a:lnTo>
                  <a:pt x="9355780" y="3658741"/>
                </a:lnTo>
                <a:close/>
                <a:moveTo>
                  <a:pt x="9197574" y="3658707"/>
                </a:moveTo>
                <a:lnTo>
                  <a:pt x="9197574" y="3716828"/>
                </a:lnTo>
                <a:lnTo>
                  <a:pt x="9208560" y="3716828"/>
                </a:lnTo>
                <a:lnTo>
                  <a:pt x="9208560" y="3692794"/>
                </a:lnTo>
                <a:cubicBezTo>
                  <a:pt x="9208560" y="3689338"/>
                  <a:pt x="9209436" y="3686682"/>
                  <a:pt x="9211189" y="3684822"/>
                </a:cubicBezTo>
                <a:cubicBezTo>
                  <a:pt x="9212943" y="3682964"/>
                  <a:pt x="9215336" y="3682034"/>
                  <a:pt x="9218370" y="3682034"/>
                </a:cubicBezTo>
                <a:cubicBezTo>
                  <a:pt x="9221353" y="3682034"/>
                  <a:pt x="9223706" y="3682964"/>
                  <a:pt x="9225433" y="3684822"/>
                </a:cubicBezTo>
                <a:cubicBezTo>
                  <a:pt x="9227160" y="3686682"/>
                  <a:pt x="9228023" y="3689338"/>
                  <a:pt x="9228023" y="3692794"/>
                </a:cubicBezTo>
                <a:lnTo>
                  <a:pt x="9228023" y="3716828"/>
                </a:lnTo>
                <a:lnTo>
                  <a:pt x="9239009" y="3716828"/>
                </a:lnTo>
                <a:lnTo>
                  <a:pt x="9239009" y="3691301"/>
                </a:lnTo>
                <a:cubicBezTo>
                  <a:pt x="9239009" y="3687375"/>
                  <a:pt x="9238290" y="3684011"/>
                  <a:pt x="9236850" y="3681209"/>
                </a:cubicBezTo>
                <a:cubicBezTo>
                  <a:pt x="9235412" y="3678408"/>
                  <a:pt x="9233411" y="3676288"/>
                  <a:pt x="9230848" y="3674847"/>
                </a:cubicBezTo>
                <a:cubicBezTo>
                  <a:pt x="9228284" y="3673408"/>
                  <a:pt x="9225354" y="3672687"/>
                  <a:pt x="9222059" y="3672687"/>
                </a:cubicBezTo>
                <a:cubicBezTo>
                  <a:pt x="9219181" y="3672687"/>
                  <a:pt x="9216566" y="3673225"/>
                  <a:pt x="9214210" y="3674298"/>
                </a:cubicBezTo>
                <a:cubicBezTo>
                  <a:pt x="9211857" y="3675371"/>
                  <a:pt x="9209974" y="3676850"/>
                  <a:pt x="9208560" y="3678735"/>
                </a:cubicBezTo>
                <a:lnTo>
                  <a:pt x="9208560" y="3658707"/>
                </a:lnTo>
                <a:close/>
                <a:moveTo>
                  <a:pt x="8913386" y="3658707"/>
                </a:moveTo>
                <a:lnTo>
                  <a:pt x="8913386" y="3716828"/>
                </a:lnTo>
                <a:lnTo>
                  <a:pt x="8924372" y="3716828"/>
                </a:lnTo>
                <a:lnTo>
                  <a:pt x="8924372" y="3692794"/>
                </a:lnTo>
                <a:cubicBezTo>
                  <a:pt x="8924372" y="3689338"/>
                  <a:pt x="8925247" y="3686682"/>
                  <a:pt x="8927001" y="3684822"/>
                </a:cubicBezTo>
                <a:cubicBezTo>
                  <a:pt x="8928753" y="3682964"/>
                  <a:pt x="8931147" y="3682034"/>
                  <a:pt x="8934181" y="3682034"/>
                </a:cubicBezTo>
                <a:cubicBezTo>
                  <a:pt x="8937164" y="3682034"/>
                  <a:pt x="8939518" y="3682964"/>
                  <a:pt x="8941244" y="3684822"/>
                </a:cubicBezTo>
                <a:cubicBezTo>
                  <a:pt x="8942971" y="3686682"/>
                  <a:pt x="8943834" y="3689338"/>
                  <a:pt x="8943834" y="3692794"/>
                </a:cubicBezTo>
                <a:lnTo>
                  <a:pt x="8943834" y="3716828"/>
                </a:lnTo>
                <a:lnTo>
                  <a:pt x="8954820" y="3716828"/>
                </a:lnTo>
                <a:lnTo>
                  <a:pt x="8954820" y="3691301"/>
                </a:lnTo>
                <a:cubicBezTo>
                  <a:pt x="8954820" y="3687375"/>
                  <a:pt x="8954101" y="3684011"/>
                  <a:pt x="8952662" y="3681209"/>
                </a:cubicBezTo>
                <a:cubicBezTo>
                  <a:pt x="8951222" y="3678408"/>
                  <a:pt x="8949221" y="3676288"/>
                  <a:pt x="8946659" y="3674847"/>
                </a:cubicBezTo>
                <a:cubicBezTo>
                  <a:pt x="8944095" y="3673408"/>
                  <a:pt x="8941165" y="3672687"/>
                  <a:pt x="8937869" y="3672687"/>
                </a:cubicBezTo>
                <a:cubicBezTo>
                  <a:pt x="8934992" y="3672687"/>
                  <a:pt x="8932376" y="3673225"/>
                  <a:pt x="8930022" y="3674298"/>
                </a:cubicBezTo>
                <a:cubicBezTo>
                  <a:pt x="8927668" y="3675371"/>
                  <a:pt x="8925784" y="3676850"/>
                  <a:pt x="8924372" y="3678735"/>
                </a:cubicBezTo>
                <a:lnTo>
                  <a:pt x="8924372" y="3658707"/>
                </a:lnTo>
                <a:close/>
                <a:moveTo>
                  <a:pt x="8686393" y="3649867"/>
                </a:moveTo>
                <a:cubicBezTo>
                  <a:pt x="8686393" y="3699235"/>
                  <a:pt x="8726380" y="3739256"/>
                  <a:pt x="8775707" y="3739256"/>
                </a:cubicBezTo>
                <a:cubicBezTo>
                  <a:pt x="8825034" y="3739256"/>
                  <a:pt x="8865022" y="3699235"/>
                  <a:pt x="8865022" y="3649867"/>
                </a:cubicBezTo>
                <a:lnTo>
                  <a:pt x="8821608" y="3649867"/>
                </a:lnTo>
                <a:cubicBezTo>
                  <a:pt x="8821608" y="3675239"/>
                  <a:pt x="8801057" y="3695806"/>
                  <a:pt x="8775707" y="3695806"/>
                </a:cubicBezTo>
                <a:cubicBezTo>
                  <a:pt x="8750356" y="3695806"/>
                  <a:pt x="8729806" y="3675239"/>
                  <a:pt x="8729806" y="3649867"/>
                </a:cubicBezTo>
                <a:close/>
                <a:moveTo>
                  <a:pt x="9570620" y="1418878"/>
                </a:moveTo>
                <a:lnTo>
                  <a:pt x="9355781" y="1633717"/>
                </a:lnTo>
                <a:lnTo>
                  <a:pt x="9355781" y="1641337"/>
                </a:lnTo>
                <a:lnTo>
                  <a:pt x="9574430" y="1422688"/>
                </a:lnTo>
                <a:close/>
                <a:moveTo>
                  <a:pt x="9532520" y="1418878"/>
                </a:moveTo>
                <a:lnTo>
                  <a:pt x="9355781" y="1595617"/>
                </a:lnTo>
                <a:lnTo>
                  <a:pt x="9355781" y="1603237"/>
                </a:lnTo>
                <a:lnTo>
                  <a:pt x="9536330" y="1422688"/>
                </a:lnTo>
                <a:close/>
                <a:moveTo>
                  <a:pt x="9494420" y="1418878"/>
                </a:moveTo>
                <a:lnTo>
                  <a:pt x="9355781" y="1557517"/>
                </a:lnTo>
                <a:lnTo>
                  <a:pt x="9355781" y="1565137"/>
                </a:lnTo>
                <a:lnTo>
                  <a:pt x="9498230" y="1422688"/>
                </a:lnTo>
                <a:close/>
                <a:moveTo>
                  <a:pt x="9456320" y="1418878"/>
                </a:moveTo>
                <a:lnTo>
                  <a:pt x="9355781" y="1519417"/>
                </a:lnTo>
                <a:lnTo>
                  <a:pt x="9355781" y="1527037"/>
                </a:lnTo>
                <a:lnTo>
                  <a:pt x="9460130" y="1422688"/>
                </a:lnTo>
                <a:close/>
                <a:moveTo>
                  <a:pt x="9418220" y="1418878"/>
                </a:moveTo>
                <a:lnTo>
                  <a:pt x="9355781" y="1481317"/>
                </a:lnTo>
                <a:lnTo>
                  <a:pt x="9355781" y="1488937"/>
                </a:lnTo>
                <a:lnTo>
                  <a:pt x="9422030" y="1422688"/>
                </a:lnTo>
                <a:close/>
                <a:moveTo>
                  <a:pt x="9380120" y="1418878"/>
                </a:moveTo>
                <a:lnTo>
                  <a:pt x="9355781" y="1443217"/>
                </a:lnTo>
                <a:lnTo>
                  <a:pt x="9355781" y="1450837"/>
                </a:lnTo>
                <a:lnTo>
                  <a:pt x="9383930" y="1422688"/>
                </a:lnTo>
                <a:close/>
                <a:moveTo>
                  <a:pt x="0" y="0"/>
                </a:moveTo>
                <a:lnTo>
                  <a:pt x="3649813" y="0"/>
                </a:lnTo>
                <a:lnTo>
                  <a:pt x="5398520" y="0"/>
                </a:lnTo>
                <a:lnTo>
                  <a:pt x="5398520" y="1"/>
                </a:lnTo>
                <a:lnTo>
                  <a:pt x="9601199" y="1"/>
                </a:lnTo>
                <a:lnTo>
                  <a:pt x="9601199" y="0"/>
                </a:lnTo>
                <a:lnTo>
                  <a:pt x="9601200" y="0"/>
                </a:lnTo>
                <a:lnTo>
                  <a:pt x="9601200" y="1426398"/>
                </a:lnTo>
                <a:lnTo>
                  <a:pt x="9355781" y="1671817"/>
                </a:lnTo>
                <a:lnTo>
                  <a:pt x="9355781" y="1679437"/>
                </a:lnTo>
                <a:lnTo>
                  <a:pt x="9601200" y="1434018"/>
                </a:lnTo>
                <a:lnTo>
                  <a:pt x="9601200" y="1464498"/>
                </a:lnTo>
                <a:lnTo>
                  <a:pt x="9355781" y="1709917"/>
                </a:lnTo>
                <a:lnTo>
                  <a:pt x="9355781" y="1717537"/>
                </a:lnTo>
                <a:lnTo>
                  <a:pt x="9601200" y="1472118"/>
                </a:lnTo>
                <a:lnTo>
                  <a:pt x="9601200" y="1502598"/>
                </a:lnTo>
                <a:lnTo>
                  <a:pt x="9355781" y="1748017"/>
                </a:lnTo>
                <a:lnTo>
                  <a:pt x="9355781" y="1755638"/>
                </a:lnTo>
                <a:lnTo>
                  <a:pt x="9601200" y="1510219"/>
                </a:lnTo>
                <a:lnTo>
                  <a:pt x="9601200" y="1540699"/>
                </a:lnTo>
                <a:lnTo>
                  <a:pt x="9355781" y="1786118"/>
                </a:lnTo>
                <a:lnTo>
                  <a:pt x="9355781" y="1793737"/>
                </a:lnTo>
                <a:lnTo>
                  <a:pt x="9601200" y="1548318"/>
                </a:lnTo>
                <a:lnTo>
                  <a:pt x="9601200" y="1578799"/>
                </a:lnTo>
                <a:lnTo>
                  <a:pt x="9355781" y="1824218"/>
                </a:lnTo>
                <a:lnTo>
                  <a:pt x="9355781" y="1831837"/>
                </a:lnTo>
                <a:lnTo>
                  <a:pt x="9601200" y="1586418"/>
                </a:lnTo>
                <a:lnTo>
                  <a:pt x="9601200" y="1616898"/>
                </a:lnTo>
                <a:lnTo>
                  <a:pt x="9355781" y="1862317"/>
                </a:lnTo>
                <a:lnTo>
                  <a:pt x="9355781" y="1869937"/>
                </a:lnTo>
                <a:lnTo>
                  <a:pt x="9601200" y="1624518"/>
                </a:lnTo>
                <a:lnTo>
                  <a:pt x="9601200" y="1654998"/>
                </a:lnTo>
                <a:lnTo>
                  <a:pt x="9355781" y="1900417"/>
                </a:lnTo>
                <a:lnTo>
                  <a:pt x="9355781" y="1908037"/>
                </a:lnTo>
                <a:lnTo>
                  <a:pt x="9601200" y="1662618"/>
                </a:lnTo>
                <a:lnTo>
                  <a:pt x="9601200" y="1693098"/>
                </a:lnTo>
                <a:lnTo>
                  <a:pt x="9355781" y="1938517"/>
                </a:lnTo>
                <a:lnTo>
                  <a:pt x="9355781" y="1946138"/>
                </a:lnTo>
                <a:lnTo>
                  <a:pt x="9601200" y="1700719"/>
                </a:lnTo>
                <a:lnTo>
                  <a:pt x="9601200" y="1731198"/>
                </a:lnTo>
                <a:lnTo>
                  <a:pt x="9355781" y="1976617"/>
                </a:lnTo>
                <a:lnTo>
                  <a:pt x="9355781" y="1984238"/>
                </a:lnTo>
                <a:lnTo>
                  <a:pt x="9601200" y="1738819"/>
                </a:lnTo>
                <a:lnTo>
                  <a:pt x="9601200" y="1769299"/>
                </a:lnTo>
                <a:lnTo>
                  <a:pt x="9355781" y="2014718"/>
                </a:lnTo>
                <a:lnTo>
                  <a:pt x="9355781" y="2022337"/>
                </a:lnTo>
                <a:lnTo>
                  <a:pt x="9601200" y="1776918"/>
                </a:lnTo>
                <a:lnTo>
                  <a:pt x="9601200" y="1807399"/>
                </a:lnTo>
                <a:lnTo>
                  <a:pt x="9355781" y="2052818"/>
                </a:lnTo>
                <a:lnTo>
                  <a:pt x="9355781" y="2060437"/>
                </a:lnTo>
                <a:lnTo>
                  <a:pt x="9601200" y="1815018"/>
                </a:lnTo>
                <a:lnTo>
                  <a:pt x="9601200" y="1845498"/>
                </a:lnTo>
                <a:lnTo>
                  <a:pt x="9355781" y="2090917"/>
                </a:lnTo>
                <a:lnTo>
                  <a:pt x="9355781" y="2098537"/>
                </a:lnTo>
                <a:lnTo>
                  <a:pt x="9601200" y="1853118"/>
                </a:lnTo>
                <a:lnTo>
                  <a:pt x="9601200" y="1883598"/>
                </a:lnTo>
                <a:lnTo>
                  <a:pt x="9355781" y="2129017"/>
                </a:lnTo>
                <a:lnTo>
                  <a:pt x="9355781" y="2136637"/>
                </a:lnTo>
                <a:lnTo>
                  <a:pt x="9601200" y="1891218"/>
                </a:lnTo>
                <a:lnTo>
                  <a:pt x="9601200" y="1921698"/>
                </a:lnTo>
                <a:lnTo>
                  <a:pt x="9355781" y="2167117"/>
                </a:lnTo>
                <a:lnTo>
                  <a:pt x="9355781" y="2174737"/>
                </a:lnTo>
                <a:lnTo>
                  <a:pt x="9601200" y="1929318"/>
                </a:lnTo>
                <a:lnTo>
                  <a:pt x="9601200" y="1959798"/>
                </a:lnTo>
                <a:lnTo>
                  <a:pt x="9355781" y="2205217"/>
                </a:lnTo>
                <a:lnTo>
                  <a:pt x="9355781" y="2212838"/>
                </a:lnTo>
                <a:lnTo>
                  <a:pt x="9601200" y="1967419"/>
                </a:lnTo>
                <a:lnTo>
                  <a:pt x="9601200" y="1997898"/>
                </a:lnTo>
                <a:lnTo>
                  <a:pt x="9355781" y="2243317"/>
                </a:lnTo>
                <a:lnTo>
                  <a:pt x="9355781" y="2250937"/>
                </a:lnTo>
                <a:lnTo>
                  <a:pt x="9601200" y="2005518"/>
                </a:lnTo>
                <a:lnTo>
                  <a:pt x="9601200" y="2035999"/>
                </a:lnTo>
                <a:lnTo>
                  <a:pt x="9355781" y="2281418"/>
                </a:lnTo>
                <a:lnTo>
                  <a:pt x="9355781" y="2289037"/>
                </a:lnTo>
                <a:lnTo>
                  <a:pt x="9601200" y="2043618"/>
                </a:lnTo>
                <a:lnTo>
                  <a:pt x="9601200" y="2074098"/>
                </a:lnTo>
                <a:lnTo>
                  <a:pt x="9355781" y="2319517"/>
                </a:lnTo>
                <a:lnTo>
                  <a:pt x="9355781" y="2327137"/>
                </a:lnTo>
                <a:lnTo>
                  <a:pt x="9601200" y="2081718"/>
                </a:lnTo>
                <a:lnTo>
                  <a:pt x="9601200" y="2112198"/>
                </a:lnTo>
                <a:lnTo>
                  <a:pt x="9355781" y="2357617"/>
                </a:lnTo>
                <a:lnTo>
                  <a:pt x="9355781" y="2365237"/>
                </a:lnTo>
                <a:lnTo>
                  <a:pt x="9601200" y="2119818"/>
                </a:lnTo>
                <a:lnTo>
                  <a:pt x="9601200" y="2150298"/>
                </a:lnTo>
                <a:lnTo>
                  <a:pt x="9355781" y="2395717"/>
                </a:lnTo>
                <a:lnTo>
                  <a:pt x="9355781" y="2403337"/>
                </a:lnTo>
                <a:lnTo>
                  <a:pt x="9601200" y="2157918"/>
                </a:lnTo>
                <a:lnTo>
                  <a:pt x="9601200" y="2188398"/>
                </a:lnTo>
                <a:lnTo>
                  <a:pt x="9355781" y="2433817"/>
                </a:lnTo>
                <a:lnTo>
                  <a:pt x="9355781" y="2441438"/>
                </a:lnTo>
                <a:lnTo>
                  <a:pt x="9601200" y="2196019"/>
                </a:lnTo>
                <a:lnTo>
                  <a:pt x="9601200" y="2226498"/>
                </a:lnTo>
                <a:lnTo>
                  <a:pt x="9355781" y="2471917"/>
                </a:lnTo>
                <a:lnTo>
                  <a:pt x="9355781" y="2479538"/>
                </a:lnTo>
                <a:lnTo>
                  <a:pt x="9601200" y="2234119"/>
                </a:lnTo>
                <a:lnTo>
                  <a:pt x="9601200" y="2264599"/>
                </a:lnTo>
                <a:lnTo>
                  <a:pt x="9355781" y="2510018"/>
                </a:lnTo>
                <a:lnTo>
                  <a:pt x="9355781" y="2517637"/>
                </a:lnTo>
                <a:lnTo>
                  <a:pt x="9601200" y="2272218"/>
                </a:lnTo>
                <a:lnTo>
                  <a:pt x="9601200" y="2302699"/>
                </a:lnTo>
                <a:lnTo>
                  <a:pt x="9355781" y="2548118"/>
                </a:lnTo>
                <a:lnTo>
                  <a:pt x="9355781" y="2555737"/>
                </a:lnTo>
                <a:lnTo>
                  <a:pt x="9601200" y="2310318"/>
                </a:lnTo>
                <a:lnTo>
                  <a:pt x="9601200" y="2340798"/>
                </a:lnTo>
                <a:lnTo>
                  <a:pt x="9355781" y="2586217"/>
                </a:lnTo>
                <a:lnTo>
                  <a:pt x="9355781" y="2593837"/>
                </a:lnTo>
                <a:lnTo>
                  <a:pt x="9601200" y="2348418"/>
                </a:lnTo>
                <a:lnTo>
                  <a:pt x="9601200" y="2378898"/>
                </a:lnTo>
                <a:lnTo>
                  <a:pt x="9355781" y="2624317"/>
                </a:lnTo>
                <a:lnTo>
                  <a:pt x="9355781" y="2631937"/>
                </a:lnTo>
                <a:lnTo>
                  <a:pt x="9601200" y="2386518"/>
                </a:lnTo>
                <a:lnTo>
                  <a:pt x="9601200" y="2416998"/>
                </a:lnTo>
                <a:lnTo>
                  <a:pt x="9355781" y="2662417"/>
                </a:lnTo>
                <a:lnTo>
                  <a:pt x="9355781" y="2670038"/>
                </a:lnTo>
                <a:lnTo>
                  <a:pt x="9601200" y="2424619"/>
                </a:lnTo>
                <a:lnTo>
                  <a:pt x="9601200" y="2455098"/>
                </a:lnTo>
                <a:lnTo>
                  <a:pt x="9355781" y="2700517"/>
                </a:lnTo>
                <a:lnTo>
                  <a:pt x="9355781" y="2708138"/>
                </a:lnTo>
                <a:lnTo>
                  <a:pt x="9601200" y="2462719"/>
                </a:lnTo>
                <a:lnTo>
                  <a:pt x="9601200" y="2493199"/>
                </a:lnTo>
                <a:lnTo>
                  <a:pt x="9355781" y="2738618"/>
                </a:lnTo>
                <a:lnTo>
                  <a:pt x="9355781" y="2746237"/>
                </a:lnTo>
                <a:lnTo>
                  <a:pt x="9601200" y="2500818"/>
                </a:lnTo>
                <a:lnTo>
                  <a:pt x="9601200" y="2531299"/>
                </a:lnTo>
                <a:lnTo>
                  <a:pt x="9355781" y="2776718"/>
                </a:lnTo>
                <a:lnTo>
                  <a:pt x="9355781" y="2784337"/>
                </a:lnTo>
                <a:lnTo>
                  <a:pt x="9601200" y="2538918"/>
                </a:lnTo>
                <a:lnTo>
                  <a:pt x="9601200" y="2569398"/>
                </a:lnTo>
                <a:lnTo>
                  <a:pt x="9355781" y="2814817"/>
                </a:lnTo>
                <a:lnTo>
                  <a:pt x="9355781" y="2822437"/>
                </a:lnTo>
                <a:lnTo>
                  <a:pt x="9601200" y="2577018"/>
                </a:lnTo>
                <a:lnTo>
                  <a:pt x="9601200" y="2607498"/>
                </a:lnTo>
                <a:lnTo>
                  <a:pt x="9355781" y="2852917"/>
                </a:lnTo>
                <a:lnTo>
                  <a:pt x="9355781" y="2860537"/>
                </a:lnTo>
                <a:lnTo>
                  <a:pt x="9601200" y="2615118"/>
                </a:lnTo>
                <a:lnTo>
                  <a:pt x="9601200" y="2645598"/>
                </a:lnTo>
                <a:lnTo>
                  <a:pt x="9355781" y="2891017"/>
                </a:lnTo>
                <a:lnTo>
                  <a:pt x="9355781" y="2898637"/>
                </a:lnTo>
                <a:lnTo>
                  <a:pt x="9601200" y="2653218"/>
                </a:lnTo>
                <a:lnTo>
                  <a:pt x="9601200" y="2683698"/>
                </a:lnTo>
                <a:lnTo>
                  <a:pt x="9355781" y="2929117"/>
                </a:lnTo>
                <a:lnTo>
                  <a:pt x="9355781" y="2936738"/>
                </a:lnTo>
                <a:lnTo>
                  <a:pt x="9601200" y="2691319"/>
                </a:lnTo>
                <a:lnTo>
                  <a:pt x="9601200" y="2721798"/>
                </a:lnTo>
                <a:lnTo>
                  <a:pt x="9355781" y="2967217"/>
                </a:lnTo>
                <a:lnTo>
                  <a:pt x="9355781" y="2974837"/>
                </a:lnTo>
                <a:lnTo>
                  <a:pt x="9601200" y="2729418"/>
                </a:lnTo>
                <a:lnTo>
                  <a:pt x="9601200" y="2759899"/>
                </a:lnTo>
                <a:lnTo>
                  <a:pt x="9355781" y="3005318"/>
                </a:lnTo>
                <a:lnTo>
                  <a:pt x="9355781" y="3012937"/>
                </a:lnTo>
                <a:lnTo>
                  <a:pt x="9601200" y="2767518"/>
                </a:lnTo>
                <a:lnTo>
                  <a:pt x="9601200" y="2797998"/>
                </a:lnTo>
                <a:lnTo>
                  <a:pt x="9355781" y="3043417"/>
                </a:lnTo>
                <a:lnTo>
                  <a:pt x="9355781" y="3051037"/>
                </a:lnTo>
                <a:lnTo>
                  <a:pt x="9601200" y="2805618"/>
                </a:lnTo>
                <a:lnTo>
                  <a:pt x="9601200" y="2836098"/>
                </a:lnTo>
                <a:lnTo>
                  <a:pt x="9355781" y="3081517"/>
                </a:lnTo>
                <a:lnTo>
                  <a:pt x="9355781" y="3089137"/>
                </a:lnTo>
                <a:lnTo>
                  <a:pt x="9601200" y="2843718"/>
                </a:lnTo>
                <a:lnTo>
                  <a:pt x="9601200" y="2875151"/>
                </a:lnTo>
                <a:lnTo>
                  <a:pt x="9355781" y="3120570"/>
                </a:lnTo>
                <a:lnTo>
                  <a:pt x="9355781" y="3128190"/>
                </a:lnTo>
                <a:lnTo>
                  <a:pt x="9601200" y="2882771"/>
                </a:lnTo>
                <a:lnTo>
                  <a:pt x="9601200" y="2913250"/>
                </a:lnTo>
                <a:lnTo>
                  <a:pt x="9355781" y="3158669"/>
                </a:lnTo>
                <a:lnTo>
                  <a:pt x="9355781" y="3166289"/>
                </a:lnTo>
                <a:lnTo>
                  <a:pt x="9601200" y="2920870"/>
                </a:lnTo>
                <a:lnTo>
                  <a:pt x="9601200" y="2951351"/>
                </a:lnTo>
                <a:lnTo>
                  <a:pt x="9355781" y="3196770"/>
                </a:lnTo>
                <a:lnTo>
                  <a:pt x="9355781" y="3204389"/>
                </a:lnTo>
                <a:lnTo>
                  <a:pt x="9601200" y="2958970"/>
                </a:lnTo>
                <a:lnTo>
                  <a:pt x="9601200" y="2989450"/>
                </a:lnTo>
                <a:lnTo>
                  <a:pt x="9355781" y="3234869"/>
                </a:lnTo>
                <a:lnTo>
                  <a:pt x="9355781" y="3242489"/>
                </a:lnTo>
                <a:lnTo>
                  <a:pt x="9601200" y="2997070"/>
                </a:lnTo>
                <a:lnTo>
                  <a:pt x="9601200" y="3027550"/>
                </a:lnTo>
                <a:lnTo>
                  <a:pt x="9355781" y="3272969"/>
                </a:lnTo>
                <a:lnTo>
                  <a:pt x="9355781" y="3280589"/>
                </a:lnTo>
                <a:lnTo>
                  <a:pt x="9601200" y="3035170"/>
                </a:lnTo>
                <a:lnTo>
                  <a:pt x="9601200" y="3065650"/>
                </a:lnTo>
                <a:lnTo>
                  <a:pt x="9355781" y="3311069"/>
                </a:lnTo>
                <a:lnTo>
                  <a:pt x="9355781" y="3318689"/>
                </a:lnTo>
                <a:lnTo>
                  <a:pt x="9601200" y="3073270"/>
                </a:lnTo>
                <a:lnTo>
                  <a:pt x="9601200" y="3103750"/>
                </a:lnTo>
                <a:lnTo>
                  <a:pt x="9355781" y="3349169"/>
                </a:lnTo>
                <a:lnTo>
                  <a:pt x="9355781" y="3356790"/>
                </a:lnTo>
                <a:lnTo>
                  <a:pt x="9601200" y="3111371"/>
                </a:lnTo>
                <a:lnTo>
                  <a:pt x="9601200" y="3141850"/>
                </a:lnTo>
                <a:lnTo>
                  <a:pt x="9355781" y="3387269"/>
                </a:lnTo>
                <a:lnTo>
                  <a:pt x="9355781" y="3394890"/>
                </a:lnTo>
                <a:lnTo>
                  <a:pt x="9601200" y="3149471"/>
                </a:lnTo>
                <a:lnTo>
                  <a:pt x="9601200" y="3179951"/>
                </a:lnTo>
                <a:lnTo>
                  <a:pt x="9379518" y="3401633"/>
                </a:lnTo>
                <a:lnTo>
                  <a:pt x="9387137" y="3401633"/>
                </a:lnTo>
                <a:lnTo>
                  <a:pt x="9601200" y="3187570"/>
                </a:lnTo>
                <a:lnTo>
                  <a:pt x="9601200" y="3218051"/>
                </a:lnTo>
                <a:lnTo>
                  <a:pt x="9417618" y="3401633"/>
                </a:lnTo>
                <a:lnTo>
                  <a:pt x="9425237" y="3401633"/>
                </a:lnTo>
                <a:lnTo>
                  <a:pt x="9601200" y="3225670"/>
                </a:lnTo>
                <a:lnTo>
                  <a:pt x="9601200" y="3256150"/>
                </a:lnTo>
                <a:lnTo>
                  <a:pt x="9455717" y="3401633"/>
                </a:lnTo>
                <a:lnTo>
                  <a:pt x="9463337" y="3401633"/>
                </a:lnTo>
                <a:lnTo>
                  <a:pt x="9601200" y="3263770"/>
                </a:lnTo>
                <a:lnTo>
                  <a:pt x="9601200" y="3294250"/>
                </a:lnTo>
                <a:lnTo>
                  <a:pt x="9493817" y="3401633"/>
                </a:lnTo>
                <a:lnTo>
                  <a:pt x="9501437" y="3401633"/>
                </a:lnTo>
                <a:lnTo>
                  <a:pt x="9601200" y="3301870"/>
                </a:lnTo>
                <a:lnTo>
                  <a:pt x="9601200" y="3332350"/>
                </a:lnTo>
                <a:lnTo>
                  <a:pt x="9531917" y="3401633"/>
                </a:lnTo>
                <a:lnTo>
                  <a:pt x="9539538" y="3401633"/>
                </a:lnTo>
                <a:lnTo>
                  <a:pt x="9601200" y="3339971"/>
                </a:lnTo>
                <a:lnTo>
                  <a:pt x="9601200" y="3370450"/>
                </a:lnTo>
                <a:lnTo>
                  <a:pt x="9570017" y="3401633"/>
                </a:lnTo>
                <a:lnTo>
                  <a:pt x="9577638" y="3401633"/>
                </a:lnTo>
                <a:lnTo>
                  <a:pt x="9601200" y="3378071"/>
                </a:lnTo>
                <a:lnTo>
                  <a:pt x="9601200" y="4194894"/>
                </a:lnTo>
                <a:lnTo>
                  <a:pt x="4291693" y="4194894"/>
                </a:lnTo>
                <a:lnTo>
                  <a:pt x="4291693" y="4194893"/>
                </a:lnTo>
                <a:lnTo>
                  <a:pt x="0" y="4194893"/>
                </a:lnTo>
                <a:close/>
              </a:path>
            </a:pathLst>
          </a:custGeom>
          <a:solidFill>
            <a:schemeClr val="bg2"/>
          </a:solidFill>
        </p:spPr>
        <p:txBody>
          <a:bodyPr wrap="square">
            <a:noAutofit/>
          </a:bodyPr>
          <a:lstStyle/>
          <a:p>
            <a:r>
              <a:rPr lang="nl-NL"/>
              <a:t>Klik op het pictogram als u een afbeelding wilt toevoegen</a:t>
            </a:r>
          </a:p>
        </p:txBody>
      </p:sp>
      <p:grpSp>
        <p:nvGrpSpPr>
          <p:cNvPr id="99" name="Graphic 2">
            <a:extLst>
              <a:ext uri="{FF2B5EF4-FFF2-40B4-BE49-F238E27FC236}">
                <a16:creationId xmlns:a16="http://schemas.microsoft.com/office/drawing/2014/main" id="{19FC9E6C-2D78-CC4B-BB8A-72ADF6E2ED7D}"/>
              </a:ext>
            </a:extLst>
          </p:cNvPr>
          <p:cNvGrpSpPr>
            <a:grpSpLocks noChangeAspect="1"/>
          </p:cNvGrpSpPr>
          <p:nvPr/>
        </p:nvGrpSpPr>
        <p:grpSpPr>
          <a:xfrm>
            <a:off x="11131646" y="6312991"/>
            <a:ext cx="814935" cy="291600"/>
            <a:chOff x="-1597345" y="233060"/>
            <a:chExt cx="9980364" cy="3571175"/>
          </a:xfrm>
          <a:solidFill>
            <a:schemeClr val="bg1"/>
          </a:solidFill>
        </p:grpSpPr>
        <p:sp>
          <p:nvSpPr>
            <p:cNvPr id="100" name="Vrije vorm 99">
              <a:extLst>
                <a:ext uri="{FF2B5EF4-FFF2-40B4-BE49-F238E27FC236}">
                  <a16:creationId xmlns:a16="http://schemas.microsoft.com/office/drawing/2014/main" id="{55EF93CA-C792-7D49-AA85-8073AE450CA9}"/>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grpFill/>
            <a:ln w="10118" cap="flat">
              <a:noFill/>
              <a:prstDash val="solid"/>
              <a:miter/>
            </a:ln>
          </p:spPr>
          <p:txBody>
            <a:bodyPr rtlCol="0" anchor="ctr"/>
            <a:lstStyle/>
            <a:p>
              <a:endParaRPr lang="nl-NL" sz="1350"/>
            </a:p>
          </p:txBody>
        </p:sp>
        <p:sp>
          <p:nvSpPr>
            <p:cNvPr id="101" name="Vrije vorm 100">
              <a:extLst>
                <a:ext uri="{FF2B5EF4-FFF2-40B4-BE49-F238E27FC236}">
                  <a16:creationId xmlns:a16="http://schemas.microsoft.com/office/drawing/2014/main" id="{B6F5E69A-6D8D-A147-807C-7D1472F328EC}"/>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grpFill/>
            <a:ln w="10118" cap="flat">
              <a:noFill/>
              <a:prstDash val="solid"/>
              <a:miter/>
            </a:ln>
          </p:spPr>
          <p:txBody>
            <a:bodyPr rtlCol="0" anchor="ctr"/>
            <a:lstStyle/>
            <a:p>
              <a:endParaRPr lang="nl-NL" sz="1350"/>
            </a:p>
          </p:txBody>
        </p:sp>
        <p:sp>
          <p:nvSpPr>
            <p:cNvPr id="102" name="Vrije vorm 101">
              <a:extLst>
                <a:ext uri="{FF2B5EF4-FFF2-40B4-BE49-F238E27FC236}">
                  <a16:creationId xmlns:a16="http://schemas.microsoft.com/office/drawing/2014/main" id="{3EEBB2C6-1E1B-F047-ACF6-227960034F93}"/>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grpFill/>
            <a:ln w="10118" cap="flat">
              <a:noFill/>
              <a:prstDash val="solid"/>
              <a:miter/>
            </a:ln>
          </p:spPr>
          <p:txBody>
            <a:bodyPr rtlCol="0" anchor="ctr"/>
            <a:lstStyle/>
            <a:p>
              <a:endParaRPr lang="nl-NL" sz="1350"/>
            </a:p>
          </p:txBody>
        </p:sp>
        <p:grpSp>
          <p:nvGrpSpPr>
            <p:cNvPr id="103" name="Graphic 2">
              <a:extLst>
                <a:ext uri="{FF2B5EF4-FFF2-40B4-BE49-F238E27FC236}">
                  <a16:creationId xmlns:a16="http://schemas.microsoft.com/office/drawing/2014/main" id="{714DED12-47DC-A64F-B77A-BC0B77827697}"/>
                </a:ext>
              </a:extLst>
            </p:cNvPr>
            <p:cNvGrpSpPr/>
            <p:nvPr/>
          </p:nvGrpSpPr>
          <p:grpSpPr>
            <a:xfrm>
              <a:off x="184698" y="233060"/>
              <a:ext cx="8198320" cy="3571175"/>
              <a:chOff x="184698" y="233060"/>
              <a:chExt cx="8198320" cy="3571175"/>
            </a:xfrm>
            <a:grpFill/>
          </p:grpSpPr>
          <p:sp>
            <p:nvSpPr>
              <p:cNvPr id="104" name="Vrije vorm 103">
                <a:extLst>
                  <a:ext uri="{FF2B5EF4-FFF2-40B4-BE49-F238E27FC236}">
                    <a16:creationId xmlns:a16="http://schemas.microsoft.com/office/drawing/2014/main" id="{A2D93176-A92F-614F-9287-A1377FB31F64}"/>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grpFill/>
              <a:ln w="10118" cap="flat">
                <a:noFill/>
                <a:prstDash val="solid"/>
                <a:miter/>
              </a:ln>
            </p:spPr>
            <p:txBody>
              <a:bodyPr rtlCol="0" anchor="ctr"/>
              <a:lstStyle/>
              <a:p>
                <a:endParaRPr lang="nl-NL" sz="1350"/>
              </a:p>
            </p:txBody>
          </p:sp>
          <p:sp>
            <p:nvSpPr>
              <p:cNvPr id="105" name="Vrije vorm 104">
                <a:extLst>
                  <a:ext uri="{FF2B5EF4-FFF2-40B4-BE49-F238E27FC236}">
                    <a16:creationId xmlns:a16="http://schemas.microsoft.com/office/drawing/2014/main" id="{BF6F6A12-91BA-5E4A-833E-BD30A8448F3E}"/>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grpFill/>
              <a:ln w="10118" cap="flat">
                <a:noFill/>
                <a:prstDash val="solid"/>
                <a:miter/>
              </a:ln>
            </p:spPr>
            <p:txBody>
              <a:bodyPr rtlCol="0" anchor="ctr"/>
              <a:lstStyle/>
              <a:p>
                <a:endParaRPr lang="nl-NL" sz="1350"/>
              </a:p>
            </p:txBody>
          </p:sp>
          <p:sp>
            <p:nvSpPr>
              <p:cNvPr id="106" name="Vrije vorm 105">
                <a:extLst>
                  <a:ext uri="{FF2B5EF4-FFF2-40B4-BE49-F238E27FC236}">
                    <a16:creationId xmlns:a16="http://schemas.microsoft.com/office/drawing/2014/main" id="{94B9E9FF-D31B-C545-B99A-10D0E3404371}"/>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grpFill/>
              <a:ln w="10118" cap="flat">
                <a:noFill/>
                <a:prstDash val="solid"/>
                <a:miter/>
              </a:ln>
            </p:spPr>
            <p:txBody>
              <a:bodyPr rtlCol="0" anchor="ctr"/>
              <a:lstStyle/>
              <a:p>
                <a:endParaRPr lang="nl-NL" sz="1350"/>
              </a:p>
            </p:txBody>
          </p:sp>
          <p:sp>
            <p:nvSpPr>
              <p:cNvPr id="107" name="Vrije vorm 106">
                <a:extLst>
                  <a:ext uri="{FF2B5EF4-FFF2-40B4-BE49-F238E27FC236}">
                    <a16:creationId xmlns:a16="http://schemas.microsoft.com/office/drawing/2014/main" id="{5AFA88EB-F92C-8746-85B8-824A396A8919}"/>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grpFill/>
              <a:ln w="10118" cap="flat">
                <a:noFill/>
                <a:prstDash val="solid"/>
                <a:miter/>
              </a:ln>
            </p:spPr>
            <p:txBody>
              <a:bodyPr rtlCol="0" anchor="ctr"/>
              <a:lstStyle/>
              <a:p>
                <a:endParaRPr lang="nl-NL" sz="1350"/>
              </a:p>
            </p:txBody>
          </p:sp>
          <p:sp>
            <p:nvSpPr>
              <p:cNvPr id="108" name="Vrije vorm 107">
                <a:extLst>
                  <a:ext uri="{FF2B5EF4-FFF2-40B4-BE49-F238E27FC236}">
                    <a16:creationId xmlns:a16="http://schemas.microsoft.com/office/drawing/2014/main" id="{7039FE53-29C9-324A-8812-A55656AB9EB1}"/>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grpFill/>
              <a:ln w="10118" cap="flat">
                <a:noFill/>
                <a:prstDash val="solid"/>
                <a:miter/>
              </a:ln>
            </p:spPr>
            <p:txBody>
              <a:bodyPr rtlCol="0" anchor="ctr"/>
              <a:lstStyle/>
              <a:p>
                <a:endParaRPr lang="nl-NL" sz="1350"/>
              </a:p>
            </p:txBody>
          </p:sp>
          <p:sp>
            <p:nvSpPr>
              <p:cNvPr id="109" name="Vrije vorm 108">
                <a:extLst>
                  <a:ext uri="{FF2B5EF4-FFF2-40B4-BE49-F238E27FC236}">
                    <a16:creationId xmlns:a16="http://schemas.microsoft.com/office/drawing/2014/main" id="{A17E839F-5E1C-5740-B154-4F9DD1B08235}"/>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grpFill/>
              <a:ln w="10118" cap="flat">
                <a:noFill/>
                <a:prstDash val="solid"/>
                <a:miter/>
              </a:ln>
            </p:spPr>
            <p:txBody>
              <a:bodyPr rtlCol="0" anchor="ctr"/>
              <a:lstStyle/>
              <a:p>
                <a:endParaRPr lang="nl-NL" sz="1350"/>
              </a:p>
            </p:txBody>
          </p:sp>
          <p:sp>
            <p:nvSpPr>
              <p:cNvPr id="110" name="Vrije vorm 109">
                <a:extLst>
                  <a:ext uri="{FF2B5EF4-FFF2-40B4-BE49-F238E27FC236}">
                    <a16:creationId xmlns:a16="http://schemas.microsoft.com/office/drawing/2014/main" id="{04AABABF-49C8-1A4C-8612-5C628B8F1ED7}"/>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grpFill/>
              <a:ln w="10118" cap="flat">
                <a:noFill/>
                <a:prstDash val="solid"/>
                <a:miter/>
              </a:ln>
            </p:spPr>
            <p:txBody>
              <a:bodyPr rtlCol="0" anchor="ctr"/>
              <a:lstStyle/>
              <a:p>
                <a:endParaRPr lang="nl-NL" sz="1350"/>
              </a:p>
            </p:txBody>
          </p:sp>
          <p:sp>
            <p:nvSpPr>
              <p:cNvPr id="111" name="Vrije vorm 110">
                <a:extLst>
                  <a:ext uri="{FF2B5EF4-FFF2-40B4-BE49-F238E27FC236}">
                    <a16:creationId xmlns:a16="http://schemas.microsoft.com/office/drawing/2014/main" id="{4357DFCE-2934-1145-8932-B1DA10F63339}"/>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grpFill/>
              <a:ln w="10118" cap="flat">
                <a:noFill/>
                <a:prstDash val="solid"/>
                <a:miter/>
              </a:ln>
            </p:spPr>
            <p:txBody>
              <a:bodyPr rtlCol="0" anchor="ctr"/>
              <a:lstStyle/>
              <a:p>
                <a:endParaRPr lang="nl-NL" sz="1350"/>
              </a:p>
            </p:txBody>
          </p:sp>
          <p:sp>
            <p:nvSpPr>
              <p:cNvPr id="112" name="Vrije vorm 111">
                <a:extLst>
                  <a:ext uri="{FF2B5EF4-FFF2-40B4-BE49-F238E27FC236}">
                    <a16:creationId xmlns:a16="http://schemas.microsoft.com/office/drawing/2014/main" id="{48C7B988-2ADA-7E4A-9AF2-2CFEFB3CD1FD}"/>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grpFill/>
              <a:ln w="10118" cap="flat">
                <a:noFill/>
                <a:prstDash val="solid"/>
                <a:miter/>
              </a:ln>
            </p:spPr>
            <p:txBody>
              <a:bodyPr rtlCol="0" anchor="ctr"/>
              <a:lstStyle/>
              <a:p>
                <a:endParaRPr lang="nl-NL" sz="1350"/>
              </a:p>
            </p:txBody>
          </p:sp>
          <p:sp>
            <p:nvSpPr>
              <p:cNvPr id="113" name="Vrije vorm 112">
                <a:extLst>
                  <a:ext uri="{FF2B5EF4-FFF2-40B4-BE49-F238E27FC236}">
                    <a16:creationId xmlns:a16="http://schemas.microsoft.com/office/drawing/2014/main" id="{5E99A6C1-8317-3748-B1C3-58F2932F6811}"/>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grpFill/>
              <a:ln w="10118" cap="flat">
                <a:noFill/>
                <a:prstDash val="solid"/>
                <a:miter/>
              </a:ln>
            </p:spPr>
            <p:txBody>
              <a:bodyPr rtlCol="0" anchor="ctr"/>
              <a:lstStyle/>
              <a:p>
                <a:endParaRPr lang="nl-NL" sz="1350"/>
              </a:p>
            </p:txBody>
          </p:sp>
          <p:sp>
            <p:nvSpPr>
              <p:cNvPr id="114" name="Vrije vorm 113">
                <a:extLst>
                  <a:ext uri="{FF2B5EF4-FFF2-40B4-BE49-F238E27FC236}">
                    <a16:creationId xmlns:a16="http://schemas.microsoft.com/office/drawing/2014/main" id="{EC73DD52-F70E-1E42-9A78-3E3633CF15E6}"/>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grpFill/>
              <a:ln w="10118" cap="flat">
                <a:noFill/>
                <a:prstDash val="solid"/>
                <a:miter/>
              </a:ln>
            </p:spPr>
            <p:txBody>
              <a:bodyPr rtlCol="0" anchor="ctr"/>
              <a:lstStyle/>
              <a:p>
                <a:endParaRPr lang="nl-NL" sz="1350"/>
              </a:p>
            </p:txBody>
          </p:sp>
          <p:sp>
            <p:nvSpPr>
              <p:cNvPr id="115" name="Vrije vorm 114">
                <a:extLst>
                  <a:ext uri="{FF2B5EF4-FFF2-40B4-BE49-F238E27FC236}">
                    <a16:creationId xmlns:a16="http://schemas.microsoft.com/office/drawing/2014/main" id="{4ACF896A-193E-2042-9205-24965435E943}"/>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grpFill/>
              <a:ln w="10118" cap="flat">
                <a:noFill/>
                <a:prstDash val="solid"/>
                <a:miter/>
              </a:ln>
            </p:spPr>
            <p:txBody>
              <a:bodyPr rtlCol="0" anchor="ctr"/>
              <a:lstStyle/>
              <a:p>
                <a:endParaRPr lang="nl-NL" sz="1350"/>
              </a:p>
            </p:txBody>
          </p:sp>
          <p:sp>
            <p:nvSpPr>
              <p:cNvPr id="116" name="Vrije vorm 115">
                <a:extLst>
                  <a:ext uri="{FF2B5EF4-FFF2-40B4-BE49-F238E27FC236}">
                    <a16:creationId xmlns:a16="http://schemas.microsoft.com/office/drawing/2014/main" id="{0DBA2D03-23BC-514E-AAF3-A2D8987D483E}"/>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grp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2768826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co Titel">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403" name="Graphic 402">
            <a:extLst>
              <a:ext uri="{FF2B5EF4-FFF2-40B4-BE49-F238E27FC236}">
                <a16:creationId xmlns:a16="http://schemas.microsoft.com/office/drawing/2014/main" id="{88DA11AF-A370-DE45-91D8-95192A9EE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77922" b="61482"/>
          <a:stretch>
            <a:fillRect/>
          </a:stretch>
        </p:blipFill>
        <p:spPr>
          <a:xfrm>
            <a:off x="791182" y="3"/>
            <a:ext cx="1994387" cy="1981199"/>
          </a:xfrm>
          <a:custGeom>
            <a:avLst/>
            <a:gdLst>
              <a:gd name="connsiteX0" fmla="*/ 0 w 1994387"/>
              <a:gd name="connsiteY0" fmla="*/ 0 h 1981199"/>
              <a:gd name="connsiteX1" fmla="*/ 1994387 w 1994387"/>
              <a:gd name="connsiteY1" fmla="*/ 0 h 1981199"/>
              <a:gd name="connsiteX2" fmla="*/ 1994387 w 1994387"/>
              <a:gd name="connsiteY2" fmla="*/ 1981199 h 1981199"/>
              <a:gd name="connsiteX3" fmla="*/ 0 w 1994387"/>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1994387" h="1981199">
                <a:moveTo>
                  <a:pt x="0" y="0"/>
                </a:moveTo>
                <a:lnTo>
                  <a:pt x="1994387" y="0"/>
                </a:lnTo>
                <a:lnTo>
                  <a:pt x="1994387" y="1981199"/>
                </a:lnTo>
                <a:lnTo>
                  <a:pt x="0" y="1981199"/>
                </a:lnTo>
                <a:close/>
              </a:path>
            </a:pathLst>
          </a:custGeom>
        </p:spPr>
      </p:pic>
      <p:sp>
        <p:nvSpPr>
          <p:cNvPr id="9" name="Tijdelijke aanduiding voor titel 1">
            <a:extLst>
              <a:ext uri="{FF2B5EF4-FFF2-40B4-BE49-F238E27FC236}">
                <a16:creationId xmlns:a16="http://schemas.microsoft.com/office/drawing/2014/main" id="{84C94134-26FD-0A4F-954E-EA4B32EFDD52}"/>
              </a:ext>
            </a:extLst>
          </p:cNvPr>
          <p:cNvSpPr>
            <a:spLocks noGrp="1"/>
          </p:cNvSpPr>
          <p:nvPr>
            <p:ph type="title" hasCustomPrompt="1"/>
          </p:nvPr>
        </p:nvSpPr>
        <p:spPr>
          <a:xfrm>
            <a:off x="2184789" y="844600"/>
            <a:ext cx="9169012" cy="481631"/>
          </a:xfrm>
          <a:prstGeom prst="rect">
            <a:avLst/>
          </a:prstGeom>
        </p:spPr>
        <p:txBody>
          <a:bodyPr vert="horz" lIns="0" tIns="45720" rIns="0" bIns="45720" rtlCol="0" anchor="b">
            <a:noAutofit/>
          </a:bodyPr>
          <a:lstStyle>
            <a:lvl1pPr>
              <a:defRPr sz="1800">
                <a:solidFill>
                  <a:schemeClr val="tx1"/>
                </a:solidFill>
              </a:defRPr>
            </a:lvl1pPr>
          </a:lstStyle>
          <a:p>
            <a:r>
              <a:rPr lang="nl-NL"/>
              <a:t>TITEL SLIDE</a:t>
            </a:r>
            <a:endParaRPr lang="nl-BE"/>
          </a:p>
        </p:txBody>
      </p:sp>
      <p:sp>
        <p:nvSpPr>
          <p:cNvPr id="10" name="Rechthoek 9">
            <a:extLst>
              <a:ext uri="{FF2B5EF4-FFF2-40B4-BE49-F238E27FC236}">
                <a16:creationId xmlns:a16="http://schemas.microsoft.com/office/drawing/2014/main" id="{38EC2E4A-655B-4A44-A105-2D8A6CBD7D02}"/>
              </a:ext>
            </a:extLst>
          </p:cNvPr>
          <p:cNvSpPr/>
          <p:nvPr/>
        </p:nvSpPr>
        <p:spPr>
          <a:xfrm>
            <a:off x="1584495" y="1161095"/>
            <a:ext cx="324000" cy="46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ijdelijke aanduiding voor tekst 11">
            <a:extLst>
              <a:ext uri="{FF2B5EF4-FFF2-40B4-BE49-F238E27FC236}">
                <a16:creationId xmlns:a16="http://schemas.microsoft.com/office/drawing/2014/main" id="{D8BB22BF-3805-C044-A435-C2914E2568D5}"/>
              </a:ext>
            </a:extLst>
          </p:cNvPr>
          <p:cNvSpPr>
            <a:spLocks noGrp="1"/>
          </p:cNvSpPr>
          <p:nvPr>
            <p:ph type="body" sz="quarter" idx="10" hasCustomPrompt="1"/>
          </p:nvPr>
        </p:nvSpPr>
        <p:spPr>
          <a:xfrm>
            <a:off x="2184789" y="1326231"/>
            <a:ext cx="9169012" cy="307127"/>
          </a:xfrm>
          <a:prstGeom prst="rect">
            <a:avLst/>
          </a:prstGeom>
        </p:spPr>
        <p:txBody>
          <a:bodyPr lIns="0" rIns="0">
            <a:normAutofit/>
          </a:bodyPr>
          <a:lstStyle>
            <a:lvl1pPr marL="0" indent="0">
              <a:buNone/>
              <a:defRPr sz="1200" b="1" i="1">
                <a:solidFill>
                  <a:schemeClr val="tx2"/>
                </a:solidFill>
                <a:latin typeface="Times New Roman" panose="02020603050405020304" pitchFamily="18" charset="0"/>
                <a:cs typeface="Times New Roman" panose="02020603050405020304" pitchFamily="18" charset="0"/>
              </a:defRPr>
            </a:lvl1pPr>
          </a:lstStyle>
          <a:p>
            <a:pPr lvl="0"/>
            <a:r>
              <a:rPr lang="en-GB" err="1"/>
              <a:t>Subtitel</a:t>
            </a:r>
            <a:r>
              <a:rPr lang="en-GB"/>
              <a:t> van </a:t>
            </a:r>
            <a:r>
              <a:rPr lang="en-GB" err="1"/>
              <a:t>deze</a:t>
            </a:r>
            <a:r>
              <a:rPr lang="en-GB"/>
              <a:t> slide</a:t>
            </a:r>
          </a:p>
        </p:txBody>
      </p:sp>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1" name="Groep 10">
            <a:extLst>
              <a:ext uri="{FF2B5EF4-FFF2-40B4-BE49-F238E27FC236}">
                <a16:creationId xmlns:a16="http://schemas.microsoft.com/office/drawing/2014/main" id="{33165B62-4FBE-4BE8-B4CA-D762C10E8DC7}"/>
              </a:ext>
            </a:extLst>
          </p:cNvPr>
          <p:cNvGrpSpPr/>
          <p:nvPr/>
        </p:nvGrpSpPr>
        <p:grpSpPr>
          <a:xfrm>
            <a:off x="-3593091" y="2754611"/>
            <a:ext cx="3593091" cy="4430752"/>
            <a:chOff x="-3593091" y="2754611"/>
            <a:chExt cx="3593091" cy="4430752"/>
          </a:xfrm>
        </p:grpSpPr>
        <p:sp>
          <p:nvSpPr>
            <p:cNvPr id="13" name="Rechthoek 12">
              <a:extLst>
                <a:ext uri="{FF2B5EF4-FFF2-40B4-BE49-F238E27FC236}">
                  <a16:creationId xmlns:a16="http://schemas.microsoft.com/office/drawing/2014/main" id="{37439B0B-3970-4C86-BB66-5BE52A72850A}"/>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14" name="Rechthoek 13">
              <a:extLst>
                <a:ext uri="{FF2B5EF4-FFF2-40B4-BE49-F238E27FC236}">
                  <a16:creationId xmlns:a16="http://schemas.microsoft.com/office/drawing/2014/main" id="{BD0A37C0-48BE-4453-8BB0-6D880CB51CDE}"/>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15" name="VOORBEELD">
              <a:extLst>
                <a:ext uri="{FF2B5EF4-FFF2-40B4-BE49-F238E27FC236}">
                  <a16:creationId xmlns:a16="http://schemas.microsoft.com/office/drawing/2014/main" id="{44CE87E4-3496-4CFC-8DC7-C772284780BA}"/>
                </a:ext>
              </a:extLst>
            </p:cNvPr>
            <p:cNvGrpSpPr/>
            <p:nvPr/>
          </p:nvGrpSpPr>
          <p:grpSpPr>
            <a:xfrm>
              <a:off x="-3412097" y="3250745"/>
              <a:ext cx="3234311" cy="604518"/>
              <a:chOff x="-3605171" y="458674"/>
              <a:chExt cx="3234311" cy="558875"/>
            </a:xfrm>
          </p:grpSpPr>
          <p:sp>
            <p:nvSpPr>
              <p:cNvPr id="16" name="Rechthoek 15">
                <a:extLst>
                  <a:ext uri="{FF2B5EF4-FFF2-40B4-BE49-F238E27FC236}">
                    <a16:creationId xmlns:a16="http://schemas.microsoft.com/office/drawing/2014/main" id="{9EDB715F-314C-4282-9377-75C41B752AF1}"/>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17" name="Rechthoek 16">
                <a:extLst>
                  <a:ext uri="{FF2B5EF4-FFF2-40B4-BE49-F238E27FC236}">
                    <a16:creationId xmlns:a16="http://schemas.microsoft.com/office/drawing/2014/main" id="{DCEF12CB-FF7E-4B64-B800-BD0E05D31106}"/>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8" name="Groep 17">
                <a:extLst>
                  <a:ext uri="{FF2B5EF4-FFF2-40B4-BE49-F238E27FC236}">
                    <a16:creationId xmlns:a16="http://schemas.microsoft.com/office/drawing/2014/main" id="{5DBECC4F-433A-4CB5-A097-C375C6C0FFEB}"/>
                  </a:ext>
                </a:extLst>
              </p:cNvPr>
              <p:cNvGrpSpPr/>
              <p:nvPr/>
            </p:nvGrpSpPr>
            <p:grpSpPr>
              <a:xfrm>
                <a:off x="-3386247" y="830871"/>
                <a:ext cx="139423" cy="109566"/>
                <a:chOff x="-2866744" y="827071"/>
                <a:chExt cx="168701" cy="132575"/>
              </a:xfrm>
            </p:grpSpPr>
            <p:grpSp>
              <p:nvGrpSpPr>
                <p:cNvPr id="49" name="Groep 48">
                  <a:extLst>
                    <a:ext uri="{FF2B5EF4-FFF2-40B4-BE49-F238E27FC236}">
                      <a16:creationId xmlns:a16="http://schemas.microsoft.com/office/drawing/2014/main" id="{1E7757F8-0402-4E55-AC26-B86902DCABBD}"/>
                    </a:ext>
                  </a:extLst>
                </p:cNvPr>
                <p:cNvGrpSpPr/>
                <p:nvPr/>
              </p:nvGrpSpPr>
              <p:grpSpPr>
                <a:xfrm>
                  <a:off x="-2866744" y="827071"/>
                  <a:ext cx="168701" cy="132575"/>
                  <a:chOff x="-2866744" y="827071"/>
                  <a:chExt cx="168701" cy="132575"/>
                </a:xfrm>
              </p:grpSpPr>
              <p:cxnSp>
                <p:nvCxnSpPr>
                  <p:cNvPr id="51" name="Rechte verbindingslijn 50">
                    <a:extLst>
                      <a:ext uri="{FF2B5EF4-FFF2-40B4-BE49-F238E27FC236}">
                        <a16:creationId xmlns:a16="http://schemas.microsoft.com/office/drawing/2014/main" id="{925FEBA3-1C6D-48E7-9397-291F88707C2B}"/>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FBC950FA-0731-44BD-895C-0F55585CD558}"/>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1D137E11-636D-4913-A3EC-6D0FC588995D}"/>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1BF05DF-C5E4-4801-9CEC-DA60D090EDA7}"/>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838EF6F-A2CE-431F-BDAD-7DDA2CCDA5AB}"/>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0" name="Pijl: rechts 129">
                  <a:extLst>
                    <a:ext uri="{FF2B5EF4-FFF2-40B4-BE49-F238E27FC236}">
                      <a16:creationId xmlns:a16="http://schemas.microsoft.com/office/drawing/2014/main" id="{022132FF-4AA4-4A5F-962A-376F96CAA14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9" name="Groep 18">
                <a:extLst>
                  <a:ext uri="{FF2B5EF4-FFF2-40B4-BE49-F238E27FC236}">
                    <a16:creationId xmlns:a16="http://schemas.microsoft.com/office/drawing/2014/main" id="{5BF515BB-296F-4E8C-B1D9-392CB29189A4}"/>
                  </a:ext>
                </a:extLst>
              </p:cNvPr>
              <p:cNvGrpSpPr/>
              <p:nvPr/>
            </p:nvGrpSpPr>
            <p:grpSpPr>
              <a:xfrm>
                <a:off x="-3605171" y="830871"/>
                <a:ext cx="139423" cy="109566"/>
                <a:chOff x="-2866744" y="518074"/>
                <a:chExt cx="168701" cy="132575"/>
              </a:xfrm>
            </p:grpSpPr>
            <p:grpSp>
              <p:nvGrpSpPr>
                <p:cNvPr id="42" name="Groep 41">
                  <a:extLst>
                    <a:ext uri="{FF2B5EF4-FFF2-40B4-BE49-F238E27FC236}">
                      <a16:creationId xmlns:a16="http://schemas.microsoft.com/office/drawing/2014/main" id="{481C0BC5-7D57-4AA0-936B-F6E59A8E938E}"/>
                    </a:ext>
                  </a:extLst>
                </p:cNvPr>
                <p:cNvGrpSpPr/>
                <p:nvPr/>
              </p:nvGrpSpPr>
              <p:grpSpPr>
                <a:xfrm>
                  <a:off x="-2866744" y="518074"/>
                  <a:ext cx="168701" cy="132575"/>
                  <a:chOff x="-2866744" y="518074"/>
                  <a:chExt cx="168701" cy="132575"/>
                </a:xfrm>
              </p:grpSpPr>
              <p:cxnSp>
                <p:nvCxnSpPr>
                  <p:cNvPr id="44" name="Rechte verbindingslijn 43">
                    <a:extLst>
                      <a:ext uri="{FF2B5EF4-FFF2-40B4-BE49-F238E27FC236}">
                        <a16:creationId xmlns:a16="http://schemas.microsoft.com/office/drawing/2014/main" id="{DF5FE1BE-71F0-41FE-A085-3DF9A9050AE3}"/>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5" name="Rechte verbindingslijn 44">
                    <a:extLst>
                      <a:ext uri="{FF2B5EF4-FFF2-40B4-BE49-F238E27FC236}">
                        <a16:creationId xmlns:a16="http://schemas.microsoft.com/office/drawing/2014/main" id="{22A8EC90-52EB-4C7A-8738-F3EC5D32B59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4D72ECFC-D8D8-40C1-B99A-EE489647F70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6B4C1682-36EC-4A64-9FD7-44605884FB70}"/>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6B743FD0-BD20-4814-B792-38003FC8622A}"/>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3" name="Pijl: rechts 122">
                  <a:extLst>
                    <a:ext uri="{FF2B5EF4-FFF2-40B4-BE49-F238E27FC236}">
                      <a16:creationId xmlns:a16="http://schemas.microsoft.com/office/drawing/2014/main" id="{2ECACB8C-8A23-4DA9-A94A-97A165B56814}"/>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20" name="Rechte verbindingslijn 19">
                <a:extLst>
                  <a:ext uri="{FF2B5EF4-FFF2-40B4-BE49-F238E27FC236}">
                    <a16:creationId xmlns:a16="http://schemas.microsoft.com/office/drawing/2014/main" id="{3C8698D4-F944-4F0F-B3AC-C372647A5810}"/>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21" name="Rechte verbindingslijn 20">
                <a:extLst>
                  <a:ext uri="{FF2B5EF4-FFF2-40B4-BE49-F238E27FC236}">
                    <a16:creationId xmlns:a16="http://schemas.microsoft.com/office/drawing/2014/main" id="{DE5FFA1E-76BC-41B3-9B2D-36A3F18A77C3}"/>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22" name="Rechthoek 21">
                <a:extLst>
                  <a:ext uri="{FF2B5EF4-FFF2-40B4-BE49-F238E27FC236}">
                    <a16:creationId xmlns:a16="http://schemas.microsoft.com/office/drawing/2014/main" id="{A8157674-794E-4E64-907B-1B1CEB07338B}"/>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23" name="Rechthoek 22">
                <a:extLst>
                  <a:ext uri="{FF2B5EF4-FFF2-40B4-BE49-F238E27FC236}">
                    <a16:creationId xmlns:a16="http://schemas.microsoft.com/office/drawing/2014/main" id="{438CD03F-8A3A-43E2-9CA7-E23F63B7A640}"/>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24" name="Groep 23">
                <a:extLst>
                  <a:ext uri="{FF2B5EF4-FFF2-40B4-BE49-F238E27FC236}">
                    <a16:creationId xmlns:a16="http://schemas.microsoft.com/office/drawing/2014/main" id="{F2B4B407-AE30-432F-9EE4-9B59C1789A17}"/>
                  </a:ext>
                </a:extLst>
              </p:cNvPr>
              <p:cNvGrpSpPr/>
              <p:nvPr/>
            </p:nvGrpSpPr>
            <p:grpSpPr>
              <a:xfrm>
                <a:off x="-2916763" y="769168"/>
                <a:ext cx="268738" cy="248381"/>
                <a:chOff x="-2916763" y="769168"/>
                <a:chExt cx="268738" cy="248381"/>
              </a:xfrm>
            </p:grpSpPr>
            <p:sp>
              <p:nvSpPr>
                <p:cNvPr id="34" name="Rechthoek 33">
                  <a:extLst>
                    <a:ext uri="{FF2B5EF4-FFF2-40B4-BE49-F238E27FC236}">
                      <a16:creationId xmlns:a16="http://schemas.microsoft.com/office/drawing/2014/main" id="{F9A18886-4F12-4587-9417-8EFE121988FA}"/>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35" name="Groep 34">
                  <a:extLst>
                    <a:ext uri="{FF2B5EF4-FFF2-40B4-BE49-F238E27FC236}">
                      <a16:creationId xmlns:a16="http://schemas.microsoft.com/office/drawing/2014/main" id="{6DA6528B-A98C-4059-B45E-EEDE1D74B76A}"/>
                    </a:ext>
                  </a:extLst>
                </p:cNvPr>
                <p:cNvGrpSpPr/>
                <p:nvPr/>
              </p:nvGrpSpPr>
              <p:grpSpPr>
                <a:xfrm>
                  <a:off x="-2866744" y="827071"/>
                  <a:ext cx="168701" cy="132575"/>
                  <a:chOff x="-2866744" y="827071"/>
                  <a:chExt cx="168701" cy="132575"/>
                </a:xfrm>
              </p:grpSpPr>
              <p:cxnSp>
                <p:nvCxnSpPr>
                  <p:cNvPr id="37" name="Rechte verbindingslijn 36">
                    <a:extLst>
                      <a:ext uri="{FF2B5EF4-FFF2-40B4-BE49-F238E27FC236}">
                        <a16:creationId xmlns:a16="http://schemas.microsoft.com/office/drawing/2014/main" id="{54384A55-D956-4395-91FD-6A5C0CDB7EB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8" name="Rechte verbindingslijn 37">
                    <a:extLst>
                      <a:ext uri="{FF2B5EF4-FFF2-40B4-BE49-F238E27FC236}">
                        <a16:creationId xmlns:a16="http://schemas.microsoft.com/office/drawing/2014/main" id="{27D1AC59-A014-4345-A657-82FF02C66C22}"/>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9" name="Rechte verbindingslijn 38">
                    <a:extLst>
                      <a:ext uri="{FF2B5EF4-FFF2-40B4-BE49-F238E27FC236}">
                        <a16:creationId xmlns:a16="http://schemas.microsoft.com/office/drawing/2014/main" id="{C39465A8-FE7E-4DE9-8629-2696A14CB92A}"/>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0" name="Rechte verbindingslijn 39">
                    <a:extLst>
                      <a:ext uri="{FF2B5EF4-FFF2-40B4-BE49-F238E27FC236}">
                        <a16:creationId xmlns:a16="http://schemas.microsoft.com/office/drawing/2014/main" id="{20A5936E-222A-4F2B-B279-3C5D99CADA0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42DE5890-98E0-4E35-966B-45B3C7DAA176}"/>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6" name="Pijl: rechts 115">
                  <a:extLst>
                    <a:ext uri="{FF2B5EF4-FFF2-40B4-BE49-F238E27FC236}">
                      <a16:creationId xmlns:a16="http://schemas.microsoft.com/office/drawing/2014/main" id="{87B00002-7A7B-4E46-AD15-53B3496566FE}"/>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25" name="Groep 24">
                <a:extLst>
                  <a:ext uri="{FF2B5EF4-FFF2-40B4-BE49-F238E27FC236}">
                    <a16:creationId xmlns:a16="http://schemas.microsoft.com/office/drawing/2014/main" id="{74E7A67A-5824-4C96-BBA2-261E1EBC8209}"/>
                  </a:ext>
                </a:extLst>
              </p:cNvPr>
              <p:cNvGrpSpPr/>
              <p:nvPr/>
            </p:nvGrpSpPr>
            <p:grpSpPr>
              <a:xfrm>
                <a:off x="-2916763" y="460171"/>
                <a:ext cx="268738" cy="248381"/>
                <a:chOff x="-2916763" y="460171"/>
                <a:chExt cx="268738" cy="248381"/>
              </a:xfrm>
            </p:grpSpPr>
            <p:sp>
              <p:nvSpPr>
                <p:cNvPr id="26" name="Rechthoek 25">
                  <a:extLst>
                    <a:ext uri="{FF2B5EF4-FFF2-40B4-BE49-F238E27FC236}">
                      <a16:creationId xmlns:a16="http://schemas.microsoft.com/office/drawing/2014/main" id="{93EB353F-D5CE-436B-B89A-1B75489AD94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27" name="Groep 26">
                  <a:extLst>
                    <a:ext uri="{FF2B5EF4-FFF2-40B4-BE49-F238E27FC236}">
                      <a16:creationId xmlns:a16="http://schemas.microsoft.com/office/drawing/2014/main" id="{8A790D2F-5051-47EE-9A05-DB9DA62802A0}"/>
                    </a:ext>
                  </a:extLst>
                </p:cNvPr>
                <p:cNvGrpSpPr/>
                <p:nvPr/>
              </p:nvGrpSpPr>
              <p:grpSpPr>
                <a:xfrm>
                  <a:off x="-2866744" y="518074"/>
                  <a:ext cx="168701" cy="132575"/>
                  <a:chOff x="-2866744" y="518074"/>
                  <a:chExt cx="168701" cy="132575"/>
                </a:xfrm>
              </p:grpSpPr>
              <p:cxnSp>
                <p:nvCxnSpPr>
                  <p:cNvPr id="29" name="Rechte verbindingslijn 28">
                    <a:extLst>
                      <a:ext uri="{FF2B5EF4-FFF2-40B4-BE49-F238E27FC236}">
                        <a16:creationId xmlns:a16="http://schemas.microsoft.com/office/drawing/2014/main" id="{98499C1B-F4CE-4F72-BF9B-27229D72BE9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 name="Rechte verbindingslijn 29">
                    <a:extLst>
                      <a:ext uri="{FF2B5EF4-FFF2-40B4-BE49-F238E27FC236}">
                        <a16:creationId xmlns:a16="http://schemas.microsoft.com/office/drawing/2014/main" id="{0380C52C-3EE5-46F4-B85B-C381F8FB9E5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 name="Rechte verbindingslijn 30">
                    <a:extLst>
                      <a:ext uri="{FF2B5EF4-FFF2-40B4-BE49-F238E27FC236}">
                        <a16:creationId xmlns:a16="http://schemas.microsoft.com/office/drawing/2014/main" id="{92711916-513C-4C7B-BED2-541E4634D4D5}"/>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 name="Rechte verbindingslijn 31">
                    <a:extLst>
                      <a:ext uri="{FF2B5EF4-FFF2-40B4-BE49-F238E27FC236}">
                        <a16:creationId xmlns:a16="http://schemas.microsoft.com/office/drawing/2014/main" id="{1E406452-C928-4D39-A529-F41F44690C31}"/>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3" name="Rechte verbindingslijn 32">
                    <a:extLst>
                      <a:ext uri="{FF2B5EF4-FFF2-40B4-BE49-F238E27FC236}">
                        <a16:creationId xmlns:a16="http://schemas.microsoft.com/office/drawing/2014/main" id="{10F906A0-7128-45D0-B82E-816C156DBBC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8" name="Pijl: rechts 107">
                  <a:extLst>
                    <a:ext uri="{FF2B5EF4-FFF2-40B4-BE49-F238E27FC236}">
                      <a16:creationId xmlns:a16="http://schemas.microsoft.com/office/drawing/2014/main" id="{6848B674-7385-4920-987A-80ECC8845553}"/>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grpSp>
        <p:nvGrpSpPr>
          <p:cNvPr id="56" name="Graphic 2">
            <a:extLst>
              <a:ext uri="{FF2B5EF4-FFF2-40B4-BE49-F238E27FC236}">
                <a16:creationId xmlns:a16="http://schemas.microsoft.com/office/drawing/2014/main" id="{72010582-4E5A-304E-B5B2-FBB7896FF136}"/>
              </a:ext>
            </a:extLst>
          </p:cNvPr>
          <p:cNvGrpSpPr>
            <a:grpSpLocks noChangeAspect="1"/>
          </p:cNvGrpSpPr>
          <p:nvPr/>
        </p:nvGrpSpPr>
        <p:grpSpPr>
          <a:xfrm>
            <a:off x="11131646" y="6312991"/>
            <a:ext cx="814935" cy="291600"/>
            <a:chOff x="-1597345" y="233060"/>
            <a:chExt cx="9980364" cy="3571175"/>
          </a:xfrm>
        </p:grpSpPr>
        <p:sp>
          <p:nvSpPr>
            <p:cNvPr id="57" name="Vrije vorm 56">
              <a:extLst>
                <a:ext uri="{FF2B5EF4-FFF2-40B4-BE49-F238E27FC236}">
                  <a16:creationId xmlns:a16="http://schemas.microsoft.com/office/drawing/2014/main" id="{0590DF80-9DB5-644F-8CEA-F08E70A9507E}"/>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58" name="Vrije vorm 57">
              <a:extLst>
                <a:ext uri="{FF2B5EF4-FFF2-40B4-BE49-F238E27FC236}">
                  <a16:creationId xmlns:a16="http://schemas.microsoft.com/office/drawing/2014/main" id="{00EBF076-72A9-384C-84D7-965C294F6721}"/>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59" name="Vrije vorm 58">
              <a:extLst>
                <a:ext uri="{FF2B5EF4-FFF2-40B4-BE49-F238E27FC236}">
                  <a16:creationId xmlns:a16="http://schemas.microsoft.com/office/drawing/2014/main" id="{1EA97139-CF8B-8A47-A36F-47754D9FBA99}"/>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60" name="Graphic 2">
              <a:extLst>
                <a:ext uri="{FF2B5EF4-FFF2-40B4-BE49-F238E27FC236}">
                  <a16:creationId xmlns:a16="http://schemas.microsoft.com/office/drawing/2014/main" id="{3BB122A1-02ED-4946-9FFB-D3FBF757F9A0}"/>
                </a:ext>
              </a:extLst>
            </p:cNvPr>
            <p:cNvGrpSpPr/>
            <p:nvPr/>
          </p:nvGrpSpPr>
          <p:grpSpPr>
            <a:xfrm>
              <a:off x="184698" y="233060"/>
              <a:ext cx="8198320" cy="3571175"/>
              <a:chOff x="184698" y="233060"/>
              <a:chExt cx="8198320" cy="3571175"/>
            </a:xfrm>
          </p:grpSpPr>
          <p:sp>
            <p:nvSpPr>
              <p:cNvPr id="61" name="Vrije vorm 60">
                <a:extLst>
                  <a:ext uri="{FF2B5EF4-FFF2-40B4-BE49-F238E27FC236}">
                    <a16:creationId xmlns:a16="http://schemas.microsoft.com/office/drawing/2014/main" id="{F7F9A518-3431-AE4E-8CD4-187B326A200D}"/>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62" name="Vrije vorm 61">
                <a:extLst>
                  <a:ext uri="{FF2B5EF4-FFF2-40B4-BE49-F238E27FC236}">
                    <a16:creationId xmlns:a16="http://schemas.microsoft.com/office/drawing/2014/main" id="{CC121876-3EED-B640-A8CD-D75FA60C4B13}"/>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63" name="Vrije vorm 62">
                <a:extLst>
                  <a:ext uri="{FF2B5EF4-FFF2-40B4-BE49-F238E27FC236}">
                    <a16:creationId xmlns:a16="http://schemas.microsoft.com/office/drawing/2014/main" id="{75170F5F-EE1B-004A-AE2D-B292B97B242C}"/>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64" name="Vrije vorm 63">
                <a:extLst>
                  <a:ext uri="{FF2B5EF4-FFF2-40B4-BE49-F238E27FC236}">
                    <a16:creationId xmlns:a16="http://schemas.microsoft.com/office/drawing/2014/main" id="{6B47014E-9389-D043-896C-3160C8584FF8}"/>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65" name="Vrije vorm 64">
                <a:extLst>
                  <a:ext uri="{FF2B5EF4-FFF2-40B4-BE49-F238E27FC236}">
                    <a16:creationId xmlns:a16="http://schemas.microsoft.com/office/drawing/2014/main" id="{1D867E47-CFBF-3044-9149-5473EFD9BEE9}"/>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66" name="Vrije vorm 65">
                <a:extLst>
                  <a:ext uri="{FF2B5EF4-FFF2-40B4-BE49-F238E27FC236}">
                    <a16:creationId xmlns:a16="http://schemas.microsoft.com/office/drawing/2014/main" id="{1D6CE5B5-8877-924E-B3C9-9BB2A31F4F3D}"/>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67" name="Vrije vorm 66">
                <a:extLst>
                  <a:ext uri="{FF2B5EF4-FFF2-40B4-BE49-F238E27FC236}">
                    <a16:creationId xmlns:a16="http://schemas.microsoft.com/office/drawing/2014/main" id="{D2096AD7-CD8E-E944-8BCA-F75264A8DD58}"/>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68" name="Vrije vorm 67">
                <a:extLst>
                  <a:ext uri="{FF2B5EF4-FFF2-40B4-BE49-F238E27FC236}">
                    <a16:creationId xmlns:a16="http://schemas.microsoft.com/office/drawing/2014/main" id="{5FA87AFF-FC92-F041-B8DD-26A7C169E1C5}"/>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69" name="Vrije vorm 68">
                <a:extLst>
                  <a:ext uri="{FF2B5EF4-FFF2-40B4-BE49-F238E27FC236}">
                    <a16:creationId xmlns:a16="http://schemas.microsoft.com/office/drawing/2014/main" id="{D1C5829E-F031-674F-BE36-F18FD932DA93}"/>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70" name="Vrije vorm 69">
                <a:extLst>
                  <a:ext uri="{FF2B5EF4-FFF2-40B4-BE49-F238E27FC236}">
                    <a16:creationId xmlns:a16="http://schemas.microsoft.com/office/drawing/2014/main" id="{73DF74DE-7EAB-C647-B185-81DF34B0CE9F}"/>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71" name="Vrije vorm 70">
                <a:extLst>
                  <a:ext uri="{FF2B5EF4-FFF2-40B4-BE49-F238E27FC236}">
                    <a16:creationId xmlns:a16="http://schemas.microsoft.com/office/drawing/2014/main" id="{2D00764D-449D-D144-8A19-118DB05DB749}"/>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72" name="Vrije vorm 71">
                <a:extLst>
                  <a:ext uri="{FF2B5EF4-FFF2-40B4-BE49-F238E27FC236}">
                    <a16:creationId xmlns:a16="http://schemas.microsoft.com/office/drawing/2014/main" id="{9927850F-B23F-3F46-ADAD-5DE8496D04E0}"/>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73" name="Vrije vorm 72">
                <a:extLst>
                  <a:ext uri="{FF2B5EF4-FFF2-40B4-BE49-F238E27FC236}">
                    <a16:creationId xmlns:a16="http://schemas.microsoft.com/office/drawing/2014/main" id="{0C13CA47-12A2-F54F-9707-02846797C066}"/>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6029242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co">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87" name="Tijdelijke aanduiding voor tekst 784">
            <a:extLst>
              <a:ext uri="{FF2B5EF4-FFF2-40B4-BE49-F238E27FC236}">
                <a16:creationId xmlns:a16="http://schemas.microsoft.com/office/drawing/2014/main" id="{5D1BBE58-55B1-2742-9E16-2AD6F08E8D5B}"/>
              </a:ext>
            </a:extLst>
          </p:cNvPr>
          <p:cNvSpPr>
            <a:spLocks noGrp="1"/>
          </p:cNvSpPr>
          <p:nvPr>
            <p:ph type="body" sz="quarter" idx="13" hasCustomPrompt="1"/>
          </p:nvPr>
        </p:nvSpPr>
        <p:spPr>
          <a:xfrm>
            <a:off x="198000" y="5114622"/>
            <a:ext cx="176578" cy="948562"/>
          </a:xfrm>
          <a:prstGeom prst="rect">
            <a:avLst/>
          </a:prstGeom>
        </p:spPr>
        <p:txBody>
          <a:bodyPr vert="vert270" wrap="none" lIns="72000" tIns="72000" rIns="0" bIns="180000">
            <a:spAutoFit/>
          </a:bodyPr>
          <a:lstStyle>
            <a:lvl1pPr>
              <a:defRPr sz="675"/>
            </a:lvl1pPr>
          </a:lstStyle>
          <a:p>
            <a:pPr lvl="0"/>
            <a:r>
              <a:rPr lang="nl-NL"/>
              <a:t>TITEL HOOFDSTUK</a:t>
            </a:r>
            <a:endParaRPr lang="en-GB"/>
          </a:p>
        </p:txBody>
      </p:sp>
      <p:pic>
        <p:nvPicPr>
          <p:cNvPr id="812" name="Graphic 811">
            <a:extLst>
              <a:ext uri="{FF2B5EF4-FFF2-40B4-BE49-F238E27FC236}">
                <a16:creationId xmlns:a16="http://schemas.microsoft.com/office/drawing/2014/main" id="{AFD54D8F-B6D7-BE43-AE1F-A487817637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r="97049" b="61482"/>
          <a:stretch>
            <a:fillRect/>
          </a:stretch>
        </p:blipFill>
        <p:spPr>
          <a:xfrm>
            <a:off x="11946581" y="4081985"/>
            <a:ext cx="245419" cy="1981199"/>
          </a:xfrm>
          <a:custGeom>
            <a:avLst/>
            <a:gdLst>
              <a:gd name="connsiteX0" fmla="*/ 0 w 245419"/>
              <a:gd name="connsiteY0" fmla="*/ 0 h 1981199"/>
              <a:gd name="connsiteX1" fmla="*/ 245419 w 245419"/>
              <a:gd name="connsiteY1" fmla="*/ 0 h 1981199"/>
              <a:gd name="connsiteX2" fmla="*/ 245419 w 245419"/>
              <a:gd name="connsiteY2" fmla="*/ 1981199 h 1981199"/>
              <a:gd name="connsiteX3" fmla="*/ 0 w 245419"/>
              <a:gd name="connsiteY3" fmla="*/ 1981199 h 1981199"/>
            </a:gdLst>
            <a:ahLst/>
            <a:cxnLst>
              <a:cxn ang="0">
                <a:pos x="connsiteX0" y="connsiteY0"/>
              </a:cxn>
              <a:cxn ang="0">
                <a:pos x="connsiteX1" y="connsiteY1"/>
              </a:cxn>
              <a:cxn ang="0">
                <a:pos x="connsiteX2" y="connsiteY2"/>
              </a:cxn>
              <a:cxn ang="0">
                <a:pos x="connsiteX3" y="connsiteY3"/>
              </a:cxn>
            </a:cxnLst>
            <a:rect l="l" t="t" r="r" b="b"/>
            <a:pathLst>
              <a:path w="245419" h="1981199">
                <a:moveTo>
                  <a:pt x="0" y="0"/>
                </a:moveTo>
                <a:lnTo>
                  <a:pt x="245419" y="0"/>
                </a:lnTo>
                <a:lnTo>
                  <a:pt x="245419" y="1981199"/>
                </a:lnTo>
                <a:lnTo>
                  <a:pt x="0" y="1981199"/>
                </a:lnTo>
                <a:close/>
              </a:path>
            </a:pathLst>
          </a:custGeom>
        </p:spPr>
      </p:pic>
      <p:sp>
        <p:nvSpPr>
          <p:cNvPr id="813" name="Tijdelijke aanduiding voor dianummer 5">
            <a:extLst>
              <a:ext uri="{FF2B5EF4-FFF2-40B4-BE49-F238E27FC236}">
                <a16:creationId xmlns:a16="http://schemas.microsoft.com/office/drawing/2014/main" id="{0D3151F1-656F-7B46-8B5B-B92A06A2B962}"/>
              </a:ext>
            </a:extLst>
          </p:cNvPr>
          <p:cNvSpPr txBox="1">
            <a:spLocks noChangeAspect="1"/>
          </p:cNvSpPr>
          <p:nvPr/>
        </p:nvSpPr>
        <p:spPr>
          <a:xfrm>
            <a:off x="0" y="6064591"/>
            <a:ext cx="396000" cy="396000"/>
          </a:xfrm>
          <a:prstGeom prst="rect">
            <a:avLst/>
          </a:prstGeom>
          <a:solidFill>
            <a:schemeClr val="tx2"/>
          </a:solidFill>
        </p:spPr>
        <p:txBody>
          <a:bodyPr vert="horz" wrap="none" lIns="27000" tIns="0" rIns="27000" bIns="0" rtlCol="0" anchor="ctr">
            <a:normAutofit/>
          </a:bodyPr>
          <a:lstStyle>
            <a:defPPr>
              <a:defRPr lang="nl-BE"/>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FAFF9E-DC53-4AC0-AF44-49258468423F}" type="slidenum">
              <a:rPr lang="nl-BE" sz="750" smtClean="0"/>
              <a:pPr/>
              <a:t>‹nr.›</a:t>
            </a:fld>
            <a:endParaRPr lang="nl-BE" sz="750"/>
          </a:p>
        </p:txBody>
      </p:sp>
      <p:grpSp>
        <p:nvGrpSpPr>
          <p:cNvPr id="11" name="Groep 10">
            <a:extLst>
              <a:ext uri="{FF2B5EF4-FFF2-40B4-BE49-F238E27FC236}">
                <a16:creationId xmlns:a16="http://schemas.microsoft.com/office/drawing/2014/main" id="{33165B62-4FBE-4BE8-B4CA-D762C10E8DC7}"/>
              </a:ext>
            </a:extLst>
          </p:cNvPr>
          <p:cNvGrpSpPr/>
          <p:nvPr/>
        </p:nvGrpSpPr>
        <p:grpSpPr>
          <a:xfrm>
            <a:off x="-3593091" y="2754611"/>
            <a:ext cx="3593091" cy="4430752"/>
            <a:chOff x="-3593091" y="2754611"/>
            <a:chExt cx="3593091" cy="4430752"/>
          </a:xfrm>
        </p:grpSpPr>
        <p:sp>
          <p:nvSpPr>
            <p:cNvPr id="13" name="Rechthoek 12">
              <a:extLst>
                <a:ext uri="{FF2B5EF4-FFF2-40B4-BE49-F238E27FC236}">
                  <a16:creationId xmlns:a16="http://schemas.microsoft.com/office/drawing/2014/main" id="{37439B0B-3970-4C86-BB66-5BE52A72850A}"/>
                </a:ext>
              </a:extLst>
            </p:cNvPr>
            <p:cNvSpPr/>
            <p:nvPr/>
          </p:nvSpPr>
          <p:spPr>
            <a:xfrm>
              <a:off x="-3593091" y="2754611"/>
              <a:ext cx="3593091" cy="443075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Tekstniveaus kiezen</a:t>
              </a:r>
            </a:p>
          </p:txBody>
        </p:sp>
        <p:sp>
          <p:nvSpPr>
            <p:cNvPr id="14" name="Rechthoek 13">
              <a:extLst>
                <a:ext uri="{FF2B5EF4-FFF2-40B4-BE49-F238E27FC236}">
                  <a16:creationId xmlns:a16="http://schemas.microsoft.com/office/drawing/2014/main" id="{BD0A37C0-48BE-4453-8BB0-6D880CB51CDE}"/>
                </a:ext>
              </a:extLst>
            </p:cNvPr>
            <p:cNvSpPr/>
            <p:nvPr/>
          </p:nvSpPr>
          <p:spPr>
            <a:xfrm>
              <a:off x="-3411109" y="4048410"/>
              <a:ext cx="3398037" cy="49673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lijstniveau-knoppen</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een tekst niveau te kiezen. Kies uit:</a:t>
              </a:r>
            </a:p>
          </p:txBody>
        </p:sp>
        <p:grpSp>
          <p:nvGrpSpPr>
            <p:cNvPr id="15" name="VOORBEELD">
              <a:extLst>
                <a:ext uri="{FF2B5EF4-FFF2-40B4-BE49-F238E27FC236}">
                  <a16:creationId xmlns:a16="http://schemas.microsoft.com/office/drawing/2014/main" id="{44CE87E4-3496-4CFC-8DC7-C772284780BA}"/>
                </a:ext>
              </a:extLst>
            </p:cNvPr>
            <p:cNvGrpSpPr/>
            <p:nvPr/>
          </p:nvGrpSpPr>
          <p:grpSpPr>
            <a:xfrm>
              <a:off x="-3412097" y="3250745"/>
              <a:ext cx="3234311" cy="604518"/>
              <a:chOff x="-3605171" y="458674"/>
              <a:chExt cx="3234311" cy="558875"/>
            </a:xfrm>
          </p:grpSpPr>
          <p:sp>
            <p:nvSpPr>
              <p:cNvPr id="16" name="Rechthoek 15">
                <a:extLst>
                  <a:ext uri="{FF2B5EF4-FFF2-40B4-BE49-F238E27FC236}">
                    <a16:creationId xmlns:a16="http://schemas.microsoft.com/office/drawing/2014/main" id="{9EDB715F-314C-4282-9377-75C41B752AF1}"/>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a:solidFill>
                      <a:schemeClr val="tx1"/>
                    </a:solidFill>
                    <a:latin typeface="+mn-lt"/>
                    <a:ea typeface="Open Sans" panose="020B0606030504020204" pitchFamily="34" charset="0"/>
                    <a:cs typeface="Open Sans" panose="020B0606030504020204" pitchFamily="34" charset="0"/>
                  </a:rPr>
                  <a:t>Start</a:t>
                </a:r>
              </a:p>
            </p:txBody>
          </p:sp>
          <p:sp>
            <p:nvSpPr>
              <p:cNvPr id="17" name="Rechthoek 16">
                <a:extLst>
                  <a:ext uri="{FF2B5EF4-FFF2-40B4-BE49-F238E27FC236}">
                    <a16:creationId xmlns:a16="http://schemas.microsoft.com/office/drawing/2014/main" id="{DCEF12CB-FF7E-4B64-B800-BD0E05D31106}"/>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8" name="Groep 17">
                <a:extLst>
                  <a:ext uri="{FF2B5EF4-FFF2-40B4-BE49-F238E27FC236}">
                    <a16:creationId xmlns:a16="http://schemas.microsoft.com/office/drawing/2014/main" id="{5DBECC4F-433A-4CB5-A097-C375C6C0FFEB}"/>
                  </a:ext>
                </a:extLst>
              </p:cNvPr>
              <p:cNvGrpSpPr/>
              <p:nvPr/>
            </p:nvGrpSpPr>
            <p:grpSpPr>
              <a:xfrm>
                <a:off x="-3386247" y="830871"/>
                <a:ext cx="139423" cy="109566"/>
                <a:chOff x="-2866744" y="827071"/>
                <a:chExt cx="168701" cy="132575"/>
              </a:xfrm>
            </p:grpSpPr>
            <p:grpSp>
              <p:nvGrpSpPr>
                <p:cNvPr id="49" name="Groep 48">
                  <a:extLst>
                    <a:ext uri="{FF2B5EF4-FFF2-40B4-BE49-F238E27FC236}">
                      <a16:creationId xmlns:a16="http://schemas.microsoft.com/office/drawing/2014/main" id="{1E7757F8-0402-4E55-AC26-B86902DCABBD}"/>
                    </a:ext>
                  </a:extLst>
                </p:cNvPr>
                <p:cNvGrpSpPr/>
                <p:nvPr/>
              </p:nvGrpSpPr>
              <p:grpSpPr>
                <a:xfrm>
                  <a:off x="-2866744" y="827071"/>
                  <a:ext cx="168701" cy="132575"/>
                  <a:chOff x="-2866744" y="827071"/>
                  <a:chExt cx="168701" cy="132575"/>
                </a:xfrm>
              </p:grpSpPr>
              <p:cxnSp>
                <p:nvCxnSpPr>
                  <p:cNvPr id="51" name="Rechte verbindingslijn 50">
                    <a:extLst>
                      <a:ext uri="{FF2B5EF4-FFF2-40B4-BE49-F238E27FC236}">
                        <a16:creationId xmlns:a16="http://schemas.microsoft.com/office/drawing/2014/main" id="{925FEBA3-1C6D-48E7-9397-291F88707C2B}"/>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FBC950FA-0731-44BD-895C-0F55585CD558}"/>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1D137E11-636D-4913-A3EC-6D0FC588995D}"/>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1BF05DF-C5E4-4801-9CEC-DA60D090EDA7}"/>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838EF6F-A2CE-431F-BDAD-7DDA2CCDA5AB}"/>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0" name="Pijl: rechts 129">
                  <a:extLst>
                    <a:ext uri="{FF2B5EF4-FFF2-40B4-BE49-F238E27FC236}">
                      <a16:creationId xmlns:a16="http://schemas.microsoft.com/office/drawing/2014/main" id="{022132FF-4AA4-4A5F-962A-376F96CAA146}"/>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9" name="Groep 18">
                <a:extLst>
                  <a:ext uri="{FF2B5EF4-FFF2-40B4-BE49-F238E27FC236}">
                    <a16:creationId xmlns:a16="http://schemas.microsoft.com/office/drawing/2014/main" id="{5BF515BB-296F-4E8C-B1D9-392CB29189A4}"/>
                  </a:ext>
                </a:extLst>
              </p:cNvPr>
              <p:cNvGrpSpPr/>
              <p:nvPr/>
            </p:nvGrpSpPr>
            <p:grpSpPr>
              <a:xfrm>
                <a:off x="-3605171" y="830871"/>
                <a:ext cx="139423" cy="109566"/>
                <a:chOff x="-2866744" y="518074"/>
                <a:chExt cx="168701" cy="132575"/>
              </a:xfrm>
            </p:grpSpPr>
            <p:grpSp>
              <p:nvGrpSpPr>
                <p:cNvPr id="42" name="Groep 41">
                  <a:extLst>
                    <a:ext uri="{FF2B5EF4-FFF2-40B4-BE49-F238E27FC236}">
                      <a16:creationId xmlns:a16="http://schemas.microsoft.com/office/drawing/2014/main" id="{481C0BC5-7D57-4AA0-936B-F6E59A8E938E}"/>
                    </a:ext>
                  </a:extLst>
                </p:cNvPr>
                <p:cNvGrpSpPr/>
                <p:nvPr/>
              </p:nvGrpSpPr>
              <p:grpSpPr>
                <a:xfrm>
                  <a:off x="-2866744" y="518074"/>
                  <a:ext cx="168701" cy="132575"/>
                  <a:chOff x="-2866744" y="518074"/>
                  <a:chExt cx="168701" cy="132575"/>
                </a:xfrm>
              </p:grpSpPr>
              <p:cxnSp>
                <p:nvCxnSpPr>
                  <p:cNvPr id="44" name="Rechte verbindingslijn 43">
                    <a:extLst>
                      <a:ext uri="{FF2B5EF4-FFF2-40B4-BE49-F238E27FC236}">
                        <a16:creationId xmlns:a16="http://schemas.microsoft.com/office/drawing/2014/main" id="{DF5FE1BE-71F0-41FE-A085-3DF9A9050AE3}"/>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5" name="Rechte verbindingslijn 44">
                    <a:extLst>
                      <a:ext uri="{FF2B5EF4-FFF2-40B4-BE49-F238E27FC236}">
                        <a16:creationId xmlns:a16="http://schemas.microsoft.com/office/drawing/2014/main" id="{22A8EC90-52EB-4C7A-8738-F3EC5D32B593}"/>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6" name="Rechte verbindingslijn 45">
                    <a:extLst>
                      <a:ext uri="{FF2B5EF4-FFF2-40B4-BE49-F238E27FC236}">
                        <a16:creationId xmlns:a16="http://schemas.microsoft.com/office/drawing/2014/main" id="{4D72ECFC-D8D8-40C1-B99A-EE489647F702}"/>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7" name="Rechte verbindingslijn 46">
                    <a:extLst>
                      <a:ext uri="{FF2B5EF4-FFF2-40B4-BE49-F238E27FC236}">
                        <a16:creationId xmlns:a16="http://schemas.microsoft.com/office/drawing/2014/main" id="{6B4C1682-36EC-4A64-9FD7-44605884FB70}"/>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6B743FD0-BD20-4814-B792-38003FC8622A}"/>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3" name="Pijl: rechts 122">
                  <a:extLst>
                    <a:ext uri="{FF2B5EF4-FFF2-40B4-BE49-F238E27FC236}">
                      <a16:creationId xmlns:a16="http://schemas.microsoft.com/office/drawing/2014/main" id="{2ECACB8C-8A23-4DA9-A94A-97A165B56814}"/>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cxnSp>
            <p:nvCxnSpPr>
              <p:cNvPr id="20" name="Rechte verbindingslijn 19">
                <a:extLst>
                  <a:ext uri="{FF2B5EF4-FFF2-40B4-BE49-F238E27FC236}">
                    <a16:creationId xmlns:a16="http://schemas.microsoft.com/office/drawing/2014/main" id="{3C8698D4-F944-4F0F-B3AC-C372647A5810}"/>
                  </a:ext>
                </a:extLst>
              </p:cNvPr>
              <p:cNvCxnSpPr>
                <a:cxnSpLocks/>
              </p:cNvCxnSpPr>
              <p:nvPr/>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21" name="Rechte verbindingslijn 20">
                <a:extLst>
                  <a:ext uri="{FF2B5EF4-FFF2-40B4-BE49-F238E27FC236}">
                    <a16:creationId xmlns:a16="http://schemas.microsoft.com/office/drawing/2014/main" id="{DE5FFA1E-76BC-41B3-9B2D-36A3F18A77C3}"/>
                  </a:ext>
                </a:extLst>
              </p:cNvPr>
              <p:cNvCxnSpPr>
                <a:cxnSpLocks/>
              </p:cNvCxnSpPr>
              <p:nvPr/>
            </p:nvCxnSpPr>
            <p:spPr>
              <a:xfrm>
                <a:off x="-3224213" y="828675"/>
                <a:ext cx="319088" cy="0"/>
              </a:xfrm>
              <a:prstGeom prst="line">
                <a:avLst/>
              </a:prstGeom>
              <a:noFill/>
              <a:ln w="19050" cap="rnd" cmpd="sng" algn="ctr">
                <a:solidFill>
                  <a:schemeClr val="tx2"/>
                </a:solidFill>
                <a:prstDash val="solid"/>
                <a:headEnd type="oval"/>
              </a:ln>
              <a:effectLst/>
            </p:spPr>
          </p:cxnSp>
          <p:sp>
            <p:nvSpPr>
              <p:cNvPr id="22" name="Rechthoek 21">
                <a:extLst>
                  <a:ext uri="{FF2B5EF4-FFF2-40B4-BE49-F238E27FC236}">
                    <a16:creationId xmlns:a16="http://schemas.microsoft.com/office/drawing/2014/main" id="{A8157674-794E-4E64-907B-1B1CEB07338B}"/>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omhoog</a:t>
                </a:r>
              </a:p>
            </p:txBody>
          </p:sp>
          <p:sp>
            <p:nvSpPr>
              <p:cNvPr id="23" name="Rechthoek 22">
                <a:extLst>
                  <a:ext uri="{FF2B5EF4-FFF2-40B4-BE49-F238E27FC236}">
                    <a16:creationId xmlns:a16="http://schemas.microsoft.com/office/drawing/2014/main" id="{438CD03F-8A3A-43E2-9CA7-E23F63B7A640}"/>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Tekstniveau omlaag</a:t>
                </a:r>
              </a:p>
            </p:txBody>
          </p:sp>
          <p:grpSp>
            <p:nvGrpSpPr>
              <p:cNvPr id="24" name="Groep 23">
                <a:extLst>
                  <a:ext uri="{FF2B5EF4-FFF2-40B4-BE49-F238E27FC236}">
                    <a16:creationId xmlns:a16="http://schemas.microsoft.com/office/drawing/2014/main" id="{F2B4B407-AE30-432F-9EE4-9B59C1789A17}"/>
                  </a:ext>
                </a:extLst>
              </p:cNvPr>
              <p:cNvGrpSpPr/>
              <p:nvPr/>
            </p:nvGrpSpPr>
            <p:grpSpPr>
              <a:xfrm>
                <a:off x="-2916763" y="769168"/>
                <a:ext cx="268738" cy="248381"/>
                <a:chOff x="-2916763" y="769168"/>
                <a:chExt cx="268738" cy="248381"/>
              </a:xfrm>
            </p:grpSpPr>
            <p:sp>
              <p:nvSpPr>
                <p:cNvPr id="34" name="Rechthoek 33">
                  <a:extLst>
                    <a:ext uri="{FF2B5EF4-FFF2-40B4-BE49-F238E27FC236}">
                      <a16:creationId xmlns:a16="http://schemas.microsoft.com/office/drawing/2014/main" id="{F9A18886-4F12-4587-9417-8EFE121988FA}"/>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35" name="Groep 34">
                  <a:extLst>
                    <a:ext uri="{FF2B5EF4-FFF2-40B4-BE49-F238E27FC236}">
                      <a16:creationId xmlns:a16="http://schemas.microsoft.com/office/drawing/2014/main" id="{6DA6528B-A98C-4059-B45E-EEDE1D74B76A}"/>
                    </a:ext>
                  </a:extLst>
                </p:cNvPr>
                <p:cNvGrpSpPr/>
                <p:nvPr/>
              </p:nvGrpSpPr>
              <p:grpSpPr>
                <a:xfrm>
                  <a:off x="-2866744" y="827071"/>
                  <a:ext cx="168701" cy="132575"/>
                  <a:chOff x="-2866744" y="827071"/>
                  <a:chExt cx="168701" cy="132575"/>
                </a:xfrm>
              </p:grpSpPr>
              <p:cxnSp>
                <p:nvCxnSpPr>
                  <p:cNvPr id="37" name="Rechte verbindingslijn 36">
                    <a:extLst>
                      <a:ext uri="{FF2B5EF4-FFF2-40B4-BE49-F238E27FC236}">
                        <a16:creationId xmlns:a16="http://schemas.microsoft.com/office/drawing/2014/main" id="{54384A55-D956-4395-91FD-6A5C0CDB7EB3}"/>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8" name="Rechte verbindingslijn 37">
                    <a:extLst>
                      <a:ext uri="{FF2B5EF4-FFF2-40B4-BE49-F238E27FC236}">
                        <a16:creationId xmlns:a16="http://schemas.microsoft.com/office/drawing/2014/main" id="{27D1AC59-A014-4345-A657-82FF02C66C22}"/>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9" name="Rechte verbindingslijn 38">
                    <a:extLst>
                      <a:ext uri="{FF2B5EF4-FFF2-40B4-BE49-F238E27FC236}">
                        <a16:creationId xmlns:a16="http://schemas.microsoft.com/office/drawing/2014/main" id="{C39465A8-FE7E-4DE9-8629-2696A14CB92A}"/>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40" name="Rechte verbindingslijn 39">
                    <a:extLst>
                      <a:ext uri="{FF2B5EF4-FFF2-40B4-BE49-F238E27FC236}">
                        <a16:creationId xmlns:a16="http://schemas.microsoft.com/office/drawing/2014/main" id="{20A5936E-222A-4F2B-B279-3C5D99CADA06}"/>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42DE5890-98E0-4E35-966B-45B3C7DAA176}"/>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6" name="Pijl: rechts 115">
                  <a:extLst>
                    <a:ext uri="{FF2B5EF4-FFF2-40B4-BE49-F238E27FC236}">
                      <a16:creationId xmlns:a16="http://schemas.microsoft.com/office/drawing/2014/main" id="{87B00002-7A7B-4E46-AD15-53B3496566FE}"/>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25" name="Groep 24">
                <a:extLst>
                  <a:ext uri="{FF2B5EF4-FFF2-40B4-BE49-F238E27FC236}">
                    <a16:creationId xmlns:a16="http://schemas.microsoft.com/office/drawing/2014/main" id="{74E7A67A-5824-4C96-BBA2-261E1EBC8209}"/>
                  </a:ext>
                </a:extLst>
              </p:cNvPr>
              <p:cNvGrpSpPr/>
              <p:nvPr/>
            </p:nvGrpSpPr>
            <p:grpSpPr>
              <a:xfrm>
                <a:off x="-2916763" y="460171"/>
                <a:ext cx="268738" cy="248381"/>
                <a:chOff x="-2916763" y="460171"/>
                <a:chExt cx="268738" cy="248381"/>
              </a:xfrm>
            </p:grpSpPr>
            <p:sp>
              <p:nvSpPr>
                <p:cNvPr id="26" name="Rechthoek 25">
                  <a:extLst>
                    <a:ext uri="{FF2B5EF4-FFF2-40B4-BE49-F238E27FC236}">
                      <a16:creationId xmlns:a16="http://schemas.microsoft.com/office/drawing/2014/main" id="{93EB353F-D5CE-436B-B89A-1B75489AD945}"/>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chemeClr val="tx1"/>
                    </a:solidFill>
                    <a:latin typeface="+mn-lt"/>
                    <a:ea typeface="Open Sans" panose="020B0606030504020204" pitchFamily="34" charset="0"/>
                    <a:cs typeface="Open Sans" panose="020B0606030504020204" pitchFamily="34" charset="0"/>
                  </a:endParaRPr>
                </a:p>
              </p:txBody>
            </p:sp>
            <p:grpSp>
              <p:nvGrpSpPr>
                <p:cNvPr id="27" name="Groep 26">
                  <a:extLst>
                    <a:ext uri="{FF2B5EF4-FFF2-40B4-BE49-F238E27FC236}">
                      <a16:creationId xmlns:a16="http://schemas.microsoft.com/office/drawing/2014/main" id="{8A790D2F-5051-47EE-9A05-DB9DA62802A0}"/>
                    </a:ext>
                  </a:extLst>
                </p:cNvPr>
                <p:cNvGrpSpPr/>
                <p:nvPr/>
              </p:nvGrpSpPr>
              <p:grpSpPr>
                <a:xfrm>
                  <a:off x="-2866744" y="518074"/>
                  <a:ext cx="168701" cy="132575"/>
                  <a:chOff x="-2866744" y="518074"/>
                  <a:chExt cx="168701" cy="132575"/>
                </a:xfrm>
              </p:grpSpPr>
              <p:cxnSp>
                <p:nvCxnSpPr>
                  <p:cNvPr id="29" name="Rechte verbindingslijn 28">
                    <a:extLst>
                      <a:ext uri="{FF2B5EF4-FFF2-40B4-BE49-F238E27FC236}">
                        <a16:creationId xmlns:a16="http://schemas.microsoft.com/office/drawing/2014/main" id="{98499C1B-F4CE-4F72-BF9B-27229D72BE9C}"/>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 name="Rechte verbindingslijn 29">
                    <a:extLst>
                      <a:ext uri="{FF2B5EF4-FFF2-40B4-BE49-F238E27FC236}">
                        <a16:creationId xmlns:a16="http://schemas.microsoft.com/office/drawing/2014/main" id="{0380C52C-3EE5-46F4-B85B-C381F8FB9E54}"/>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 name="Rechte verbindingslijn 30">
                    <a:extLst>
                      <a:ext uri="{FF2B5EF4-FFF2-40B4-BE49-F238E27FC236}">
                        <a16:creationId xmlns:a16="http://schemas.microsoft.com/office/drawing/2014/main" id="{92711916-513C-4C7B-BED2-541E4634D4D5}"/>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 name="Rechte verbindingslijn 31">
                    <a:extLst>
                      <a:ext uri="{FF2B5EF4-FFF2-40B4-BE49-F238E27FC236}">
                        <a16:creationId xmlns:a16="http://schemas.microsoft.com/office/drawing/2014/main" id="{1E406452-C928-4D39-A529-F41F44690C31}"/>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3" name="Rechte verbindingslijn 32">
                    <a:extLst>
                      <a:ext uri="{FF2B5EF4-FFF2-40B4-BE49-F238E27FC236}">
                        <a16:creationId xmlns:a16="http://schemas.microsoft.com/office/drawing/2014/main" id="{10F906A0-7128-45D0-B82E-816C156DBBC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8" name="Pijl: rechts 107">
                  <a:extLst>
                    <a:ext uri="{FF2B5EF4-FFF2-40B4-BE49-F238E27FC236}">
                      <a16:creationId xmlns:a16="http://schemas.microsoft.com/office/drawing/2014/main" id="{6848B674-7385-4920-987A-80ECC8845553}"/>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grpSp>
      <p:grpSp>
        <p:nvGrpSpPr>
          <p:cNvPr id="56" name="Graphic 2">
            <a:extLst>
              <a:ext uri="{FF2B5EF4-FFF2-40B4-BE49-F238E27FC236}">
                <a16:creationId xmlns:a16="http://schemas.microsoft.com/office/drawing/2014/main" id="{D13058D9-D587-D143-8D67-47A02320D571}"/>
              </a:ext>
            </a:extLst>
          </p:cNvPr>
          <p:cNvGrpSpPr>
            <a:grpSpLocks noChangeAspect="1"/>
          </p:cNvGrpSpPr>
          <p:nvPr/>
        </p:nvGrpSpPr>
        <p:grpSpPr>
          <a:xfrm>
            <a:off x="11131646" y="6312991"/>
            <a:ext cx="814935" cy="291600"/>
            <a:chOff x="-1597345" y="233060"/>
            <a:chExt cx="9980364" cy="3571175"/>
          </a:xfrm>
        </p:grpSpPr>
        <p:sp>
          <p:nvSpPr>
            <p:cNvPr id="57" name="Vrije vorm 56">
              <a:extLst>
                <a:ext uri="{FF2B5EF4-FFF2-40B4-BE49-F238E27FC236}">
                  <a16:creationId xmlns:a16="http://schemas.microsoft.com/office/drawing/2014/main" id="{69711F04-37F4-A84D-97C8-AF57CD9AAB71}"/>
                </a:ext>
              </a:extLst>
            </p:cNvPr>
            <p:cNvSpPr/>
            <p:nvPr/>
          </p:nvSpPr>
          <p:spPr>
            <a:xfrm flipV="1">
              <a:off x="-1597345" y="1616463"/>
              <a:ext cx="2376671" cy="2156850"/>
            </a:xfrm>
            <a:custGeom>
              <a:avLst/>
              <a:gdLst>
                <a:gd name="connsiteX0" fmla="*/ 1664335 w 2376671"/>
                <a:gd name="connsiteY0" fmla="*/ 2157309 h 2156850"/>
                <a:gd name="connsiteX1" fmla="*/ 1190567 w 2376671"/>
                <a:gd name="connsiteY1" fmla="*/ 618909 h 2156850"/>
                <a:gd name="connsiteX2" fmla="*/ 716799 w 2376671"/>
                <a:gd name="connsiteY2" fmla="*/ 2157309 h 2156850"/>
                <a:gd name="connsiteX3" fmla="*/ 274 w 2376671"/>
                <a:gd name="connsiteY3" fmla="*/ 2157309 h 2156850"/>
                <a:gd name="connsiteX4" fmla="*/ 775544 w 2376671"/>
                <a:gd name="connsiteY4" fmla="*/ 469 h 2156850"/>
                <a:gd name="connsiteX5" fmla="*/ 1601686 w 2376671"/>
                <a:gd name="connsiteY5" fmla="*/ 459 h 2156850"/>
                <a:gd name="connsiteX6" fmla="*/ 2376945 w 2376671"/>
                <a:gd name="connsiteY6" fmla="*/ 2157309 h 215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1" h="2156850">
                  <a:moveTo>
                    <a:pt x="1664335" y="2157309"/>
                  </a:moveTo>
                  <a:lnTo>
                    <a:pt x="1190567" y="618909"/>
                  </a:lnTo>
                  <a:lnTo>
                    <a:pt x="716799" y="2157309"/>
                  </a:lnTo>
                  <a:lnTo>
                    <a:pt x="274" y="2157309"/>
                  </a:lnTo>
                  <a:lnTo>
                    <a:pt x="775544" y="469"/>
                  </a:lnTo>
                  <a:lnTo>
                    <a:pt x="1601686" y="459"/>
                  </a:lnTo>
                  <a:lnTo>
                    <a:pt x="2376945" y="2157309"/>
                  </a:lnTo>
                  <a:close/>
                </a:path>
              </a:pathLst>
            </a:custGeom>
            <a:solidFill>
              <a:srgbClr val="231F20"/>
            </a:solidFill>
            <a:ln w="10118" cap="flat">
              <a:noFill/>
              <a:prstDash val="solid"/>
              <a:miter/>
            </a:ln>
          </p:spPr>
          <p:txBody>
            <a:bodyPr rtlCol="0" anchor="ctr"/>
            <a:lstStyle/>
            <a:p>
              <a:endParaRPr lang="nl-NL" sz="1350"/>
            </a:p>
          </p:txBody>
        </p:sp>
        <p:sp>
          <p:nvSpPr>
            <p:cNvPr id="58" name="Vrije vorm 57">
              <a:extLst>
                <a:ext uri="{FF2B5EF4-FFF2-40B4-BE49-F238E27FC236}">
                  <a16:creationId xmlns:a16="http://schemas.microsoft.com/office/drawing/2014/main" id="{A52E96B0-DCAB-7245-A9B7-137CEED9D935}"/>
                </a:ext>
              </a:extLst>
            </p:cNvPr>
            <p:cNvSpPr/>
            <p:nvPr/>
          </p:nvSpPr>
          <p:spPr>
            <a:xfrm flipV="1">
              <a:off x="943753" y="1616470"/>
              <a:ext cx="669528" cy="2156859"/>
            </a:xfrm>
            <a:custGeom>
              <a:avLst/>
              <a:gdLst>
                <a:gd name="connsiteX0" fmla="*/ 669528 w 669528"/>
                <a:gd name="connsiteY0" fmla="*/ 140 h 2156859"/>
                <a:gd name="connsiteX1" fmla="*/ 0 w 669528"/>
                <a:gd name="connsiteY1" fmla="*/ 140 h 2156859"/>
                <a:gd name="connsiteX2" fmla="*/ 0 w 669528"/>
                <a:gd name="connsiteY2" fmla="*/ 2157000 h 2156859"/>
                <a:gd name="connsiteX3" fmla="*/ 669528 w 669528"/>
                <a:gd name="connsiteY3" fmla="*/ 2157000 h 2156859"/>
              </a:gdLst>
              <a:ahLst/>
              <a:cxnLst>
                <a:cxn ang="0">
                  <a:pos x="connsiteX0" y="connsiteY0"/>
                </a:cxn>
                <a:cxn ang="0">
                  <a:pos x="connsiteX1" y="connsiteY1"/>
                </a:cxn>
                <a:cxn ang="0">
                  <a:pos x="connsiteX2" y="connsiteY2"/>
                </a:cxn>
                <a:cxn ang="0">
                  <a:pos x="connsiteX3" y="connsiteY3"/>
                </a:cxn>
              </a:cxnLst>
              <a:rect l="l" t="t" r="r" b="b"/>
              <a:pathLst>
                <a:path w="669528" h="2156859">
                  <a:moveTo>
                    <a:pt x="669528" y="140"/>
                  </a:moveTo>
                  <a:lnTo>
                    <a:pt x="0" y="140"/>
                  </a:lnTo>
                  <a:lnTo>
                    <a:pt x="0" y="2157000"/>
                  </a:lnTo>
                  <a:lnTo>
                    <a:pt x="669528" y="2157000"/>
                  </a:lnTo>
                  <a:close/>
                </a:path>
              </a:pathLst>
            </a:custGeom>
            <a:solidFill>
              <a:srgbClr val="231F20"/>
            </a:solidFill>
            <a:ln w="10118" cap="flat">
              <a:noFill/>
              <a:prstDash val="solid"/>
              <a:miter/>
            </a:ln>
          </p:spPr>
          <p:txBody>
            <a:bodyPr rtlCol="0" anchor="ctr"/>
            <a:lstStyle/>
            <a:p>
              <a:endParaRPr lang="nl-NL" sz="1350"/>
            </a:p>
          </p:txBody>
        </p:sp>
        <p:sp>
          <p:nvSpPr>
            <p:cNvPr id="59" name="Vrije vorm 58">
              <a:extLst>
                <a:ext uri="{FF2B5EF4-FFF2-40B4-BE49-F238E27FC236}">
                  <a16:creationId xmlns:a16="http://schemas.microsoft.com/office/drawing/2014/main" id="{47E28F58-905D-1240-96CA-3EF6E7FD1828}"/>
                </a:ext>
              </a:extLst>
            </p:cNvPr>
            <p:cNvSpPr/>
            <p:nvPr/>
          </p:nvSpPr>
          <p:spPr>
            <a:xfrm flipV="1">
              <a:off x="1773807" y="1616468"/>
              <a:ext cx="2376670" cy="2156860"/>
            </a:xfrm>
            <a:custGeom>
              <a:avLst/>
              <a:gdLst>
                <a:gd name="connsiteX0" fmla="*/ 1190854 w 2376670"/>
                <a:gd name="connsiteY0" fmla="*/ 618757 h 2156860"/>
                <a:gd name="connsiteX1" fmla="*/ 1664622 w 2376670"/>
                <a:gd name="connsiteY1" fmla="*/ 2157167 h 2156860"/>
                <a:gd name="connsiteX2" fmla="*/ 2377232 w 2376670"/>
                <a:gd name="connsiteY2" fmla="*/ 2157167 h 2156860"/>
                <a:gd name="connsiteX3" fmla="*/ 1601972 w 2376670"/>
                <a:gd name="connsiteY3" fmla="*/ 307 h 2156860"/>
                <a:gd name="connsiteX4" fmla="*/ 775820 w 2376670"/>
                <a:gd name="connsiteY4" fmla="*/ 307 h 2156860"/>
                <a:gd name="connsiteX5" fmla="*/ 560 w 2376670"/>
                <a:gd name="connsiteY5" fmla="*/ 2157167 h 2156860"/>
                <a:gd name="connsiteX6" fmla="*/ 717086 w 2376670"/>
                <a:gd name="connsiteY6" fmla="*/ 2157167 h 215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670" h="2156860">
                  <a:moveTo>
                    <a:pt x="1190854" y="618757"/>
                  </a:moveTo>
                  <a:lnTo>
                    <a:pt x="1664622" y="2157167"/>
                  </a:lnTo>
                  <a:lnTo>
                    <a:pt x="2377232" y="2157167"/>
                  </a:lnTo>
                  <a:lnTo>
                    <a:pt x="1601972" y="307"/>
                  </a:lnTo>
                  <a:lnTo>
                    <a:pt x="775820" y="307"/>
                  </a:lnTo>
                  <a:lnTo>
                    <a:pt x="560" y="2157167"/>
                  </a:lnTo>
                  <a:lnTo>
                    <a:pt x="717086" y="2157167"/>
                  </a:lnTo>
                  <a:close/>
                </a:path>
              </a:pathLst>
            </a:custGeom>
            <a:solidFill>
              <a:srgbClr val="231F20"/>
            </a:solidFill>
            <a:ln w="10118" cap="flat">
              <a:noFill/>
              <a:prstDash val="solid"/>
              <a:miter/>
            </a:ln>
          </p:spPr>
          <p:txBody>
            <a:bodyPr rtlCol="0" anchor="ctr"/>
            <a:lstStyle/>
            <a:p>
              <a:endParaRPr lang="nl-NL" sz="1350"/>
            </a:p>
          </p:txBody>
        </p:sp>
        <p:grpSp>
          <p:nvGrpSpPr>
            <p:cNvPr id="60" name="Graphic 2">
              <a:extLst>
                <a:ext uri="{FF2B5EF4-FFF2-40B4-BE49-F238E27FC236}">
                  <a16:creationId xmlns:a16="http://schemas.microsoft.com/office/drawing/2014/main" id="{8E8CD603-64A5-A248-AA74-B7DB2B1D8C7A}"/>
                </a:ext>
              </a:extLst>
            </p:cNvPr>
            <p:cNvGrpSpPr/>
            <p:nvPr/>
          </p:nvGrpSpPr>
          <p:grpSpPr>
            <a:xfrm>
              <a:off x="184698" y="233060"/>
              <a:ext cx="8198320" cy="3571175"/>
              <a:chOff x="184698" y="233060"/>
              <a:chExt cx="8198320" cy="3571175"/>
            </a:xfrm>
          </p:grpSpPr>
          <p:sp>
            <p:nvSpPr>
              <p:cNvPr id="61" name="Vrije vorm 60">
                <a:extLst>
                  <a:ext uri="{FF2B5EF4-FFF2-40B4-BE49-F238E27FC236}">
                    <a16:creationId xmlns:a16="http://schemas.microsoft.com/office/drawing/2014/main" id="{0E091AF6-4995-A54C-9834-33CDFE6A1461}"/>
                  </a:ext>
                </a:extLst>
              </p:cNvPr>
              <p:cNvSpPr/>
              <p:nvPr/>
            </p:nvSpPr>
            <p:spPr>
              <a:xfrm flipV="1">
                <a:off x="4181769" y="1585525"/>
                <a:ext cx="2192617" cy="2218711"/>
              </a:xfrm>
              <a:custGeom>
                <a:avLst/>
                <a:gdLst>
                  <a:gd name="connsiteX0" fmla="*/ 2181767 w 2192617"/>
                  <a:gd name="connsiteY0" fmla="*/ 951222 h 2218711"/>
                  <a:gd name="connsiteX1" fmla="*/ 666509 w 2192617"/>
                  <a:gd name="connsiteY1" fmla="*/ 951222 h 2218711"/>
                  <a:gd name="connsiteX2" fmla="*/ 797676 w 2192617"/>
                  <a:gd name="connsiteY2" fmla="*/ 643920 h 2218711"/>
                  <a:gd name="connsiteX3" fmla="*/ 1081543 w 2192617"/>
                  <a:gd name="connsiteY3" fmla="*/ 537635 h 2218711"/>
                  <a:gd name="connsiteX4" fmla="*/ 1430021 w 2192617"/>
                  <a:gd name="connsiteY4" fmla="*/ 746347 h 2218711"/>
                  <a:gd name="connsiteX5" fmla="*/ 2142631 w 2192617"/>
                  <a:gd name="connsiteY5" fmla="*/ 746347 h 2218711"/>
                  <a:gd name="connsiteX6" fmla="*/ 1944878 w 2192617"/>
                  <a:gd name="connsiteY6" fmla="*/ 363697 h 2218711"/>
                  <a:gd name="connsiteX7" fmla="*/ 1586646 w 2192617"/>
                  <a:gd name="connsiteY7" fmla="*/ 96961 h 2218711"/>
                  <a:gd name="connsiteX8" fmla="*/ 1105016 w 2192617"/>
                  <a:gd name="connsiteY8" fmla="*/ 337 h 2218711"/>
                  <a:gd name="connsiteX9" fmla="*/ 533368 w 2192617"/>
                  <a:gd name="connsiteY9" fmla="*/ 135623 h 2218711"/>
                  <a:gd name="connsiteX10" fmla="*/ 141858 w 2192617"/>
                  <a:gd name="connsiteY10" fmla="*/ 522162 h 2218711"/>
                  <a:gd name="connsiteX11" fmla="*/ 896 w 2192617"/>
                  <a:gd name="connsiteY11" fmla="*/ 1109697 h 2218711"/>
                  <a:gd name="connsiteX12" fmla="*/ 139865 w 2192617"/>
                  <a:gd name="connsiteY12" fmla="*/ 1697232 h 2218711"/>
                  <a:gd name="connsiteX13" fmla="*/ 529463 w 2192617"/>
                  <a:gd name="connsiteY13" fmla="*/ 2083761 h 2218711"/>
                  <a:gd name="connsiteX14" fmla="*/ 1105016 w 2192617"/>
                  <a:gd name="connsiteY14" fmla="*/ 2219048 h 2218711"/>
                  <a:gd name="connsiteX15" fmla="*/ 1668853 w 2192617"/>
                  <a:gd name="connsiteY15" fmla="*/ 2087619 h 2218711"/>
                  <a:gd name="connsiteX16" fmla="*/ 2054515 w 2192617"/>
                  <a:gd name="connsiteY16" fmla="*/ 1712685 h 2218711"/>
                  <a:gd name="connsiteX17" fmla="*/ 2193514 w 2192617"/>
                  <a:gd name="connsiteY17" fmla="*/ 1144471 h 2218711"/>
                  <a:gd name="connsiteX18" fmla="*/ 2181767 w 2192617"/>
                  <a:gd name="connsiteY18" fmla="*/ 951222 h 2218711"/>
                  <a:gd name="connsiteX19" fmla="*/ 1508333 w 2192617"/>
                  <a:gd name="connsiteY19" fmla="*/ 1318430 h 2218711"/>
                  <a:gd name="connsiteX20" fmla="*/ 1390845 w 2192617"/>
                  <a:gd name="connsiteY20" fmla="*/ 1588993 h 2218711"/>
                  <a:gd name="connsiteX21" fmla="*/ 1097205 w 2192617"/>
                  <a:gd name="connsiteY21" fmla="*/ 1689496 h 2218711"/>
                  <a:gd name="connsiteX22" fmla="*/ 813339 w 2192617"/>
                  <a:gd name="connsiteY22" fmla="*/ 1592871 h 2218711"/>
                  <a:gd name="connsiteX23" fmla="*/ 670424 w 2192617"/>
                  <a:gd name="connsiteY23" fmla="*/ 1318430 h 221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617" h="2218711">
                    <a:moveTo>
                      <a:pt x="2181767" y="951222"/>
                    </a:moveTo>
                    <a:lnTo>
                      <a:pt x="666509" y="951222"/>
                    </a:lnTo>
                    <a:cubicBezTo>
                      <a:pt x="676920" y="817201"/>
                      <a:pt x="720639" y="714774"/>
                      <a:pt x="797676" y="643920"/>
                    </a:cubicBezTo>
                    <a:cubicBezTo>
                      <a:pt x="874643" y="573026"/>
                      <a:pt x="969275" y="537635"/>
                      <a:pt x="1081543" y="537635"/>
                    </a:cubicBezTo>
                    <a:cubicBezTo>
                      <a:pt x="1248578" y="537635"/>
                      <a:pt x="1364741" y="607203"/>
                      <a:pt x="1430021" y="746347"/>
                    </a:cubicBezTo>
                    <a:lnTo>
                      <a:pt x="2142631" y="746347"/>
                    </a:lnTo>
                    <a:cubicBezTo>
                      <a:pt x="2106045" y="604610"/>
                      <a:pt x="2040158" y="477050"/>
                      <a:pt x="1944878" y="363697"/>
                    </a:cubicBezTo>
                    <a:cubicBezTo>
                      <a:pt x="1849598" y="250262"/>
                      <a:pt x="1730157" y="161354"/>
                      <a:pt x="1586646" y="96961"/>
                    </a:cubicBezTo>
                    <a:cubicBezTo>
                      <a:pt x="1443053" y="32528"/>
                      <a:pt x="1282523" y="337"/>
                      <a:pt x="1105016" y="337"/>
                    </a:cubicBezTo>
                    <a:cubicBezTo>
                      <a:pt x="890973" y="337"/>
                      <a:pt x="700404" y="45398"/>
                      <a:pt x="533368" y="135623"/>
                    </a:cubicBezTo>
                    <a:cubicBezTo>
                      <a:pt x="366302" y="225808"/>
                      <a:pt x="235833" y="354634"/>
                      <a:pt x="141858" y="522162"/>
                    </a:cubicBezTo>
                    <a:cubicBezTo>
                      <a:pt x="47884" y="689640"/>
                      <a:pt x="896" y="885502"/>
                      <a:pt x="896" y="1109697"/>
                    </a:cubicBezTo>
                    <a:cubicBezTo>
                      <a:pt x="896" y="1333892"/>
                      <a:pt x="47206" y="1529683"/>
                      <a:pt x="139865" y="1697232"/>
                    </a:cubicBezTo>
                    <a:cubicBezTo>
                      <a:pt x="232494" y="1864710"/>
                      <a:pt x="362407" y="1993516"/>
                      <a:pt x="529463" y="2083761"/>
                    </a:cubicBezTo>
                    <a:cubicBezTo>
                      <a:pt x="696488" y="2173925"/>
                      <a:pt x="888353" y="2219048"/>
                      <a:pt x="1105016" y="2219048"/>
                    </a:cubicBezTo>
                    <a:cubicBezTo>
                      <a:pt x="1316479" y="2219048"/>
                      <a:pt x="1504418" y="2175201"/>
                      <a:pt x="1668853" y="2087619"/>
                    </a:cubicBezTo>
                    <a:cubicBezTo>
                      <a:pt x="1833298" y="1999997"/>
                      <a:pt x="1961856" y="1875039"/>
                      <a:pt x="2054515" y="1712685"/>
                    </a:cubicBezTo>
                    <a:cubicBezTo>
                      <a:pt x="2147144" y="1550341"/>
                      <a:pt x="2193514" y="1360940"/>
                      <a:pt x="2193514" y="1144471"/>
                    </a:cubicBezTo>
                    <a:cubicBezTo>
                      <a:pt x="2193514" y="1082630"/>
                      <a:pt x="2189608" y="1018186"/>
                      <a:pt x="2181767" y="951222"/>
                    </a:cubicBezTo>
                    <a:moveTo>
                      <a:pt x="1508333" y="1318430"/>
                    </a:moveTo>
                    <a:cubicBezTo>
                      <a:pt x="1508333" y="1431783"/>
                      <a:pt x="1469157" y="1521957"/>
                      <a:pt x="1390845" y="1588993"/>
                    </a:cubicBezTo>
                    <a:cubicBezTo>
                      <a:pt x="1312543" y="1655978"/>
                      <a:pt x="1214663" y="1689496"/>
                      <a:pt x="1097205" y="1689496"/>
                    </a:cubicBezTo>
                    <a:cubicBezTo>
                      <a:pt x="984948" y="1689496"/>
                      <a:pt x="890295" y="1657234"/>
                      <a:pt x="813339" y="1592871"/>
                    </a:cubicBezTo>
                    <a:cubicBezTo>
                      <a:pt x="736312" y="1528418"/>
                      <a:pt x="688647" y="1436917"/>
                      <a:pt x="670424" y="1318430"/>
                    </a:cubicBezTo>
                    <a:close/>
                  </a:path>
                </a:pathLst>
              </a:custGeom>
              <a:solidFill>
                <a:srgbClr val="231F20"/>
              </a:solidFill>
              <a:ln w="10118" cap="flat">
                <a:noFill/>
                <a:prstDash val="solid"/>
                <a:miter/>
              </a:ln>
            </p:spPr>
            <p:txBody>
              <a:bodyPr rtlCol="0" anchor="ctr"/>
              <a:lstStyle/>
              <a:p>
                <a:endParaRPr lang="nl-NL" sz="1350"/>
              </a:p>
            </p:txBody>
          </p:sp>
          <p:sp>
            <p:nvSpPr>
              <p:cNvPr id="62" name="Vrije vorm 61">
                <a:extLst>
                  <a:ext uri="{FF2B5EF4-FFF2-40B4-BE49-F238E27FC236}">
                    <a16:creationId xmlns:a16="http://schemas.microsoft.com/office/drawing/2014/main" id="{0A333191-2316-4D45-A5AA-A662D26BCF0D}"/>
                  </a:ext>
                </a:extLst>
              </p:cNvPr>
              <p:cNvSpPr/>
              <p:nvPr/>
            </p:nvSpPr>
            <p:spPr>
              <a:xfrm flipV="1">
                <a:off x="6491878" y="1585525"/>
                <a:ext cx="1891136" cy="2218701"/>
              </a:xfrm>
              <a:custGeom>
                <a:avLst/>
                <a:gdLst>
                  <a:gd name="connsiteX0" fmla="*/ 498200 w 1891136"/>
                  <a:gd name="connsiteY0" fmla="*/ 96877 h 2218701"/>
                  <a:gd name="connsiteX1" fmla="*/ 145815 w 1891136"/>
                  <a:gd name="connsiteY1" fmla="*/ 361658 h 2218701"/>
                  <a:gd name="connsiteX2" fmla="*/ 958 w 1891136"/>
                  <a:gd name="connsiteY2" fmla="*/ 738527 h 2218701"/>
                  <a:gd name="connsiteX3" fmla="*/ 662635 w 1891136"/>
                  <a:gd name="connsiteY3" fmla="*/ 738527 h 2218701"/>
                  <a:gd name="connsiteX4" fmla="*/ 768366 w 1891136"/>
                  <a:gd name="connsiteY4" fmla="*/ 556852 h 2218701"/>
                  <a:gd name="connsiteX5" fmla="*/ 999387 w 1891136"/>
                  <a:gd name="connsiteY5" fmla="*/ 487274 h 2218701"/>
                  <a:gd name="connsiteX6" fmla="*/ 1193194 w 1891136"/>
                  <a:gd name="connsiteY6" fmla="*/ 535607 h 2218701"/>
                  <a:gd name="connsiteX7" fmla="*/ 1261702 w 1891136"/>
                  <a:gd name="connsiteY7" fmla="*/ 661233 h 2218701"/>
                  <a:gd name="connsiteX8" fmla="*/ 1163832 w 1891136"/>
                  <a:gd name="connsiteY8" fmla="*/ 798433 h 2218701"/>
                  <a:gd name="connsiteX9" fmla="*/ 846678 w 1891136"/>
                  <a:gd name="connsiteY9" fmla="*/ 897012 h 2218701"/>
                  <a:gd name="connsiteX10" fmla="*/ 455118 w 1891136"/>
                  <a:gd name="connsiteY10" fmla="*/ 1011024 h 2218701"/>
                  <a:gd name="connsiteX11" fmla="*/ 184961 w 1891136"/>
                  <a:gd name="connsiteY11" fmla="*/ 1200445 h 2218701"/>
                  <a:gd name="connsiteX12" fmla="*/ 71419 w 1891136"/>
                  <a:gd name="connsiteY12" fmla="*/ 1550236 h 2218701"/>
                  <a:gd name="connsiteX13" fmla="*/ 175198 w 1891136"/>
                  <a:gd name="connsiteY13" fmla="*/ 1888473 h 2218701"/>
                  <a:gd name="connsiteX14" fmla="*/ 480584 w 1891136"/>
                  <a:gd name="connsiteY14" fmla="*/ 2130035 h 2218701"/>
                  <a:gd name="connsiteX15" fmla="*/ 960211 w 1891136"/>
                  <a:gd name="connsiteY15" fmla="*/ 2218953 h 2218701"/>
                  <a:gd name="connsiteX16" fmla="*/ 1608218 w 1891136"/>
                  <a:gd name="connsiteY16" fmla="*/ 2017947 h 2218701"/>
                  <a:gd name="connsiteX17" fmla="*/ 1880337 w 1891136"/>
                  <a:gd name="connsiteY17" fmla="*/ 1484537 h 2218701"/>
                  <a:gd name="connsiteX18" fmla="*/ 1261702 w 1891136"/>
                  <a:gd name="connsiteY18" fmla="*/ 1484537 h 2218701"/>
                  <a:gd name="connsiteX19" fmla="*/ 1161869 w 1891136"/>
                  <a:gd name="connsiteY19" fmla="*/ 1662354 h 2218701"/>
                  <a:gd name="connsiteX20" fmla="*/ 940653 w 1891136"/>
                  <a:gd name="connsiteY20" fmla="*/ 1728043 h 2218701"/>
                  <a:gd name="connsiteX21" fmla="*/ 760545 w 1891136"/>
                  <a:gd name="connsiteY21" fmla="*/ 1683599 h 2218701"/>
                  <a:gd name="connsiteX22" fmla="*/ 697906 w 1891136"/>
                  <a:gd name="connsiteY22" fmla="*/ 1561851 h 2218701"/>
                  <a:gd name="connsiteX23" fmla="*/ 797738 w 1891136"/>
                  <a:gd name="connsiteY23" fmla="*/ 1422696 h 2218701"/>
                  <a:gd name="connsiteX24" fmla="*/ 1109024 w 1891136"/>
                  <a:gd name="connsiteY24" fmla="*/ 1329920 h 2218701"/>
                  <a:gd name="connsiteX25" fmla="*/ 1504480 w 1891136"/>
                  <a:gd name="connsiteY25" fmla="*/ 1208172 h 2218701"/>
                  <a:gd name="connsiteX26" fmla="*/ 1772694 w 1891136"/>
                  <a:gd name="connsiteY26" fmla="*/ 1014902 h 2218701"/>
                  <a:gd name="connsiteX27" fmla="*/ 1892094 w 1891136"/>
                  <a:gd name="connsiteY27" fmla="*/ 657344 h 2218701"/>
                  <a:gd name="connsiteX28" fmla="*/ 1784410 w 1891136"/>
                  <a:gd name="connsiteY28" fmla="*/ 319148 h 2218701"/>
                  <a:gd name="connsiteX29" fmla="*/ 1475118 w 1891136"/>
                  <a:gd name="connsiteY29" fmla="*/ 85282 h 2218701"/>
                  <a:gd name="connsiteX30" fmla="*/ 1007198 w 1891136"/>
                  <a:gd name="connsiteY30" fmla="*/ 252 h 2218701"/>
                  <a:gd name="connsiteX31" fmla="*/ 498200 w 1891136"/>
                  <a:gd name="connsiteY31" fmla="*/ 96877 h 22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1136" h="2218701">
                    <a:moveTo>
                      <a:pt x="498200" y="96877"/>
                    </a:moveTo>
                    <a:cubicBezTo>
                      <a:pt x="349427" y="161270"/>
                      <a:pt x="231939" y="249560"/>
                      <a:pt x="145815" y="361658"/>
                    </a:cubicBezTo>
                    <a:cubicBezTo>
                      <a:pt x="59662" y="473755"/>
                      <a:pt x="11359" y="599382"/>
                      <a:pt x="958" y="738527"/>
                    </a:cubicBezTo>
                    <a:lnTo>
                      <a:pt x="662635" y="738527"/>
                    </a:lnTo>
                    <a:cubicBezTo>
                      <a:pt x="670486" y="663764"/>
                      <a:pt x="705717" y="603240"/>
                      <a:pt x="768366" y="556852"/>
                    </a:cubicBezTo>
                    <a:cubicBezTo>
                      <a:pt x="831006" y="510463"/>
                      <a:pt x="907972" y="487274"/>
                      <a:pt x="999387" y="487274"/>
                    </a:cubicBezTo>
                    <a:cubicBezTo>
                      <a:pt x="1082879" y="487274"/>
                      <a:pt x="1147492" y="503344"/>
                      <a:pt x="1193194" y="535607"/>
                    </a:cubicBezTo>
                    <a:cubicBezTo>
                      <a:pt x="1238836" y="567788"/>
                      <a:pt x="1261702" y="609640"/>
                      <a:pt x="1261702" y="661233"/>
                    </a:cubicBezTo>
                    <a:cubicBezTo>
                      <a:pt x="1261702" y="723074"/>
                      <a:pt x="1229032" y="768794"/>
                      <a:pt x="1163832" y="798433"/>
                    </a:cubicBezTo>
                    <a:cubicBezTo>
                      <a:pt x="1098552" y="828022"/>
                      <a:pt x="992810" y="860892"/>
                      <a:pt x="846678" y="897012"/>
                    </a:cubicBezTo>
                    <a:cubicBezTo>
                      <a:pt x="690054" y="933072"/>
                      <a:pt x="559504" y="971056"/>
                      <a:pt x="455118" y="1011024"/>
                    </a:cubicBezTo>
                    <a:cubicBezTo>
                      <a:pt x="350712" y="1050962"/>
                      <a:pt x="260643" y="1114068"/>
                      <a:pt x="184961" y="1200445"/>
                    </a:cubicBezTo>
                    <a:cubicBezTo>
                      <a:pt x="109239" y="1286741"/>
                      <a:pt x="71419" y="1403375"/>
                      <a:pt x="71419" y="1550236"/>
                    </a:cubicBezTo>
                    <a:cubicBezTo>
                      <a:pt x="71419" y="1673939"/>
                      <a:pt x="105971" y="1786634"/>
                      <a:pt x="175198" y="1888473"/>
                    </a:cubicBezTo>
                    <a:cubicBezTo>
                      <a:pt x="244303" y="1990232"/>
                      <a:pt x="346128" y="2070736"/>
                      <a:pt x="480584" y="2130035"/>
                    </a:cubicBezTo>
                    <a:cubicBezTo>
                      <a:pt x="615020" y="2189294"/>
                      <a:pt x="774872" y="2218953"/>
                      <a:pt x="960211" y="2218953"/>
                    </a:cubicBezTo>
                    <a:cubicBezTo>
                      <a:pt x="1234323" y="2218953"/>
                      <a:pt x="1450258" y="2151908"/>
                      <a:pt x="1608218" y="2017947"/>
                    </a:cubicBezTo>
                    <a:cubicBezTo>
                      <a:pt x="1766117" y="1883927"/>
                      <a:pt x="1856864" y="1706120"/>
                      <a:pt x="1880337" y="1484537"/>
                    </a:cubicBezTo>
                    <a:lnTo>
                      <a:pt x="1261702" y="1484537"/>
                    </a:lnTo>
                    <a:cubicBezTo>
                      <a:pt x="1251271" y="1559249"/>
                      <a:pt x="1217983" y="1618497"/>
                      <a:pt x="1161869" y="1662354"/>
                    </a:cubicBezTo>
                    <a:cubicBezTo>
                      <a:pt x="1105715" y="1706120"/>
                      <a:pt x="1031997" y="1728043"/>
                      <a:pt x="940653" y="1728043"/>
                    </a:cubicBezTo>
                    <a:cubicBezTo>
                      <a:pt x="862341" y="1728043"/>
                      <a:pt x="802241" y="1713208"/>
                      <a:pt x="760545" y="1683599"/>
                    </a:cubicBezTo>
                    <a:cubicBezTo>
                      <a:pt x="718748" y="1653959"/>
                      <a:pt x="697906" y="1613363"/>
                      <a:pt x="697906" y="1561851"/>
                    </a:cubicBezTo>
                    <a:cubicBezTo>
                      <a:pt x="697906" y="1500000"/>
                      <a:pt x="731173" y="1453622"/>
                      <a:pt x="797738" y="1422696"/>
                    </a:cubicBezTo>
                    <a:cubicBezTo>
                      <a:pt x="864294" y="1391771"/>
                      <a:pt x="968062" y="1360845"/>
                      <a:pt x="1109024" y="1329920"/>
                    </a:cubicBezTo>
                    <a:cubicBezTo>
                      <a:pt x="1270828" y="1288675"/>
                      <a:pt x="1402654" y="1248089"/>
                      <a:pt x="1504480" y="1208172"/>
                    </a:cubicBezTo>
                    <a:cubicBezTo>
                      <a:pt x="1606265" y="1168193"/>
                      <a:pt x="1695656" y="1103800"/>
                      <a:pt x="1772694" y="1014902"/>
                    </a:cubicBezTo>
                    <a:cubicBezTo>
                      <a:pt x="1849660" y="925994"/>
                      <a:pt x="1889464" y="806788"/>
                      <a:pt x="1892094" y="657344"/>
                    </a:cubicBezTo>
                    <a:cubicBezTo>
                      <a:pt x="1892094" y="531070"/>
                      <a:pt x="1856186" y="418314"/>
                      <a:pt x="1784410" y="319148"/>
                    </a:cubicBezTo>
                    <a:cubicBezTo>
                      <a:pt x="1712604" y="219901"/>
                      <a:pt x="1609503" y="141939"/>
                      <a:pt x="1475118" y="85282"/>
                    </a:cubicBezTo>
                    <a:cubicBezTo>
                      <a:pt x="1340611" y="28626"/>
                      <a:pt x="1184705" y="252"/>
                      <a:pt x="1007198" y="252"/>
                    </a:cubicBezTo>
                    <a:cubicBezTo>
                      <a:pt x="816628" y="252"/>
                      <a:pt x="646972" y="32433"/>
                      <a:pt x="498200" y="96877"/>
                    </a:cubicBezTo>
                  </a:path>
                </a:pathLst>
              </a:custGeom>
              <a:solidFill>
                <a:srgbClr val="231F20"/>
              </a:solidFill>
              <a:ln w="10118" cap="flat">
                <a:noFill/>
                <a:prstDash val="solid"/>
                <a:miter/>
              </a:ln>
            </p:spPr>
            <p:txBody>
              <a:bodyPr rtlCol="0" anchor="ctr"/>
              <a:lstStyle/>
              <a:p>
                <a:endParaRPr lang="nl-NL" sz="1350"/>
              </a:p>
            </p:txBody>
          </p:sp>
          <p:sp>
            <p:nvSpPr>
              <p:cNvPr id="63" name="Vrije vorm 62">
                <a:extLst>
                  <a:ext uri="{FF2B5EF4-FFF2-40B4-BE49-F238E27FC236}">
                    <a16:creationId xmlns:a16="http://schemas.microsoft.com/office/drawing/2014/main" id="{7916D560-0FC0-6245-847D-EA352B46B675}"/>
                  </a:ext>
                </a:extLst>
              </p:cNvPr>
              <p:cNvSpPr/>
              <p:nvPr/>
            </p:nvSpPr>
            <p:spPr>
              <a:xfrm flipV="1">
                <a:off x="2964500" y="341269"/>
                <a:ext cx="507440" cy="711794"/>
              </a:xfrm>
              <a:custGeom>
                <a:avLst/>
                <a:gdLst>
                  <a:gd name="connsiteX0" fmla="*/ 408097 w 507440"/>
                  <a:gd name="connsiteY0" fmla="*/ 514300 h 711794"/>
                  <a:gd name="connsiteX1" fmla="*/ 481613 w 507440"/>
                  <a:gd name="connsiteY1" fmla="*/ 436389 h 711794"/>
                  <a:gd name="connsiteX2" fmla="*/ 508041 w 507440"/>
                  <a:gd name="connsiteY2" fmla="*/ 312788 h 711794"/>
                  <a:gd name="connsiteX3" fmla="*/ 508041 w 507440"/>
                  <a:gd name="connsiteY3" fmla="*/ 171 h 711794"/>
                  <a:gd name="connsiteX4" fmla="*/ 373494 w 507440"/>
                  <a:gd name="connsiteY4" fmla="*/ 171 h 711794"/>
                  <a:gd name="connsiteX5" fmla="*/ 373494 w 507440"/>
                  <a:gd name="connsiteY5" fmla="*/ 294510 h 711794"/>
                  <a:gd name="connsiteX6" fmla="*/ 341774 w 507440"/>
                  <a:gd name="connsiteY6" fmla="*/ 392137 h 711794"/>
                  <a:gd name="connsiteX7" fmla="*/ 255277 w 507440"/>
                  <a:gd name="connsiteY7" fmla="*/ 426283 h 711794"/>
                  <a:gd name="connsiteX8" fmla="*/ 167343 w 507440"/>
                  <a:gd name="connsiteY8" fmla="*/ 392137 h 711794"/>
                  <a:gd name="connsiteX9" fmla="*/ 135148 w 507440"/>
                  <a:gd name="connsiteY9" fmla="*/ 294510 h 711794"/>
                  <a:gd name="connsiteX10" fmla="*/ 135148 w 507440"/>
                  <a:gd name="connsiteY10" fmla="*/ 171 h 711794"/>
                  <a:gd name="connsiteX11" fmla="*/ 601 w 507440"/>
                  <a:gd name="connsiteY11" fmla="*/ 171 h 711794"/>
                  <a:gd name="connsiteX12" fmla="*/ 601 w 507440"/>
                  <a:gd name="connsiteY12" fmla="*/ 711965 h 711794"/>
                  <a:gd name="connsiteX13" fmla="*/ 135148 w 507440"/>
                  <a:gd name="connsiteY13" fmla="*/ 711965 h 711794"/>
                  <a:gd name="connsiteX14" fmla="*/ 135148 w 507440"/>
                  <a:gd name="connsiteY14" fmla="*/ 466687 h 711794"/>
                  <a:gd name="connsiteX15" fmla="*/ 204344 w 507440"/>
                  <a:gd name="connsiteY15" fmla="*/ 521024 h 711794"/>
                  <a:gd name="connsiteX16" fmla="*/ 300443 w 507440"/>
                  <a:gd name="connsiteY16" fmla="*/ 540750 h 711794"/>
                  <a:gd name="connsiteX17" fmla="*/ 408097 w 50744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40" h="711794">
                    <a:moveTo>
                      <a:pt x="408097" y="514300"/>
                    </a:moveTo>
                    <a:cubicBezTo>
                      <a:pt x="439472" y="496650"/>
                      <a:pt x="463978" y="470687"/>
                      <a:pt x="481613" y="436389"/>
                    </a:cubicBezTo>
                    <a:cubicBezTo>
                      <a:pt x="499238" y="402071"/>
                      <a:pt x="508041" y="360878"/>
                      <a:pt x="508041" y="312788"/>
                    </a:cubicBezTo>
                    <a:lnTo>
                      <a:pt x="508041" y="171"/>
                    </a:lnTo>
                    <a:lnTo>
                      <a:pt x="373494" y="171"/>
                    </a:lnTo>
                    <a:lnTo>
                      <a:pt x="373494" y="294510"/>
                    </a:lnTo>
                    <a:cubicBezTo>
                      <a:pt x="373494" y="336828"/>
                      <a:pt x="362921" y="369363"/>
                      <a:pt x="341774" y="392137"/>
                    </a:cubicBezTo>
                    <a:cubicBezTo>
                      <a:pt x="320638" y="414891"/>
                      <a:pt x="291802" y="426283"/>
                      <a:pt x="255277" y="426283"/>
                    </a:cubicBezTo>
                    <a:cubicBezTo>
                      <a:pt x="218114" y="426283"/>
                      <a:pt x="188803" y="414891"/>
                      <a:pt x="167343" y="392137"/>
                    </a:cubicBezTo>
                    <a:cubicBezTo>
                      <a:pt x="145863" y="369363"/>
                      <a:pt x="135148" y="336828"/>
                      <a:pt x="135148" y="294510"/>
                    </a:cubicBezTo>
                    <a:lnTo>
                      <a:pt x="135148" y="171"/>
                    </a:lnTo>
                    <a:lnTo>
                      <a:pt x="601" y="171"/>
                    </a:lnTo>
                    <a:lnTo>
                      <a:pt x="601" y="711965"/>
                    </a:lnTo>
                    <a:lnTo>
                      <a:pt x="135148" y="711965"/>
                    </a:lnTo>
                    <a:lnTo>
                      <a:pt x="135148" y="466687"/>
                    </a:lnTo>
                    <a:cubicBezTo>
                      <a:pt x="152439" y="489775"/>
                      <a:pt x="175508" y="507880"/>
                      <a:pt x="204344" y="521024"/>
                    </a:cubicBezTo>
                    <a:cubicBezTo>
                      <a:pt x="233170" y="534168"/>
                      <a:pt x="265203" y="540750"/>
                      <a:pt x="300443" y="540750"/>
                    </a:cubicBezTo>
                    <a:cubicBezTo>
                      <a:pt x="340813" y="540750"/>
                      <a:pt x="376691" y="531920"/>
                      <a:pt x="408097" y="514300"/>
                    </a:cubicBezTo>
                  </a:path>
                </a:pathLst>
              </a:custGeom>
              <a:solidFill>
                <a:srgbClr val="231F20"/>
              </a:solidFill>
              <a:ln w="10118" cap="flat">
                <a:noFill/>
                <a:prstDash val="solid"/>
                <a:miter/>
              </a:ln>
            </p:spPr>
            <p:txBody>
              <a:bodyPr rtlCol="0" anchor="ctr"/>
              <a:lstStyle/>
              <a:p>
                <a:endParaRPr lang="nl-NL" sz="1350"/>
              </a:p>
            </p:txBody>
          </p:sp>
          <p:sp>
            <p:nvSpPr>
              <p:cNvPr id="64" name="Vrije vorm 63">
                <a:extLst>
                  <a:ext uri="{FF2B5EF4-FFF2-40B4-BE49-F238E27FC236}">
                    <a16:creationId xmlns:a16="http://schemas.microsoft.com/office/drawing/2014/main" id="{5DA3C10F-134D-984A-AD80-130A334C601C}"/>
                  </a:ext>
                </a:extLst>
              </p:cNvPr>
              <p:cNvSpPr/>
              <p:nvPr/>
            </p:nvSpPr>
            <p:spPr>
              <a:xfrm flipV="1">
                <a:off x="3546906" y="511524"/>
                <a:ext cx="547820" cy="550199"/>
              </a:xfrm>
              <a:custGeom>
                <a:avLst/>
                <a:gdLst>
                  <a:gd name="connsiteX0" fmla="*/ 339437 w 547820"/>
                  <a:gd name="connsiteY0" fmla="*/ 135295 h 550199"/>
                  <a:gd name="connsiteX1" fmla="*/ 390856 w 547820"/>
                  <a:gd name="connsiteY1" fmla="*/ 188680 h 550199"/>
                  <a:gd name="connsiteX2" fmla="*/ 410080 w 547820"/>
                  <a:gd name="connsiteY2" fmla="*/ 275250 h 550199"/>
                  <a:gd name="connsiteX3" fmla="*/ 370196 w 547820"/>
                  <a:gd name="connsiteY3" fmla="*/ 392117 h 550199"/>
                  <a:gd name="connsiteX4" fmla="*/ 272639 w 547820"/>
                  <a:gd name="connsiteY4" fmla="*/ 433006 h 550199"/>
                  <a:gd name="connsiteX5" fmla="*/ 176054 w 547820"/>
                  <a:gd name="connsiteY5" fmla="*/ 392117 h 550199"/>
                  <a:gd name="connsiteX6" fmla="*/ 137121 w 547820"/>
                  <a:gd name="connsiteY6" fmla="*/ 275250 h 550199"/>
                  <a:gd name="connsiteX7" fmla="*/ 175093 w 547820"/>
                  <a:gd name="connsiteY7" fmla="*/ 158383 h 550199"/>
                  <a:gd name="connsiteX8" fmla="*/ 270717 w 547820"/>
                  <a:gd name="connsiteY8" fmla="*/ 117503 h 550199"/>
                  <a:gd name="connsiteX9" fmla="*/ 339437 w 547820"/>
                  <a:gd name="connsiteY9" fmla="*/ 135295 h 550199"/>
                  <a:gd name="connsiteX10" fmla="*/ 132325 w 547820"/>
                  <a:gd name="connsiteY10" fmla="*/ 34296 h 550199"/>
                  <a:gd name="connsiteX11" fmla="*/ 35730 w 547820"/>
                  <a:gd name="connsiteY11" fmla="*/ 130961 h 550199"/>
                  <a:gd name="connsiteX12" fmla="*/ 652 w 547820"/>
                  <a:gd name="connsiteY12" fmla="*/ 275250 h 550199"/>
                  <a:gd name="connsiteX13" fmla="*/ 36691 w 547820"/>
                  <a:gd name="connsiteY13" fmla="*/ 419528 h 550199"/>
                  <a:gd name="connsiteX14" fmla="*/ 135209 w 547820"/>
                  <a:gd name="connsiteY14" fmla="*/ 516204 h 550199"/>
                  <a:gd name="connsiteX15" fmla="*/ 274562 w 547820"/>
                  <a:gd name="connsiteY15" fmla="*/ 550349 h 550199"/>
                  <a:gd name="connsiteX16" fmla="*/ 413925 w 547820"/>
                  <a:gd name="connsiteY16" fmla="*/ 516204 h 550199"/>
                  <a:gd name="connsiteX17" fmla="*/ 512432 w 547820"/>
                  <a:gd name="connsiteY17" fmla="*/ 419528 h 550199"/>
                  <a:gd name="connsiteX18" fmla="*/ 548472 w 547820"/>
                  <a:gd name="connsiteY18" fmla="*/ 275250 h 550199"/>
                  <a:gd name="connsiteX19" fmla="*/ 511471 w 547820"/>
                  <a:gd name="connsiteY19" fmla="*/ 130961 h 550199"/>
                  <a:gd name="connsiteX20" fmla="*/ 411517 w 547820"/>
                  <a:gd name="connsiteY20" fmla="*/ 34296 h 550199"/>
                  <a:gd name="connsiteX21" fmla="*/ 270717 w 547820"/>
                  <a:gd name="connsiteY21" fmla="*/ 150 h 550199"/>
                  <a:gd name="connsiteX22" fmla="*/ 132325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437" y="135295"/>
                    </a:moveTo>
                    <a:cubicBezTo>
                      <a:pt x="360887" y="147153"/>
                      <a:pt x="378027" y="164944"/>
                      <a:pt x="390856" y="188680"/>
                    </a:cubicBezTo>
                    <a:cubicBezTo>
                      <a:pt x="403655" y="212396"/>
                      <a:pt x="410080" y="241256"/>
                      <a:pt x="410080" y="275250"/>
                    </a:cubicBezTo>
                    <a:cubicBezTo>
                      <a:pt x="410080" y="325891"/>
                      <a:pt x="396765" y="364857"/>
                      <a:pt x="370196" y="392117"/>
                    </a:cubicBezTo>
                    <a:cubicBezTo>
                      <a:pt x="343596" y="419366"/>
                      <a:pt x="311087" y="433006"/>
                      <a:pt x="272639" y="433006"/>
                    </a:cubicBezTo>
                    <a:cubicBezTo>
                      <a:pt x="234202" y="433006"/>
                      <a:pt x="201997" y="419366"/>
                      <a:pt x="176054" y="392117"/>
                    </a:cubicBezTo>
                    <a:cubicBezTo>
                      <a:pt x="150102" y="364857"/>
                      <a:pt x="137121" y="325891"/>
                      <a:pt x="137121" y="275250"/>
                    </a:cubicBezTo>
                    <a:cubicBezTo>
                      <a:pt x="137121" y="224588"/>
                      <a:pt x="149768" y="185622"/>
                      <a:pt x="175093" y="158383"/>
                    </a:cubicBezTo>
                    <a:cubicBezTo>
                      <a:pt x="200388" y="131113"/>
                      <a:pt x="232269" y="117503"/>
                      <a:pt x="270717" y="117503"/>
                    </a:cubicBezTo>
                    <a:cubicBezTo>
                      <a:pt x="295061" y="117503"/>
                      <a:pt x="317967" y="123427"/>
                      <a:pt x="339437" y="135295"/>
                    </a:cubicBezTo>
                    <a:moveTo>
                      <a:pt x="132325" y="34296"/>
                    </a:moveTo>
                    <a:cubicBezTo>
                      <a:pt x="91318" y="57049"/>
                      <a:pt x="59112" y="89271"/>
                      <a:pt x="35730" y="130961"/>
                    </a:cubicBezTo>
                    <a:cubicBezTo>
                      <a:pt x="12338" y="172640"/>
                      <a:pt x="652" y="220740"/>
                      <a:pt x="652" y="275250"/>
                    </a:cubicBezTo>
                    <a:cubicBezTo>
                      <a:pt x="652" y="329749"/>
                      <a:pt x="12672" y="377849"/>
                      <a:pt x="36691" y="419528"/>
                    </a:cubicBezTo>
                    <a:cubicBezTo>
                      <a:pt x="60721" y="461208"/>
                      <a:pt x="93543" y="493440"/>
                      <a:pt x="135209" y="516204"/>
                    </a:cubicBezTo>
                    <a:cubicBezTo>
                      <a:pt x="176844" y="538957"/>
                      <a:pt x="223295" y="550349"/>
                      <a:pt x="274562" y="550349"/>
                    </a:cubicBezTo>
                    <a:cubicBezTo>
                      <a:pt x="325819" y="550349"/>
                      <a:pt x="372260" y="538957"/>
                      <a:pt x="413925" y="516204"/>
                    </a:cubicBezTo>
                    <a:cubicBezTo>
                      <a:pt x="455570" y="493440"/>
                      <a:pt x="488402" y="461208"/>
                      <a:pt x="512432" y="419528"/>
                    </a:cubicBezTo>
                    <a:cubicBezTo>
                      <a:pt x="536462" y="377849"/>
                      <a:pt x="548472" y="329749"/>
                      <a:pt x="548472" y="275250"/>
                    </a:cubicBezTo>
                    <a:cubicBezTo>
                      <a:pt x="548472" y="220740"/>
                      <a:pt x="536138" y="172640"/>
                      <a:pt x="511471" y="130961"/>
                    </a:cubicBezTo>
                    <a:cubicBezTo>
                      <a:pt x="486794" y="89271"/>
                      <a:pt x="453476" y="57049"/>
                      <a:pt x="411517" y="34296"/>
                    </a:cubicBezTo>
                    <a:cubicBezTo>
                      <a:pt x="369538" y="11532"/>
                      <a:pt x="322611" y="150"/>
                      <a:pt x="270717" y="150"/>
                    </a:cubicBezTo>
                    <a:cubicBezTo>
                      <a:pt x="219450" y="150"/>
                      <a:pt x="173323" y="11532"/>
                      <a:pt x="132325" y="34296"/>
                    </a:cubicBezTo>
                  </a:path>
                </a:pathLst>
              </a:custGeom>
              <a:solidFill>
                <a:srgbClr val="231F20"/>
              </a:solidFill>
              <a:ln w="10118" cap="flat">
                <a:noFill/>
                <a:prstDash val="solid"/>
                <a:miter/>
              </a:ln>
            </p:spPr>
            <p:txBody>
              <a:bodyPr rtlCol="0" anchor="ctr"/>
              <a:lstStyle/>
              <a:p>
                <a:endParaRPr lang="nl-NL" sz="1350"/>
              </a:p>
            </p:txBody>
          </p:sp>
          <p:sp>
            <p:nvSpPr>
              <p:cNvPr id="65" name="Vrije vorm 64">
                <a:extLst>
                  <a:ext uri="{FF2B5EF4-FFF2-40B4-BE49-F238E27FC236}">
                    <a16:creationId xmlns:a16="http://schemas.microsoft.com/office/drawing/2014/main" id="{31CA3B72-1C8E-F84F-A19E-8D164197F763}"/>
                  </a:ext>
                </a:extLst>
              </p:cNvPr>
              <p:cNvSpPr/>
              <p:nvPr/>
            </p:nvSpPr>
            <p:spPr>
              <a:xfrm flipV="1">
                <a:off x="4139893" y="511523"/>
                <a:ext cx="554538" cy="804135"/>
              </a:xfrm>
              <a:custGeom>
                <a:avLst/>
                <a:gdLst>
                  <a:gd name="connsiteX0" fmla="*/ 400523 w 554538"/>
                  <a:gd name="connsiteY0" fmla="*/ 613402 h 804135"/>
                  <a:gd name="connsiteX1" fmla="*/ 348638 w 554538"/>
                  <a:gd name="connsiteY1" fmla="*/ 667264 h 804135"/>
                  <a:gd name="connsiteX2" fmla="*/ 278471 w 554538"/>
                  <a:gd name="connsiteY2" fmla="*/ 686017 h 804135"/>
                  <a:gd name="connsiteX3" fmla="*/ 209265 w 554538"/>
                  <a:gd name="connsiteY3" fmla="*/ 667740 h 804135"/>
                  <a:gd name="connsiteX4" fmla="*/ 157846 w 554538"/>
                  <a:gd name="connsiteY4" fmla="*/ 614354 h 804135"/>
                  <a:gd name="connsiteX5" fmla="*/ 138157 w 554538"/>
                  <a:gd name="connsiteY5" fmla="*/ 531157 h 804135"/>
                  <a:gd name="connsiteX6" fmla="*/ 157846 w 554538"/>
                  <a:gd name="connsiteY6" fmla="*/ 446987 h 804135"/>
                  <a:gd name="connsiteX7" fmla="*/ 209751 w 554538"/>
                  <a:gd name="connsiteY7" fmla="*/ 391678 h 804135"/>
                  <a:gd name="connsiteX8" fmla="*/ 278471 w 554538"/>
                  <a:gd name="connsiteY8" fmla="*/ 372448 h 804135"/>
                  <a:gd name="connsiteX9" fmla="*/ 348638 w 554538"/>
                  <a:gd name="connsiteY9" fmla="*/ 391202 h 804135"/>
                  <a:gd name="connsiteX10" fmla="*/ 400523 w 554538"/>
                  <a:gd name="connsiteY10" fmla="*/ 445063 h 804135"/>
                  <a:gd name="connsiteX11" fmla="*/ 419747 w 554538"/>
                  <a:gd name="connsiteY11" fmla="*/ 529233 h 804135"/>
                  <a:gd name="connsiteX12" fmla="*/ 400523 w 554538"/>
                  <a:gd name="connsiteY12" fmla="*/ 613402 h 804135"/>
                  <a:gd name="connsiteX13" fmla="*/ 348638 w 554538"/>
                  <a:gd name="connsiteY13" fmla="*/ 780759 h 804135"/>
                  <a:gd name="connsiteX14" fmla="*/ 419747 w 554538"/>
                  <a:gd name="connsiteY14" fmla="*/ 719687 h 804135"/>
                  <a:gd name="connsiteX15" fmla="*/ 419747 w 554538"/>
                  <a:gd name="connsiteY15" fmla="*/ 795675 h 804135"/>
                  <a:gd name="connsiteX16" fmla="*/ 555255 w 554538"/>
                  <a:gd name="connsiteY16" fmla="*/ 795675 h 804135"/>
                  <a:gd name="connsiteX17" fmla="*/ 555255 w 554538"/>
                  <a:gd name="connsiteY17" fmla="*/ 258943 h 804135"/>
                  <a:gd name="connsiteX18" fmla="*/ 525468 w 554538"/>
                  <a:gd name="connsiteY18" fmla="*/ 126684 h 804135"/>
                  <a:gd name="connsiteX19" fmla="*/ 436077 w 554538"/>
                  <a:gd name="connsiteY19" fmla="*/ 34343 h 804135"/>
                  <a:gd name="connsiteX20" fmla="*/ 291928 w 554538"/>
                  <a:gd name="connsiteY20" fmla="*/ 197 h 804135"/>
                  <a:gd name="connsiteX21" fmla="*/ 105952 w 554538"/>
                  <a:gd name="connsiteY21" fmla="*/ 53097 h 804135"/>
                  <a:gd name="connsiteX22" fmla="*/ 23775 w 554538"/>
                  <a:gd name="connsiteY22" fmla="*/ 197375 h 804135"/>
                  <a:gd name="connsiteX23" fmla="*/ 157361 w 554538"/>
                  <a:gd name="connsiteY23" fmla="*/ 197375 h 804135"/>
                  <a:gd name="connsiteX24" fmla="*/ 203022 w 554538"/>
                  <a:gd name="connsiteY24" fmla="*/ 139190 h 804135"/>
                  <a:gd name="connsiteX25" fmla="*/ 288073 w 554538"/>
                  <a:gd name="connsiteY25" fmla="*/ 117550 h 804135"/>
                  <a:gd name="connsiteX26" fmla="*/ 383231 w 554538"/>
                  <a:gd name="connsiteY26" fmla="*/ 152658 h 804135"/>
                  <a:gd name="connsiteX27" fmla="*/ 419747 w 554538"/>
                  <a:gd name="connsiteY27" fmla="*/ 258943 h 804135"/>
                  <a:gd name="connsiteX28" fmla="*/ 419747 w 554538"/>
                  <a:gd name="connsiteY28" fmla="*/ 341664 h 804135"/>
                  <a:gd name="connsiteX29" fmla="*/ 348153 w 554538"/>
                  <a:gd name="connsiteY29" fmla="*/ 279145 h 804135"/>
                  <a:gd name="connsiteX30" fmla="*/ 243858 w 554538"/>
                  <a:gd name="connsiteY30" fmla="*/ 254133 h 804135"/>
                  <a:gd name="connsiteX31" fmla="*/ 120845 w 554538"/>
                  <a:gd name="connsiteY31" fmla="*/ 288765 h 804135"/>
                  <a:gd name="connsiteX32" fmla="*/ 32921 w 554538"/>
                  <a:gd name="connsiteY32" fmla="*/ 386392 h 804135"/>
                  <a:gd name="connsiteX33" fmla="*/ 716 w 554538"/>
                  <a:gd name="connsiteY33" fmla="*/ 531157 h 804135"/>
                  <a:gd name="connsiteX34" fmla="*/ 32921 w 554538"/>
                  <a:gd name="connsiteY34" fmla="*/ 674484 h 804135"/>
                  <a:gd name="connsiteX35" fmla="*/ 120360 w 554538"/>
                  <a:gd name="connsiteY35" fmla="*/ 770673 h 804135"/>
                  <a:gd name="connsiteX36" fmla="*/ 243858 w 554538"/>
                  <a:gd name="connsiteY36" fmla="*/ 804333 h 804135"/>
                  <a:gd name="connsiteX37" fmla="*/ 348638 w 554538"/>
                  <a:gd name="connsiteY37" fmla="*/ 780759 h 80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538" h="804135">
                    <a:moveTo>
                      <a:pt x="400523" y="613402"/>
                    </a:moveTo>
                    <a:cubicBezTo>
                      <a:pt x="387703" y="636794"/>
                      <a:pt x="370412" y="654758"/>
                      <a:pt x="348638" y="667264"/>
                    </a:cubicBezTo>
                    <a:cubicBezTo>
                      <a:pt x="326845" y="679770"/>
                      <a:pt x="303462" y="686017"/>
                      <a:pt x="278471" y="686017"/>
                    </a:cubicBezTo>
                    <a:cubicBezTo>
                      <a:pt x="253480" y="686017"/>
                      <a:pt x="230422" y="679921"/>
                      <a:pt x="209265" y="667740"/>
                    </a:cubicBezTo>
                    <a:cubicBezTo>
                      <a:pt x="188139" y="655548"/>
                      <a:pt x="170979" y="637756"/>
                      <a:pt x="157846" y="614354"/>
                    </a:cubicBezTo>
                    <a:cubicBezTo>
                      <a:pt x="144703" y="590942"/>
                      <a:pt x="138157" y="563206"/>
                      <a:pt x="138157" y="531157"/>
                    </a:cubicBezTo>
                    <a:cubicBezTo>
                      <a:pt x="138157" y="499087"/>
                      <a:pt x="144703" y="471037"/>
                      <a:pt x="157846" y="446987"/>
                    </a:cubicBezTo>
                    <a:cubicBezTo>
                      <a:pt x="170979" y="422938"/>
                      <a:pt x="188271" y="404508"/>
                      <a:pt x="209751" y="391678"/>
                    </a:cubicBezTo>
                    <a:cubicBezTo>
                      <a:pt x="231201" y="378848"/>
                      <a:pt x="254107" y="372448"/>
                      <a:pt x="278471" y="372448"/>
                    </a:cubicBezTo>
                    <a:cubicBezTo>
                      <a:pt x="303462" y="372448"/>
                      <a:pt x="326845" y="378696"/>
                      <a:pt x="348638" y="391202"/>
                    </a:cubicBezTo>
                    <a:cubicBezTo>
                      <a:pt x="370412" y="403698"/>
                      <a:pt x="387703" y="421652"/>
                      <a:pt x="400523" y="445063"/>
                    </a:cubicBezTo>
                    <a:cubicBezTo>
                      <a:pt x="413342" y="468465"/>
                      <a:pt x="419747" y="496525"/>
                      <a:pt x="419747" y="529233"/>
                    </a:cubicBezTo>
                    <a:cubicBezTo>
                      <a:pt x="419747" y="561930"/>
                      <a:pt x="413342" y="589980"/>
                      <a:pt x="400523" y="613402"/>
                    </a:cubicBezTo>
                    <a:moveTo>
                      <a:pt x="348638" y="780759"/>
                    </a:moveTo>
                    <a:cubicBezTo>
                      <a:pt x="378729" y="765043"/>
                      <a:pt x="402455" y="744699"/>
                      <a:pt x="419747" y="719687"/>
                    </a:cubicBezTo>
                    <a:lnTo>
                      <a:pt x="419747" y="795675"/>
                    </a:lnTo>
                    <a:lnTo>
                      <a:pt x="555255" y="795675"/>
                    </a:lnTo>
                    <a:lnTo>
                      <a:pt x="555255" y="258943"/>
                    </a:lnTo>
                    <a:cubicBezTo>
                      <a:pt x="555255" y="209578"/>
                      <a:pt x="545319" y="165488"/>
                      <a:pt x="525468" y="126684"/>
                    </a:cubicBezTo>
                    <a:cubicBezTo>
                      <a:pt x="505607" y="87890"/>
                      <a:pt x="475810" y="57107"/>
                      <a:pt x="436077" y="34343"/>
                    </a:cubicBezTo>
                    <a:cubicBezTo>
                      <a:pt x="396344" y="11589"/>
                      <a:pt x="348294" y="197"/>
                      <a:pt x="291928" y="197"/>
                    </a:cubicBezTo>
                    <a:cubicBezTo>
                      <a:pt x="216317" y="197"/>
                      <a:pt x="154325" y="17837"/>
                      <a:pt x="105952" y="53097"/>
                    </a:cubicBezTo>
                    <a:cubicBezTo>
                      <a:pt x="57568" y="88377"/>
                      <a:pt x="30189" y="136466"/>
                      <a:pt x="23775" y="197375"/>
                    </a:cubicBezTo>
                    <a:lnTo>
                      <a:pt x="157361" y="197375"/>
                    </a:lnTo>
                    <a:cubicBezTo>
                      <a:pt x="164413" y="173022"/>
                      <a:pt x="179620" y="153610"/>
                      <a:pt x="203022" y="139190"/>
                    </a:cubicBezTo>
                    <a:cubicBezTo>
                      <a:pt x="226405" y="124760"/>
                      <a:pt x="254745" y="117550"/>
                      <a:pt x="288073" y="117550"/>
                    </a:cubicBezTo>
                    <a:cubicBezTo>
                      <a:pt x="327158" y="117550"/>
                      <a:pt x="358857" y="129256"/>
                      <a:pt x="383231" y="152658"/>
                    </a:cubicBezTo>
                    <a:cubicBezTo>
                      <a:pt x="407575" y="176070"/>
                      <a:pt x="419747" y="211491"/>
                      <a:pt x="419747" y="258943"/>
                    </a:cubicBezTo>
                    <a:lnTo>
                      <a:pt x="419747" y="341664"/>
                    </a:lnTo>
                    <a:cubicBezTo>
                      <a:pt x="402455" y="316663"/>
                      <a:pt x="378567" y="295813"/>
                      <a:pt x="348153" y="279145"/>
                    </a:cubicBezTo>
                    <a:cubicBezTo>
                      <a:pt x="317698" y="262477"/>
                      <a:pt x="282953" y="254133"/>
                      <a:pt x="243858" y="254133"/>
                    </a:cubicBezTo>
                    <a:cubicBezTo>
                      <a:pt x="199026" y="254133"/>
                      <a:pt x="158008" y="265677"/>
                      <a:pt x="120845" y="288765"/>
                    </a:cubicBezTo>
                    <a:cubicBezTo>
                      <a:pt x="83682" y="311843"/>
                      <a:pt x="54371" y="344388"/>
                      <a:pt x="32921" y="386392"/>
                    </a:cubicBezTo>
                    <a:cubicBezTo>
                      <a:pt x="11441" y="428386"/>
                      <a:pt x="716" y="476637"/>
                      <a:pt x="716" y="531157"/>
                    </a:cubicBezTo>
                    <a:cubicBezTo>
                      <a:pt x="716" y="585028"/>
                      <a:pt x="11441" y="632784"/>
                      <a:pt x="32921" y="674484"/>
                    </a:cubicBezTo>
                    <a:cubicBezTo>
                      <a:pt x="54371" y="716153"/>
                      <a:pt x="83521" y="748213"/>
                      <a:pt x="120360" y="770673"/>
                    </a:cubicBezTo>
                    <a:cubicBezTo>
                      <a:pt x="157199" y="793103"/>
                      <a:pt x="198358" y="804333"/>
                      <a:pt x="243858" y="804333"/>
                    </a:cubicBezTo>
                    <a:cubicBezTo>
                      <a:pt x="283591" y="804333"/>
                      <a:pt x="318507" y="796475"/>
                      <a:pt x="348638" y="780759"/>
                    </a:cubicBezTo>
                  </a:path>
                </a:pathLst>
              </a:custGeom>
              <a:solidFill>
                <a:srgbClr val="231F20"/>
              </a:solidFill>
              <a:ln w="10118" cap="flat">
                <a:noFill/>
                <a:prstDash val="solid"/>
                <a:miter/>
              </a:ln>
            </p:spPr>
            <p:txBody>
              <a:bodyPr rtlCol="0" anchor="ctr"/>
              <a:lstStyle/>
              <a:p>
                <a:endParaRPr lang="nl-NL" sz="1350"/>
              </a:p>
            </p:txBody>
          </p:sp>
          <p:sp>
            <p:nvSpPr>
              <p:cNvPr id="66" name="Vrije vorm 65">
                <a:extLst>
                  <a:ext uri="{FF2B5EF4-FFF2-40B4-BE49-F238E27FC236}">
                    <a16:creationId xmlns:a16="http://schemas.microsoft.com/office/drawing/2014/main" id="{7F7EDB36-1FC0-304B-8369-90E13678E60E}"/>
                  </a:ext>
                </a:extLst>
              </p:cNvPr>
              <p:cNvSpPr/>
              <p:nvPr/>
            </p:nvSpPr>
            <p:spPr>
              <a:xfrm flipV="1">
                <a:off x="4772277" y="511525"/>
                <a:ext cx="529557" cy="550199"/>
              </a:xfrm>
              <a:custGeom>
                <a:avLst/>
                <a:gdLst>
                  <a:gd name="connsiteX0" fmla="*/ 390982 w 529557"/>
                  <a:gd name="connsiteY0" fmla="*/ 325292 h 550199"/>
                  <a:gd name="connsiteX1" fmla="*/ 353496 w 529557"/>
                  <a:gd name="connsiteY1" fmla="*/ 408499 h 550199"/>
                  <a:gd name="connsiteX2" fmla="*/ 264105 w 529557"/>
                  <a:gd name="connsiteY2" fmla="*/ 439759 h 550199"/>
                  <a:gd name="connsiteX3" fmla="*/ 180015 w 529557"/>
                  <a:gd name="connsiteY3" fmla="*/ 409451 h 550199"/>
                  <a:gd name="connsiteX4" fmla="*/ 138219 w 529557"/>
                  <a:gd name="connsiteY4" fmla="*/ 325292 h 550199"/>
                  <a:gd name="connsiteX5" fmla="*/ 526491 w 529557"/>
                  <a:gd name="connsiteY5" fmla="*/ 234875 h 550199"/>
                  <a:gd name="connsiteX6" fmla="*/ 137257 w 529557"/>
                  <a:gd name="connsiteY6" fmla="*/ 234875 h 550199"/>
                  <a:gd name="connsiteX7" fmla="*/ 177607 w 529557"/>
                  <a:gd name="connsiteY7" fmla="*/ 144458 h 550199"/>
                  <a:gd name="connsiteX8" fmla="*/ 265076 w 529557"/>
                  <a:gd name="connsiteY8" fmla="*/ 111750 h 550199"/>
                  <a:gd name="connsiteX9" fmla="*/ 371759 w 529557"/>
                  <a:gd name="connsiteY9" fmla="*/ 176193 h 550199"/>
                  <a:gd name="connsiteX10" fmla="*/ 516869 w 529557"/>
                  <a:gd name="connsiteY10" fmla="*/ 176193 h 550199"/>
                  <a:gd name="connsiteX11" fmla="*/ 428469 w 529557"/>
                  <a:gd name="connsiteY11" fmla="*/ 49706 h 550199"/>
                  <a:gd name="connsiteX12" fmla="*/ 267960 w 529557"/>
                  <a:gd name="connsiteY12" fmla="*/ 169 h 550199"/>
                  <a:gd name="connsiteX13" fmla="*/ 130043 w 529557"/>
                  <a:gd name="connsiteY13" fmla="*/ 34325 h 550199"/>
                  <a:gd name="connsiteX14" fmla="*/ 34885 w 529557"/>
                  <a:gd name="connsiteY14" fmla="*/ 130980 h 550199"/>
                  <a:gd name="connsiteX15" fmla="*/ 778 w 529557"/>
                  <a:gd name="connsiteY15" fmla="*/ 275268 h 550199"/>
                  <a:gd name="connsiteX16" fmla="*/ 34399 w 529557"/>
                  <a:gd name="connsiteY16" fmla="*/ 420519 h 550199"/>
                  <a:gd name="connsiteX17" fmla="*/ 128596 w 529557"/>
                  <a:gd name="connsiteY17" fmla="*/ 516709 h 550199"/>
                  <a:gd name="connsiteX18" fmla="*/ 267960 w 529557"/>
                  <a:gd name="connsiteY18" fmla="*/ 550368 h 550199"/>
                  <a:gd name="connsiteX19" fmla="*/ 403964 w 529557"/>
                  <a:gd name="connsiteY19" fmla="*/ 517660 h 550199"/>
                  <a:gd name="connsiteX20" fmla="*/ 497169 w 529557"/>
                  <a:gd name="connsiteY20" fmla="*/ 424843 h 550199"/>
                  <a:gd name="connsiteX21" fmla="*/ 530336 w 529557"/>
                  <a:gd name="connsiteY21" fmla="*/ 286812 h 550199"/>
                  <a:gd name="connsiteX22" fmla="*/ 526491 w 529557"/>
                  <a:gd name="connsiteY22" fmla="*/ 234875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557" h="550199">
                    <a:moveTo>
                      <a:pt x="390982" y="325292"/>
                    </a:moveTo>
                    <a:cubicBezTo>
                      <a:pt x="390335" y="359914"/>
                      <a:pt x="377850" y="387650"/>
                      <a:pt x="353496" y="408499"/>
                    </a:cubicBezTo>
                    <a:cubicBezTo>
                      <a:pt x="329132" y="429319"/>
                      <a:pt x="299345" y="439759"/>
                      <a:pt x="264105" y="439759"/>
                    </a:cubicBezTo>
                    <a:cubicBezTo>
                      <a:pt x="230787" y="439759"/>
                      <a:pt x="202760" y="429653"/>
                      <a:pt x="180015" y="409451"/>
                    </a:cubicBezTo>
                    <a:cubicBezTo>
                      <a:pt x="157260" y="389249"/>
                      <a:pt x="143338" y="361190"/>
                      <a:pt x="138219" y="325292"/>
                    </a:cubicBezTo>
                    <a:close/>
                    <a:moveTo>
                      <a:pt x="526491" y="234875"/>
                    </a:moveTo>
                    <a:lnTo>
                      <a:pt x="137257" y="234875"/>
                    </a:lnTo>
                    <a:cubicBezTo>
                      <a:pt x="140444" y="196395"/>
                      <a:pt x="153901" y="166249"/>
                      <a:pt x="177607" y="144458"/>
                    </a:cubicBezTo>
                    <a:cubicBezTo>
                      <a:pt x="201313" y="122646"/>
                      <a:pt x="230483" y="111750"/>
                      <a:pt x="265076" y="111750"/>
                    </a:cubicBezTo>
                    <a:cubicBezTo>
                      <a:pt x="315048" y="111750"/>
                      <a:pt x="350602" y="133228"/>
                      <a:pt x="371759" y="176193"/>
                    </a:cubicBezTo>
                    <a:lnTo>
                      <a:pt x="516869" y="176193"/>
                    </a:lnTo>
                    <a:cubicBezTo>
                      <a:pt x="501510" y="124884"/>
                      <a:pt x="472016" y="82728"/>
                      <a:pt x="428469" y="49706"/>
                    </a:cubicBezTo>
                    <a:cubicBezTo>
                      <a:pt x="384871" y="16664"/>
                      <a:pt x="331378" y="169"/>
                      <a:pt x="267960" y="169"/>
                    </a:cubicBezTo>
                    <a:cubicBezTo>
                      <a:pt x="216682" y="169"/>
                      <a:pt x="170717" y="11551"/>
                      <a:pt x="130043" y="34325"/>
                    </a:cubicBezTo>
                    <a:cubicBezTo>
                      <a:pt x="89349" y="57068"/>
                      <a:pt x="57630" y="89300"/>
                      <a:pt x="34885" y="130980"/>
                    </a:cubicBezTo>
                    <a:cubicBezTo>
                      <a:pt x="12150" y="172659"/>
                      <a:pt x="778" y="220759"/>
                      <a:pt x="778" y="275268"/>
                    </a:cubicBezTo>
                    <a:cubicBezTo>
                      <a:pt x="778" y="330406"/>
                      <a:pt x="11988" y="378819"/>
                      <a:pt x="34399" y="420519"/>
                    </a:cubicBezTo>
                    <a:cubicBezTo>
                      <a:pt x="56841" y="462189"/>
                      <a:pt x="88236" y="494249"/>
                      <a:pt x="128596" y="516709"/>
                    </a:cubicBezTo>
                    <a:cubicBezTo>
                      <a:pt x="168977" y="539148"/>
                      <a:pt x="215418" y="550368"/>
                      <a:pt x="267960" y="550368"/>
                    </a:cubicBezTo>
                    <a:cubicBezTo>
                      <a:pt x="318569" y="550368"/>
                      <a:pt x="363907" y="539452"/>
                      <a:pt x="403964" y="517660"/>
                    </a:cubicBezTo>
                    <a:cubicBezTo>
                      <a:pt x="443990" y="495859"/>
                      <a:pt x="475072" y="464913"/>
                      <a:pt x="497169" y="424843"/>
                    </a:cubicBezTo>
                    <a:cubicBezTo>
                      <a:pt x="519287" y="384764"/>
                      <a:pt x="530336" y="338750"/>
                      <a:pt x="530336" y="286812"/>
                    </a:cubicBezTo>
                    <a:cubicBezTo>
                      <a:pt x="530336" y="267573"/>
                      <a:pt x="529051" y="250267"/>
                      <a:pt x="526491" y="234875"/>
                    </a:cubicBezTo>
                  </a:path>
                </a:pathLst>
              </a:custGeom>
              <a:solidFill>
                <a:srgbClr val="231F20"/>
              </a:solidFill>
              <a:ln w="10118" cap="flat">
                <a:noFill/>
                <a:prstDash val="solid"/>
                <a:miter/>
              </a:ln>
            </p:spPr>
            <p:txBody>
              <a:bodyPr rtlCol="0" anchor="ctr"/>
              <a:lstStyle/>
              <a:p>
                <a:endParaRPr lang="nl-NL" sz="1350"/>
              </a:p>
            </p:txBody>
          </p:sp>
          <p:sp>
            <p:nvSpPr>
              <p:cNvPr id="67" name="Vrije vorm 66">
                <a:extLst>
                  <a:ext uri="{FF2B5EF4-FFF2-40B4-BE49-F238E27FC236}">
                    <a16:creationId xmlns:a16="http://schemas.microsoft.com/office/drawing/2014/main" id="{B55AD95F-36A5-914C-995A-ADDCADE47523}"/>
                  </a:ext>
                </a:extLst>
              </p:cNvPr>
              <p:cNvSpPr/>
              <p:nvPr/>
            </p:nvSpPr>
            <p:spPr>
              <a:xfrm flipV="1">
                <a:off x="5351810" y="511523"/>
                <a:ext cx="442089" cy="550199"/>
              </a:xfrm>
              <a:custGeom>
                <a:avLst/>
                <a:gdLst>
                  <a:gd name="connsiteX0" fmla="*/ 116131 w 442089"/>
                  <a:gd name="connsiteY0" fmla="*/ 23703 h 550199"/>
                  <a:gd name="connsiteX1" fmla="*/ 33974 w 442089"/>
                  <a:gd name="connsiteY1" fmla="*/ 87660 h 550199"/>
                  <a:gd name="connsiteX2" fmla="*/ 808 w 442089"/>
                  <a:gd name="connsiteY2" fmla="*/ 177125 h 550199"/>
                  <a:gd name="connsiteX3" fmla="*/ 136316 w 442089"/>
                  <a:gd name="connsiteY3" fmla="*/ 177125 h 550199"/>
                  <a:gd name="connsiteX4" fmla="*/ 166589 w 442089"/>
                  <a:gd name="connsiteY4" fmla="*/ 126150 h 550199"/>
                  <a:gd name="connsiteX5" fmla="*/ 232415 w 442089"/>
                  <a:gd name="connsiteY5" fmla="*/ 105948 h 550199"/>
                  <a:gd name="connsiteX6" fmla="*/ 292505 w 442089"/>
                  <a:gd name="connsiteY6" fmla="*/ 121340 h 550199"/>
                  <a:gd name="connsiteX7" fmla="*/ 314117 w 442089"/>
                  <a:gd name="connsiteY7" fmla="*/ 160772 h 550199"/>
                  <a:gd name="connsiteX8" fmla="*/ 287679 w 442089"/>
                  <a:gd name="connsiteY8" fmla="*/ 199727 h 550199"/>
                  <a:gd name="connsiteX9" fmla="*/ 203590 w 442089"/>
                  <a:gd name="connsiteY9" fmla="*/ 228101 h 550199"/>
                  <a:gd name="connsiteX10" fmla="*/ 106044 w 442089"/>
                  <a:gd name="connsiteY10" fmla="*/ 257923 h 550199"/>
                  <a:gd name="connsiteX11" fmla="*/ 40682 w 442089"/>
                  <a:gd name="connsiteY11" fmla="*/ 305050 h 550199"/>
                  <a:gd name="connsiteX12" fmla="*/ 13303 w 442089"/>
                  <a:gd name="connsiteY12" fmla="*/ 390658 h 550199"/>
                  <a:gd name="connsiteX13" fmla="*/ 38770 w 442089"/>
                  <a:gd name="connsiteY13" fmla="*/ 471455 h 550199"/>
                  <a:gd name="connsiteX14" fmla="*/ 111811 w 442089"/>
                  <a:gd name="connsiteY14" fmla="*/ 529175 h 550199"/>
                  <a:gd name="connsiteX15" fmla="*/ 223785 w 442089"/>
                  <a:gd name="connsiteY15" fmla="*/ 550338 h 550199"/>
                  <a:gd name="connsiteX16" fmla="*/ 375623 w 442089"/>
                  <a:gd name="connsiteY16" fmla="*/ 502725 h 550199"/>
                  <a:gd name="connsiteX17" fmla="*/ 438101 w 442089"/>
                  <a:gd name="connsiteY17" fmla="*/ 374314 h 550199"/>
                  <a:gd name="connsiteX18" fmla="*/ 309311 w 442089"/>
                  <a:gd name="connsiteY18" fmla="*/ 374314 h 550199"/>
                  <a:gd name="connsiteX19" fmla="*/ 282883 w 442089"/>
                  <a:gd name="connsiteY19" fmla="*/ 424803 h 550199"/>
                  <a:gd name="connsiteX20" fmla="*/ 219920 w 442089"/>
                  <a:gd name="connsiteY20" fmla="*/ 443567 h 550199"/>
                  <a:gd name="connsiteX21" fmla="*/ 163715 w 442089"/>
                  <a:gd name="connsiteY21" fmla="*/ 430109 h 550199"/>
                  <a:gd name="connsiteX22" fmla="*/ 144016 w 442089"/>
                  <a:gd name="connsiteY22" fmla="*/ 392592 h 550199"/>
                  <a:gd name="connsiteX23" fmla="*/ 170909 w 442089"/>
                  <a:gd name="connsiteY23" fmla="*/ 351712 h 550199"/>
                  <a:gd name="connsiteX24" fmla="*/ 254533 w 442089"/>
                  <a:gd name="connsiteY24" fmla="*/ 323328 h 550199"/>
                  <a:gd name="connsiteX25" fmla="*/ 349671 w 442089"/>
                  <a:gd name="connsiteY25" fmla="*/ 293517 h 550199"/>
                  <a:gd name="connsiteX26" fmla="*/ 414557 w 442089"/>
                  <a:gd name="connsiteY26" fmla="*/ 245893 h 550199"/>
                  <a:gd name="connsiteX27" fmla="*/ 442897 w 442089"/>
                  <a:gd name="connsiteY27" fmla="*/ 160772 h 550199"/>
                  <a:gd name="connsiteX28" fmla="*/ 417430 w 442089"/>
                  <a:gd name="connsiteY28" fmla="*/ 78050 h 550199"/>
                  <a:gd name="connsiteX29" fmla="*/ 344390 w 442089"/>
                  <a:gd name="connsiteY29" fmla="*/ 20817 h 550199"/>
                  <a:gd name="connsiteX30" fmla="*/ 233387 w 442089"/>
                  <a:gd name="connsiteY30" fmla="*/ 139 h 550199"/>
                  <a:gd name="connsiteX31" fmla="*/ 116131 w 442089"/>
                  <a:gd name="connsiteY31" fmla="*/ 2370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2089" h="550199">
                    <a:moveTo>
                      <a:pt x="116131" y="23703"/>
                    </a:moveTo>
                    <a:cubicBezTo>
                      <a:pt x="81538" y="39419"/>
                      <a:pt x="54139" y="60734"/>
                      <a:pt x="33974" y="87660"/>
                    </a:cubicBezTo>
                    <a:cubicBezTo>
                      <a:pt x="13779" y="114606"/>
                      <a:pt x="2740" y="144418"/>
                      <a:pt x="808" y="177125"/>
                    </a:cubicBezTo>
                    <a:lnTo>
                      <a:pt x="136316" y="177125"/>
                    </a:lnTo>
                    <a:cubicBezTo>
                      <a:pt x="138866" y="156589"/>
                      <a:pt x="148953" y="139618"/>
                      <a:pt x="166589" y="126150"/>
                    </a:cubicBezTo>
                    <a:cubicBezTo>
                      <a:pt x="184204" y="112672"/>
                      <a:pt x="206139" y="105948"/>
                      <a:pt x="232415" y="105948"/>
                    </a:cubicBezTo>
                    <a:cubicBezTo>
                      <a:pt x="258054" y="105948"/>
                      <a:pt x="278077" y="111062"/>
                      <a:pt x="292505" y="121340"/>
                    </a:cubicBezTo>
                    <a:cubicBezTo>
                      <a:pt x="306903" y="131588"/>
                      <a:pt x="314117" y="144742"/>
                      <a:pt x="314117" y="160772"/>
                    </a:cubicBezTo>
                    <a:cubicBezTo>
                      <a:pt x="314117" y="178087"/>
                      <a:pt x="305294" y="191069"/>
                      <a:pt x="287679" y="199727"/>
                    </a:cubicBezTo>
                    <a:cubicBezTo>
                      <a:pt x="270064" y="208385"/>
                      <a:pt x="242037" y="217843"/>
                      <a:pt x="203590" y="228101"/>
                    </a:cubicBezTo>
                    <a:cubicBezTo>
                      <a:pt x="163857" y="237721"/>
                      <a:pt x="131358" y="247655"/>
                      <a:pt x="106044" y="257923"/>
                    </a:cubicBezTo>
                    <a:cubicBezTo>
                      <a:pt x="80719" y="268171"/>
                      <a:pt x="58965" y="283897"/>
                      <a:pt x="40682" y="305050"/>
                    </a:cubicBezTo>
                    <a:cubicBezTo>
                      <a:pt x="22420" y="326214"/>
                      <a:pt x="13303" y="354740"/>
                      <a:pt x="13303" y="390658"/>
                    </a:cubicBezTo>
                    <a:cubicBezTo>
                      <a:pt x="13303" y="420155"/>
                      <a:pt x="21782" y="447081"/>
                      <a:pt x="38770" y="471455"/>
                    </a:cubicBezTo>
                    <a:cubicBezTo>
                      <a:pt x="55748" y="495829"/>
                      <a:pt x="80091" y="515069"/>
                      <a:pt x="111811" y="529175"/>
                    </a:cubicBezTo>
                    <a:cubicBezTo>
                      <a:pt x="143530" y="543270"/>
                      <a:pt x="180855" y="550338"/>
                      <a:pt x="223785" y="550338"/>
                    </a:cubicBezTo>
                    <a:cubicBezTo>
                      <a:pt x="287214" y="550338"/>
                      <a:pt x="337823" y="534471"/>
                      <a:pt x="375623" y="502725"/>
                    </a:cubicBezTo>
                    <a:cubicBezTo>
                      <a:pt x="413434" y="470979"/>
                      <a:pt x="434266" y="428175"/>
                      <a:pt x="438101" y="374314"/>
                    </a:cubicBezTo>
                    <a:lnTo>
                      <a:pt x="309311" y="374314"/>
                    </a:lnTo>
                    <a:cubicBezTo>
                      <a:pt x="307389" y="395478"/>
                      <a:pt x="298566" y="412297"/>
                      <a:pt x="282883" y="424803"/>
                    </a:cubicBezTo>
                    <a:cubicBezTo>
                      <a:pt x="267170" y="437309"/>
                      <a:pt x="246196" y="443567"/>
                      <a:pt x="219920" y="443567"/>
                    </a:cubicBezTo>
                    <a:cubicBezTo>
                      <a:pt x="195576" y="443567"/>
                      <a:pt x="176838" y="439071"/>
                      <a:pt x="163715" y="430109"/>
                    </a:cubicBezTo>
                    <a:cubicBezTo>
                      <a:pt x="150562" y="421117"/>
                      <a:pt x="144016" y="408611"/>
                      <a:pt x="144016" y="392592"/>
                    </a:cubicBezTo>
                    <a:cubicBezTo>
                      <a:pt x="144016" y="374628"/>
                      <a:pt x="152970" y="360998"/>
                      <a:pt x="170909" y="351712"/>
                    </a:cubicBezTo>
                    <a:cubicBezTo>
                      <a:pt x="188848" y="342406"/>
                      <a:pt x="216712" y="332948"/>
                      <a:pt x="254533" y="323328"/>
                    </a:cubicBezTo>
                    <a:cubicBezTo>
                      <a:pt x="292981" y="313708"/>
                      <a:pt x="324680" y="303764"/>
                      <a:pt x="349671" y="293517"/>
                    </a:cubicBezTo>
                    <a:cubicBezTo>
                      <a:pt x="374662" y="283249"/>
                      <a:pt x="396294" y="267381"/>
                      <a:pt x="414557" y="245893"/>
                    </a:cubicBezTo>
                    <a:cubicBezTo>
                      <a:pt x="432819" y="224405"/>
                      <a:pt x="442259" y="196031"/>
                      <a:pt x="442897" y="160772"/>
                    </a:cubicBezTo>
                    <a:cubicBezTo>
                      <a:pt x="442897" y="129998"/>
                      <a:pt x="434398" y="102414"/>
                      <a:pt x="417430" y="78050"/>
                    </a:cubicBezTo>
                    <a:cubicBezTo>
                      <a:pt x="400453" y="53666"/>
                      <a:pt x="376109" y="34599"/>
                      <a:pt x="344390" y="20817"/>
                    </a:cubicBezTo>
                    <a:cubicBezTo>
                      <a:pt x="312670" y="7035"/>
                      <a:pt x="275669" y="139"/>
                      <a:pt x="233387" y="139"/>
                    </a:cubicBezTo>
                    <a:cubicBezTo>
                      <a:pt x="189809" y="139"/>
                      <a:pt x="150744" y="7997"/>
                      <a:pt x="116131" y="23703"/>
                    </a:cubicBezTo>
                  </a:path>
                </a:pathLst>
              </a:custGeom>
              <a:solidFill>
                <a:srgbClr val="231F20"/>
              </a:solidFill>
              <a:ln w="10118" cap="flat">
                <a:noFill/>
                <a:prstDash val="solid"/>
                <a:miter/>
              </a:ln>
            </p:spPr>
            <p:txBody>
              <a:bodyPr rtlCol="0" anchor="ctr"/>
              <a:lstStyle/>
              <a:p>
                <a:endParaRPr lang="nl-NL" sz="1350"/>
              </a:p>
            </p:txBody>
          </p:sp>
          <p:sp>
            <p:nvSpPr>
              <p:cNvPr id="68" name="Vrije vorm 67">
                <a:extLst>
                  <a:ext uri="{FF2B5EF4-FFF2-40B4-BE49-F238E27FC236}">
                    <a16:creationId xmlns:a16="http://schemas.microsoft.com/office/drawing/2014/main" id="{77CEFF50-09F8-4446-AAF6-148394802AFB}"/>
                  </a:ext>
                </a:extLst>
              </p:cNvPr>
              <p:cNvSpPr/>
              <p:nvPr/>
            </p:nvSpPr>
            <p:spPr>
              <a:xfrm flipV="1">
                <a:off x="5850605" y="511524"/>
                <a:ext cx="514188" cy="550199"/>
              </a:xfrm>
              <a:custGeom>
                <a:avLst/>
                <a:gdLst>
                  <a:gd name="connsiteX0" fmla="*/ 34481 w 514188"/>
                  <a:gd name="connsiteY0" fmla="*/ 420043 h 550199"/>
                  <a:gd name="connsiteX1" fmla="*/ 127707 w 514188"/>
                  <a:gd name="connsiteY1" fmla="*/ 516232 h 550199"/>
                  <a:gd name="connsiteX2" fmla="*/ 264186 w 514188"/>
                  <a:gd name="connsiteY2" fmla="*/ 550378 h 550199"/>
                  <a:gd name="connsiteX3" fmla="*/ 428065 w 514188"/>
                  <a:gd name="connsiteY3" fmla="*/ 500840 h 550199"/>
                  <a:gd name="connsiteX4" fmla="*/ 515038 w 514188"/>
                  <a:gd name="connsiteY4" fmla="*/ 361847 h 550199"/>
                  <a:gd name="connsiteX5" fmla="*/ 369908 w 514188"/>
                  <a:gd name="connsiteY5" fmla="*/ 361847 h 550199"/>
                  <a:gd name="connsiteX6" fmla="*/ 330974 w 514188"/>
                  <a:gd name="connsiteY6" fmla="*/ 416195 h 550199"/>
                  <a:gd name="connsiteX7" fmla="*/ 263225 w 514188"/>
                  <a:gd name="connsiteY7" fmla="*/ 435910 h 550199"/>
                  <a:gd name="connsiteX8" fmla="*/ 171922 w 514188"/>
                  <a:gd name="connsiteY8" fmla="*/ 394069 h 550199"/>
                  <a:gd name="connsiteX9" fmla="*/ 138290 w 514188"/>
                  <a:gd name="connsiteY9" fmla="*/ 275278 h 550199"/>
                  <a:gd name="connsiteX10" fmla="*/ 171922 w 514188"/>
                  <a:gd name="connsiteY10" fmla="*/ 157449 h 550199"/>
                  <a:gd name="connsiteX11" fmla="*/ 263225 w 514188"/>
                  <a:gd name="connsiteY11" fmla="*/ 115597 h 550199"/>
                  <a:gd name="connsiteX12" fmla="*/ 369908 w 514188"/>
                  <a:gd name="connsiteY12" fmla="*/ 188709 h 550199"/>
                  <a:gd name="connsiteX13" fmla="*/ 515038 w 514188"/>
                  <a:gd name="connsiteY13" fmla="*/ 188709 h 550199"/>
                  <a:gd name="connsiteX14" fmla="*/ 427579 w 514188"/>
                  <a:gd name="connsiteY14" fmla="*/ 51154 h 550199"/>
                  <a:gd name="connsiteX15" fmla="*/ 264186 w 514188"/>
                  <a:gd name="connsiteY15" fmla="*/ 178 h 550199"/>
                  <a:gd name="connsiteX16" fmla="*/ 127707 w 514188"/>
                  <a:gd name="connsiteY16" fmla="*/ 34324 h 550199"/>
                  <a:gd name="connsiteX17" fmla="*/ 34481 w 514188"/>
                  <a:gd name="connsiteY17" fmla="*/ 130513 h 550199"/>
                  <a:gd name="connsiteX18" fmla="*/ 849 w 514188"/>
                  <a:gd name="connsiteY18" fmla="*/ 275278 h 550199"/>
                  <a:gd name="connsiteX19" fmla="*/ 34481 w 514188"/>
                  <a:gd name="connsiteY19" fmla="*/ 420043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188" h="550199">
                    <a:moveTo>
                      <a:pt x="34481" y="420043"/>
                    </a:moveTo>
                    <a:cubicBezTo>
                      <a:pt x="56922" y="461408"/>
                      <a:pt x="87974" y="493468"/>
                      <a:pt x="127707" y="516232"/>
                    </a:cubicBezTo>
                    <a:cubicBezTo>
                      <a:pt x="167439" y="538986"/>
                      <a:pt x="212919" y="550378"/>
                      <a:pt x="264186" y="550378"/>
                    </a:cubicBezTo>
                    <a:cubicBezTo>
                      <a:pt x="330175" y="550378"/>
                      <a:pt x="384811" y="533862"/>
                      <a:pt x="428065" y="500840"/>
                    </a:cubicBezTo>
                    <a:cubicBezTo>
                      <a:pt x="471309" y="467798"/>
                      <a:pt x="500276" y="421481"/>
                      <a:pt x="515038" y="361847"/>
                    </a:cubicBezTo>
                    <a:lnTo>
                      <a:pt x="369908" y="361847"/>
                    </a:lnTo>
                    <a:cubicBezTo>
                      <a:pt x="362218" y="384935"/>
                      <a:pt x="349237" y="403041"/>
                      <a:pt x="330974" y="416195"/>
                    </a:cubicBezTo>
                    <a:cubicBezTo>
                      <a:pt x="312721" y="429328"/>
                      <a:pt x="290138" y="435910"/>
                      <a:pt x="263225" y="435910"/>
                    </a:cubicBezTo>
                    <a:cubicBezTo>
                      <a:pt x="224797" y="435910"/>
                      <a:pt x="194343" y="421967"/>
                      <a:pt x="171922" y="394069"/>
                    </a:cubicBezTo>
                    <a:cubicBezTo>
                      <a:pt x="149480" y="366171"/>
                      <a:pt x="138290" y="326577"/>
                      <a:pt x="138290" y="275278"/>
                    </a:cubicBezTo>
                    <a:cubicBezTo>
                      <a:pt x="138290" y="224616"/>
                      <a:pt x="149480" y="185347"/>
                      <a:pt x="171922" y="157449"/>
                    </a:cubicBezTo>
                    <a:cubicBezTo>
                      <a:pt x="194343" y="129551"/>
                      <a:pt x="224797" y="115597"/>
                      <a:pt x="263225" y="115597"/>
                    </a:cubicBezTo>
                    <a:cubicBezTo>
                      <a:pt x="317679" y="115597"/>
                      <a:pt x="353233" y="139971"/>
                      <a:pt x="369908" y="188709"/>
                    </a:cubicBezTo>
                    <a:lnTo>
                      <a:pt x="515038" y="188709"/>
                    </a:lnTo>
                    <a:cubicBezTo>
                      <a:pt x="500276" y="130989"/>
                      <a:pt x="471126" y="85137"/>
                      <a:pt x="427579" y="51154"/>
                    </a:cubicBezTo>
                    <a:cubicBezTo>
                      <a:pt x="383992" y="17160"/>
                      <a:pt x="329547" y="178"/>
                      <a:pt x="264186" y="178"/>
                    </a:cubicBezTo>
                    <a:cubicBezTo>
                      <a:pt x="212919" y="178"/>
                      <a:pt x="167439" y="11560"/>
                      <a:pt x="127707" y="34324"/>
                    </a:cubicBezTo>
                    <a:cubicBezTo>
                      <a:pt x="87974" y="57077"/>
                      <a:pt x="56922" y="89157"/>
                      <a:pt x="34481" y="130513"/>
                    </a:cubicBezTo>
                    <a:cubicBezTo>
                      <a:pt x="12060" y="171869"/>
                      <a:pt x="849" y="220120"/>
                      <a:pt x="849" y="275278"/>
                    </a:cubicBezTo>
                    <a:cubicBezTo>
                      <a:pt x="849" y="330415"/>
                      <a:pt x="12060" y="378677"/>
                      <a:pt x="34481" y="420043"/>
                    </a:cubicBezTo>
                  </a:path>
                </a:pathLst>
              </a:custGeom>
              <a:solidFill>
                <a:srgbClr val="231F20"/>
              </a:solidFill>
              <a:ln w="10118" cap="flat">
                <a:noFill/>
                <a:prstDash val="solid"/>
                <a:miter/>
              </a:ln>
            </p:spPr>
            <p:txBody>
              <a:bodyPr rtlCol="0" anchor="ctr"/>
              <a:lstStyle/>
              <a:p>
                <a:endParaRPr lang="nl-NL" sz="1350"/>
              </a:p>
            </p:txBody>
          </p:sp>
          <p:sp>
            <p:nvSpPr>
              <p:cNvPr id="69" name="Vrije vorm 68">
                <a:extLst>
                  <a:ext uri="{FF2B5EF4-FFF2-40B4-BE49-F238E27FC236}">
                    <a16:creationId xmlns:a16="http://schemas.microsoft.com/office/drawing/2014/main" id="{B3EA3FD1-6E13-6D4E-8536-E9F87DD68DF2}"/>
                  </a:ext>
                </a:extLst>
              </p:cNvPr>
              <p:cNvSpPr/>
              <p:nvPr/>
            </p:nvSpPr>
            <p:spPr>
              <a:xfrm flipV="1">
                <a:off x="6444549" y="341269"/>
                <a:ext cx="507450" cy="711794"/>
              </a:xfrm>
              <a:custGeom>
                <a:avLst/>
                <a:gdLst>
                  <a:gd name="connsiteX0" fmla="*/ 408441 w 507450"/>
                  <a:gd name="connsiteY0" fmla="*/ 514300 h 711794"/>
                  <a:gd name="connsiteX1" fmla="*/ 481957 w 507450"/>
                  <a:gd name="connsiteY1" fmla="*/ 436389 h 711794"/>
                  <a:gd name="connsiteX2" fmla="*/ 508395 w 507450"/>
                  <a:gd name="connsiteY2" fmla="*/ 312788 h 711794"/>
                  <a:gd name="connsiteX3" fmla="*/ 508395 w 507450"/>
                  <a:gd name="connsiteY3" fmla="*/ 171 h 711794"/>
                  <a:gd name="connsiteX4" fmla="*/ 373848 w 507450"/>
                  <a:gd name="connsiteY4" fmla="*/ 171 h 711794"/>
                  <a:gd name="connsiteX5" fmla="*/ 373848 w 507450"/>
                  <a:gd name="connsiteY5" fmla="*/ 294510 h 711794"/>
                  <a:gd name="connsiteX6" fmla="*/ 342129 w 507450"/>
                  <a:gd name="connsiteY6" fmla="*/ 392137 h 711794"/>
                  <a:gd name="connsiteX7" fmla="*/ 255631 w 507450"/>
                  <a:gd name="connsiteY7" fmla="*/ 426283 h 711794"/>
                  <a:gd name="connsiteX8" fmla="*/ 167687 w 507450"/>
                  <a:gd name="connsiteY8" fmla="*/ 392137 h 711794"/>
                  <a:gd name="connsiteX9" fmla="*/ 135492 w 507450"/>
                  <a:gd name="connsiteY9" fmla="*/ 294510 h 711794"/>
                  <a:gd name="connsiteX10" fmla="*/ 135492 w 507450"/>
                  <a:gd name="connsiteY10" fmla="*/ 171 h 711794"/>
                  <a:gd name="connsiteX11" fmla="*/ 945 w 507450"/>
                  <a:gd name="connsiteY11" fmla="*/ 171 h 711794"/>
                  <a:gd name="connsiteX12" fmla="*/ 945 w 507450"/>
                  <a:gd name="connsiteY12" fmla="*/ 711965 h 711794"/>
                  <a:gd name="connsiteX13" fmla="*/ 135492 w 507450"/>
                  <a:gd name="connsiteY13" fmla="*/ 711965 h 711794"/>
                  <a:gd name="connsiteX14" fmla="*/ 135492 w 507450"/>
                  <a:gd name="connsiteY14" fmla="*/ 466687 h 711794"/>
                  <a:gd name="connsiteX15" fmla="*/ 204688 w 507450"/>
                  <a:gd name="connsiteY15" fmla="*/ 521024 h 711794"/>
                  <a:gd name="connsiteX16" fmla="*/ 300807 w 507450"/>
                  <a:gd name="connsiteY16" fmla="*/ 540750 h 711794"/>
                  <a:gd name="connsiteX17" fmla="*/ 408441 w 507450"/>
                  <a:gd name="connsiteY17" fmla="*/ 514300 h 7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7450" h="711794">
                    <a:moveTo>
                      <a:pt x="408441" y="514300"/>
                    </a:moveTo>
                    <a:cubicBezTo>
                      <a:pt x="439837" y="496650"/>
                      <a:pt x="464342" y="470687"/>
                      <a:pt x="481957" y="436389"/>
                    </a:cubicBezTo>
                    <a:cubicBezTo>
                      <a:pt x="499582" y="402071"/>
                      <a:pt x="508395" y="360878"/>
                      <a:pt x="508395" y="312788"/>
                    </a:cubicBezTo>
                    <a:lnTo>
                      <a:pt x="508395" y="171"/>
                    </a:lnTo>
                    <a:lnTo>
                      <a:pt x="373848" y="171"/>
                    </a:lnTo>
                    <a:lnTo>
                      <a:pt x="373848" y="294510"/>
                    </a:lnTo>
                    <a:cubicBezTo>
                      <a:pt x="373848" y="336828"/>
                      <a:pt x="363285" y="369363"/>
                      <a:pt x="342129" y="392137"/>
                    </a:cubicBezTo>
                    <a:cubicBezTo>
                      <a:pt x="320982" y="414891"/>
                      <a:pt x="292156" y="426283"/>
                      <a:pt x="255631" y="426283"/>
                    </a:cubicBezTo>
                    <a:cubicBezTo>
                      <a:pt x="218468" y="426283"/>
                      <a:pt x="189167" y="414891"/>
                      <a:pt x="167687" y="392137"/>
                    </a:cubicBezTo>
                    <a:cubicBezTo>
                      <a:pt x="146217" y="369363"/>
                      <a:pt x="135492" y="336828"/>
                      <a:pt x="135492" y="294510"/>
                    </a:cubicBezTo>
                    <a:lnTo>
                      <a:pt x="135492" y="171"/>
                    </a:lnTo>
                    <a:lnTo>
                      <a:pt x="945" y="171"/>
                    </a:lnTo>
                    <a:lnTo>
                      <a:pt x="945" y="711965"/>
                    </a:lnTo>
                    <a:lnTo>
                      <a:pt x="135492" y="711965"/>
                    </a:lnTo>
                    <a:lnTo>
                      <a:pt x="135492" y="466687"/>
                    </a:lnTo>
                    <a:cubicBezTo>
                      <a:pt x="152803" y="489775"/>
                      <a:pt x="175862" y="507880"/>
                      <a:pt x="204688" y="521024"/>
                    </a:cubicBezTo>
                    <a:cubicBezTo>
                      <a:pt x="233534" y="534168"/>
                      <a:pt x="265557" y="540750"/>
                      <a:pt x="300807" y="540750"/>
                    </a:cubicBezTo>
                    <a:cubicBezTo>
                      <a:pt x="341167" y="540750"/>
                      <a:pt x="377045" y="531920"/>
                      <a:pt x="408441" y="514300"/>
                    </a:cubicBezTo>
                  </a:path>
                </a:pathLst>
              </a:custGeom>
              <a:solidFill>
                <a:srgbClr val="231F20"/>
              </a:solidFill>
              <a:ln w="10118" cap="flat">
                <a:noFill/>
                <a:prstDash val="solid"/>
                <a:miter/>
              </a:ln>
            </p:spPr>
            <p:txBody>
              <a:bodyPr rtlCol="0" anchor="ctr"/>
              <a:lstStyle/>
              <a:p>
                <a:endParaRPr lang="nl-NL" sz="1350"/>
              </a:p>
            </p:txBody>
          </p:sp>
          <p:sp>
            <p:nvSpPr>
              <p:cNvPr id="70" name="Vrije vorm 69">
                <a:extLst>
                  <a:ext uri="{FF2B5EF4-FFF2-40B4-BE49-F238E27FC236}">
                    <a16:creationId xmlns:a16="http://schemas.microsoft.com/office/drawing/2014/main" id="{ED605AEC-043C-FC4A-95F2-05108B2398B7}"/>
                  </a:ext>
                </a:extLst>
              </p:cNvPr>
              <p:cNvSpPr/>
              <p:nvPr/>
            </p:nvSpPr>
            <p:spPr>
              <a:xfrm flipV="1">
                <a:off x="7026965" y="511524"/>
                <a:ext cx="547820" cy="550199"/>
              </a:xfrm>
              <a:custGeom>
                <a:avLst/>
                <a:gdLst>
                  <a:gd name="connsiteX0" fmla="*/ 339781 w 547820"/>
                  <a:gd name="connsiteY0" fmla="*/ 135295 h 550199"/>
                  <a:gd name="connsiteX1" fmla="*/ 391210 w 547820"/>
                  <a:gd name="connsiteY1" fmla="*/ 188680 h 550199"/>
                  <a:gd name="connsiteX2" fmla="*/ 410414 w 547820"/>
                  <a:gd name="connsiteY2" fmla="*/ 275250 h 550199"/>
                  <a:gd name="connsiteX3" fmla="*/ 370540 w 547820"/>
                  <a:gd name="connsiteY3" fmla="*/ 392117 h 550199"/>
                  <a:gd name="connsiteX4" fmla="*/ 272993 w 547820"/>
                  <a:gd name="connsiteY4" fmla="*/ 433006 h 550199"/>
                  <a:gd name="connsiteX5" fmla="*/ 176388 w 547820"/>
                  <a:gd name="connsiteY5" fmla="*/ 392117 h 550199"/>
                  <a:gd name="connsiteX6" fmla="*/ 137475 w 547820"/>
                  <a:gd name="connsiteY6" fmla="*/ 275250 h 550199"/>
                  <a:gd name="connsiteX7" fmla="*/ 175427 w 547820"/>
                  <a:gd name="connsiteY7" fmla="*/ 158383 h 550199"/>
                  <a:gd name="connsiteX8" fmla="*/ 271061 w 547820"/>
                  <a:gd name="connsiteY8" fmla="*/ 117503 h 550199"/>
                  <a:gd name="connsiteX9" fmla="*/ 339781 w 547820"/>
                  <a:gd name="connsiteY9" fmla="*/ 135295 h 550199"/>
                  <a:gd name="connsiteX10" fmla="*/ 132659 w 547820"/>
                  <a:gd name="connsiteY10" fmla="*/ 34296 h 550199"/>
                  <a:gd name="connsiteX11" fmla="*/ 36074 w 547820"/>
                  <a:gd name="connsiteY11" fmla="*/ 130961 h 550199"/>
                  <a:gd name="connsiteX12" fmla="*/ 995 w 547820"/>
                  <a:gd name="connsiteY12" fmla="*/ 275250 h 550199"/>
                  <a:gd name="connsiteX13" fmla="*/ 37035 w 547820"/>
                  <a:gd name="connsiteY13" fmla="*/ 419528 h 550199"/>
                  <a:gd name="connsiteX14" fmla="*/ 135553 w 547820"/>
                  <a:gd name="connsiteY14" fmla="*/ 516204 h 550199"/>
                  <a:gd name="connsiteX15" fmla="*/ 274896 w 547820"/>
                  <a:gd name="connsiteY15" fmla="*/ 550349 h 550199"/>
                  <a:gd name="connsiteX16" fmla="*/ 414269 w 547820"/>
                  <a:gd name="connsiteY16" fmla="*/ 516204 h 550199"/>
                  <a:gd name="connsiteX17" fmla="*/ 512776 w 547820"/>
                  <a:gd name="connsiteY17" fmla="*/ 419528 h 550199"/>
                  <a:gd name="connsiteX18" fmla="*/ 548816 w 547820"/>
                  <a:gd name="connsiteY18" fmla="*/ 275250 h 550199"/>
                  <a:gd name="connsiteX19" fmla="*/ 511815 w 547820"/>
                  <a:gd name="connsiteY19" fmla="*/ 130961 h 550199"/>
                  <a:gd name="connsiteX20" fmla="*/ 411861 w 547820"/>
                  <a:gd name="connsiteY20" fmla="*/ 34296 h 550199"/>
                  <a:gd name="connsiteX21" fmla="*/ 271061 w 547820"/>
                  <a:gd name="connsiteY21" fmla="*/ 150 h 550199"/>
                  <a:gd name="connsiteX22" fmla="*/ 132659 w 54782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20" h="550199">
                    <a:moveTo>
                      <a:pt x="339781" y="135295"/>
                    </a:moveTo>
                    <a:cubicBezTo>
                      <a:pt x="361231" y="147153"/>
                      <a:pt x="378371" y="164944"/>
                      <a:pt x="391210" y="188680"/>
                    </a:cubicBezTo>
                    <a:cubicBezTo>
                      <a:pt x="403999" y="212396"/>
                      <a:pt x="410414" y="241256"/>
                      <a:pt x="410414" y="275250"/>
                    </a:cubicBezTo>
                    <a:cubicBezTo>
                      <a:pt x="410414" y="325891"/>
                      <a:pt x="397109" y="364857"/>
                      <a:pt x="370540" y="392117"/>
                    </a:cubicBezTo>
                    <a:cubicBezTo>
                      <a:pt x="343940" y="419366"/>
                      <a:pt x="311421" y="433006"/>
                      <a:pt x="272993" y="433006"/>
                    </a:cubicBezTo>
                    <a:cubicBezTo>
                      <a:pt x="234546" y="433006"/>
                      <a:pt x="202341" y="419366"/>
                      <a:pt x="176388" y="392117"/>
                    </a:cubicBezTo>
                    <a:cubicBezTo>
                      <a:pt x="150456" y="364857"/>
                      <a:pt x="137475" y="325891"/>
                      <a:pt x="137475" y="275250"/>
                    </a:cubicBezTo>
                    <a:cubicBezTo>
                      <a:pt x="137475" y="224588"/>
                      <a:pt x="150112" y="185622"/>
                      <a:pt x="175427" y="158383"/>
                    </a:cubicBezTo>
                    <a:cubicBezTo>
                      <a:pt x="200732" y="131113"/>
                      <a:pt x="232613" y="117503"/>
                      <a:pt x="271061" y="117503"/>
                    </a:cubicBezTo>
                    <a:cubicBezTo>
                      <a:pt x="295404" y="117503"/>
                      <a:pt x="318311" y="123427"/>
                      <a:pt x="339781" y="135295"/>
                    </a:cubicBezTo>
                    <a:moveTo>
                      <a:pt x="132659" y="34296"/>
                    </a:moveTo>
                    <a:cubicBezTo>
                      <a:pt x="91661" y="57049"/>
                      <a:pt x="59456" y="89271"/>
                      <a:pt x="36074" y="130961"/>
                    </a:cubicBezTo>
                    <a:cubicBezTo>
                      <a:pt x="12671" y="172640"/>
                      <a:pt x="995" y="220740"/>
                      <a:pt x="995" y="275250"/>
                    </a:cubicBezTo>
                    <a:cubicBezTo>
                      <a:pt x="995" y="329749"/>
                      <a:pt x="13015" y="377849"/>
                      <a:pt x="37035" y="419528"/>
                    </a:cubicBezTo>
                    <a:cubicBezTo>
                      <a:pt x="61065" y="461208"/>
                      <a:pt x="93887" y="493440"/>
                      <a:pt x="135553" y="516204"/>
                    </a:cubicBezTo>
                    <a:cubicBezTo>
                      <a:pt x="177188" y="538957"/>
                      <a:pt x="223639" y="550349"/>
                      <a:pt x="274896" y="550349"/>
                    </a:cubicBezTo>
                    <a:cubicBezTo>
                      <a:pt x="326163" y="550349"/>
                      <a:pt x="372604" y="538957"/>
                      <a:pt x="414269" y="516204"/>
                    </a:cubicBezTo>
                    <a:cubicBezTo>
                      <a:pt x="455904" y="493440"/>
                      <a:pt x="488756" y="461208"/>
                      <a:pt x="512776" y="419528"/>
                    </a:cubicBezTo>
                    <a:cubicBezTo>
                      <a:pt x="536806" y="377849"/>
                      <a:pt x="548816" y="329749"/>
                      <a:pt x="548816" y="275250"/>
                    </a:cubicBezTo>
                    <a:cubicBezTo>
                      <a:pt x="548816" y="220740"/>
                      <a:pt x="536482" y="172640"/>
                      <a:pt x="511815" y="130961"/>
                    </a:cubicBezTo>
                    <a:cubicBezTo>
                      <a:pt x="487148" y="89271"/>
                      <a:pt x="453820" y="57049"/>
                      <a:pt x="411861" y="34296"/>
                    </a:cubicBezTo>
                    <a:cubicBezTo>
                      <a:pt x="369892" y="11532"/>
                      <a:pt x="322965" y="150"/>
                      <a:pt x="271061" y="150"/>
                    </a:cubicBezTo>
                    <a:cubicBezTo>
                      <a:pt x="219794" y="150"/>
                      <a:pt x="173656" y="11532"/>
                      <a:pt x="132659" y="34296"/>
                    </a:cubicBezTo>
                  </a:path>
                </a:pathLst>
              </a:custGeom>
              <a:solidFill>
                <a:srgbClr val="231F20"/>
              </a:solidFill>
              <a:ln w="10118" cap="flat">
                <a:noFill/>
                <a:prstDash val="solid"/>
                <a:miter/>
              </a:ln>
            </p:spPr>
            <p:txBody>
              <a:bodyPr rtlCol="0" anchor="ctr"/>
              <a:lstStyle/>
              <a:p>
                <a:endParaRPr lang="nl-NL" sz="1350"/>
              </a:p>
            </p:txBody>
          </p:sp>
          <p:sp>
            <p:nvSpPr>
              <p:cNvPr id="71" name="Vrije vorm 70">
                <a:extLst>
                  <a:ext uri="{FF2B5EF4-FFF2-40B4-BE49-F238E27FC236}">
                    <a16:creationId xmlns:a16="http://schemas.microsoft.com/office/drawing/2014/main" id="{2EC855A8-4765-FB41-8A99-6A18C5FDF66C}"/>
                  </a:ext>
                </a:extLst>
              </p:cNvPr>
              <p:cNvSpPr/>
              <p:nvPr/>
            </p:nvSpPr>
            <p:spPr>
              <a:xfrm flipV="1">
                <a:off x="7620910" y="511524"/>
                <a:ext cx="547810" cy="550199"/>
              </a:xfrm>
              <a:custGeom>
                <a:avLst/>
                <a:gdLst>
                  <a:gd name="connsiteX0" fmla="*/ 339830 w 547810"/>
                  <a:gd name="connsiteY0" fmla="*/ 135295 h 550199"/>
                  <a:gd name="connsiteX1" fmla="*/ 391259 w 547810"/>
                  <a:gd name="connsiteY1" fmla="*/ 188680 h 550199"/>
                  <a:gd name="connsiteX2" fmla="*/ 410463 w 547810"/>
                  <a:gd name="connsiteY2" fmla="*/ 275250 h 550199"/>
                  <a:gd name="connsiteX3" fmla="*/ 370588 w 547810"/>
                  <a:gd name="connsiteY3" fmla="*/ 392117 h 550199"/>
                  <a:gd name="connsiteX4" fmla="*/ 273042 w 547810"/>
                  <a:gd name="connsiteY4" fmla="*/ 433006 h 550199"/>
                  <a:gd name="connsiteX5" fmla="*/ 176437 w 547810"/>
                  <a:gd name="connsiteY5" fmla="*/ 392117 h 550199"/>
                  <a:gd name="connsiteX6" fmla="*/ 137524 w 547810"/>
                  <a:gd name="connsiteY6" fmla="*/ 275250 h 550199"/>
                  <a:gd name="connsiteX7" fmla="*/ 175476 w 547810"/>
                  <a:gd name="connsiteY7" fmla="*/ 158383 h 550199"/>
                  <a:gd name="connsiteX8" fmla="*/ 271110 w 547810"/>
                  <a:gd name="connsiteY8" fmla="*/ 117503 h 550199"/>
                  <a:gd name="connsiteX9" fmla="*/ 339830 w 547810"/>
                  <a:gd name="connsiteY9" fmla="*/ 135295 h 550199"/>
                  <a:gd name="connsiteX10" fmla="*/ 132708 w 547810"/>
                  <a:gd name="connsiteY10" fmla="*/ 34296 h 550199"/>
                  <a:gd name="connsiteX11" fmla="*/ 36123 w 547810"/>
                  <a:gd name="connsiteY11" fmla="*/ 130961 h 550199"/>
                  <a:gd name="connsiteX12" fmla="*/ 1054 w 547810"/>
                  <a:gd name="connsiteY12" fmla="*/ 275250 h 550199"/>
                  <a:gd name="connsiteX13" fmla="*/ 37084 w 547810"/>
                  <a:gd name="connsiteY13" fmla="*/ 419528 h 550199"/>
                  <a:gd name="connsiteX14" fmla="*/ 135601 w 547810"/>
                  <a:gd name="connsiteY14" fmla="*/ 516204 h 550199"/>
                  <a:gd name="connsiteX15" fmla="*/ 274944 w 547810"/>
                  <a:gd name="connsiteY15" fmla="*/ 550349 h 550199"/>
                  <a:gd name="connsiteX16" fmla="*/ 414317 w 547810"/>
                  <a:gd name="connsiteY16" fmla="*/ 516204 h 550199"/>
                  <a:gd name="connsiteX17" fmla="*/ 512825 w 547810"/>
                  <a:gd name="connsiteY17" fmla="*/ 419528 h 550199"/>
                  <a:gd name="connsiteX18" fmla="*/ 548865 w 547810"/>
                  <a:gd name="connsiteY18" fmla="*/ 275250 h 550199"/>
                  <a:gd name="connsiteX19" fmla="*/ 511864 w 547810"/>
                  <a:gd name="connsiteY19" fmla="*/ 130961 h 550199"/>
                  <a:gd name="connsiteX20" fmla="*/ 411909 w 547810"/>
                  <a:gd name="connsiteY20" fmla="*/ 34296 h 550199"/>
                  <a:gd name="connsiteX21" fmla="*/ 271110 w 547810"/>
                  <a:gd name="connsiteY21" fmla="*/ 150 h 550199"/>
                  <a:gd name="connsiteX22" fmla="*/ 132708 w 547810"/>
                  <a:gd name="connsiteY22" fmla="*/ 34296 h 5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810" h="550199">
                    <a:moveTo>
                      <a:pt x="339830" y="135295"/>
                    </a:moveTo>
                    <a:cubicBezTo>
                      <a:pt x="361280" y="147153"/>
                      <a:pt x="378419" y="164944"/>
                      <a:pt x="391259" y="188680"/>
                    </a:cubicBezTo>
                    <a:cubicBezTo>
                      <a:pt x="404048" y="212396"/>
                      <a:pt x="410463" y="241256"/>
                      <a:pt x="410463" y="275250"/>
                    </a:cubicBezTo>
                    <a:cubicBezTo>
                      <a:pt x="410463" y="325891"/>
                      <a:pt x="397158" y="364857"/>
                      <a:pt x="370588" y="392117"/>
                    </a:cubicBezTo>
                    <a:cubicBezTo>
                      <a:pt x="343988" y="419366"/>
                      <a:pt x="311470" y="433006"/>
                      <a:pt x="273042" y="433006"/>
                    </a:cubicBezTo>
                    <a:cubicBezTo>
                      <a:pt x="234594" y="433006"/>
                      <a:pt x="202389" y="419366"/>
                      <a:pt x="176437" y="392117"/>
                    </a:cubicBezTo>
                    <a:cubicBezTo>
                      <a:pt x="150505" y="364857"/>
                      <a:pt x="137524" y="325891"/>
                      <a:pt x="137524" y="275250"/>
                    </a:cubicBezTo>
                    <a:cubicBezTo>
                      <a:pt x="137524" y="224588"/>
                      <a:pt x="150161" y="185622"/>
                      <a:pt x="175476" y="158383"/>
                    </a:cubicBezTo>
                    <a:cubicBezTo>
                      <a:pt x="200780" y="131113"/>
                      <a:pt x="232662" y="117503"/>
                      <a:pt x="271110" y="117503"/>
                    </a:cubicBezTo>
                    <a:cubicBezTo>
                      <a:pt x="295453" y="117503"/>
                      <a:pt x="318360" y="123427"/>
                      <a:pt x="339830" y="135295"/>
                    </a:cubicBezTo>
                    <a:moveTo>
                      <a:pt x="132708" y="34296"/>
                    </a:moveTo>
                    <a:cubicBezTo>
                      <a:pt x="91710" y="57049"/>
                      <a:pt x="59505" y="89271"/>
                      <a:pt x="36123" y="130961"/>
                    </a:cubicBezTo>
                    <a:cubicBezTo>
                      <a:pt x="12720" y="172640"/>
                      <a:pt x="1054" y="220740"/>
                      <a:pt x="1054" y="275250"/>
                    </a:cubicBezTo>
                    <a:cubicBezTo>
                      <a:pt x="1054" y="329749"/>
                      <a:pt x="13064" y="377849"/>
                      <a:pt x="37084" y="419528"/>
                    </a:cubicBezTo>
                    <a:cubicBezTo>
                      <a:pt x="61114" y="461208"/>
                      <a:pt x="93936" y="493440"/>
                      <a:pt x="135601" y="516204"/>
                    </a:cubicBezTo>
                    <a:cubicBezTo>
                      <a:pt x="177236" y="538957"/>
                      <a:pt x="223687" y="550349"/>
                      <a:pt x="274944" y="550349"/>
                    </a:cubicBezTo>
                    <a:cubicBezTo>
                      <a:pt x="326211" y="550349"/>
                      <a:pt x="372652" y="538957"/>
                      <a:pt x="414317" y="516204"/>
                    </a:cubicBezTo>
                    <a:cubicBezTo>
                      <a:pt x="455963" y="493440"/>
                      <a:pt x="488805" y="461208"/>
                      <a:pt x="512825" y="419528"/>
                    </a:cubicBezTo>
                    <a:cubicBezTo>
                      <a:pt x="536855" y="377849"/>
                      <a:pt x="548865" y="329749"/>
                      <a:pt x="548865" y="275250"/>
                    </a:cubicBezTo>
                    <a:cubicBezTo>
                      <a:pt x="548865" y="220740"/>
                      <a:pt x="536531" y="172640"/>
                      <a:pt x="511864" y="130961"/>
                    </a:cubicBezTo>
                    <a:cubicBezTo>
                      <a:pt x="487196" y="89271"/>
                      <a:pt x="453868" y="57049"/>
                      <a:pt x="411909" y="34296"/>
                    </a:cubicBezTo>
                    <a:cubicBezTo>
                      <a:pt x="369941" y="11532"/>
                      <a:pt x="323014" y="150"/>
                      <a:pt x="271110" y="150"/>
                    </a:cubicBezTo>
                    <a:cubicBezTo>
                      <a:pt x="219842" y="150"/>
                      <a:pt x="173705" y="11532"/>
                      <a:pt x="132708" y="34296"/>
                    </a:cubicBezTo>
                  </a:path>
                </a:pathLst>
              </a:custGeom>
              <a:solidFill>
                <a:srgbClr val="231F20"/>
              </a:solidFill>
              <a:ln w="10118" cap="flat">
                <a:noFill/>
                <a:prstDash val="solid"/>
                <a:miter/>
              </a:ln>
            </p:spPr>
            <p:txBody>
              <a:bodyPr rtlCol="0" anchor="ctr"/>
              <a:lstStyle/>
              <a:p>
                <a:endParaRPr lang="nl-NL" sz="1350"/>
              </a:p>
            </p:txBody>
          </p:sp>
          <p:sp>
            <p:nvSpPr>
              <p:cNvPr id="72" name="Vrije vorm 71">
                <a:extLst>
                  <a:ext uri="{FF2B5EF4-FFF2-40B4-BE49-F238E27FC236}">
                    <a16:creationId xmlns:a16="http://schemas.microsoft.com/office/drawing/2014/main" id="{E4FF9ED9-E327-7E45-B08B-2DEE1F977C91}"/>
                  </a:ext>
                </a:extLst>
              </p:cNvPr>
              <p:cNvSpPr/>
              <p:nvPr/>
            </p:nvSpPr>
            <p:spPr>
              <a:xfrm flipV="1">
                <a:off x="8248471" y="341271"/>
                <a:ext cx="134546" cy="711794"/>
              </a:xfrm>
              <a:custGeom>
                <a:avLst/>
                <a:gdLst>
                  <a:gd name="connsiteX0" fmla="*/ 134547 w 134546"/>
                  <a:gd name="connsiteY0" fmla="*/ -254 h 711794"/>
                  <a:gd name="connsiteX1" fmla="*/ 0 w 134546"/>
                  <a:gd name="connsiteY1" fmla="*/ -254 h 711794"/>
                  <a:gd name="connsiteX2" fmla="*/ 0 w 134546"/>
                  <a:gd name="connsiteY2" fmla="*/ 711540 h 711794"/>
                  <a:gd name="connsiteX3" fmla="*/ 134547 w 134546"/>
                  <a:gd name="connsiteY3" fmla="*/ 711540 h 711794"/>
                </a:gdLst>
                <a:ahLst/>
                <a:cxnLst>
                  <a:cxn ang="0">
                    <a:pos x="connsiteX0" y="connsiteY0"/>
                  </a:cxn>
                  <a:cxn ang="0">
                    <a:pos x="connsiteX1" y="connsiteY1"/>
                  </a:cxn>
                  <a:cxn ang="0">
                    <a:pos x="connsiteX2" y="connsiteY2"/>
                  </a:cxn>
                  <a:cxn ang="0">
                    <a:pos x="connsiteX3" y="connsiteY3"/>
                  </a:cxn>
                </a:cxnLst>
                <a:rect l="l" t="t" r="r" b="b"/>
                <a:pathLst>
                  <a:path w="134546" h="711794">
                    <a:moveTo>
                      <a:pt x="134547" y="-254"/>
                    </a:moveTo>
                    <a:lnTo>
                      <a:pt x="0" y="-254"/>
                    </a:lnTo>
                    <a:lnTo>
                      <a:pt x="0" y="711540"/>
                    </a:lnTo>
                    <a:lnTo>
                      <a:pt x="134547" y="711540"/>
                    </a:lnTo>
                    <a:close/>
                  </a:path>
                </a:pathLst>
              </a:custGeom>
              <a:solidFill>
                <a:srgbClr val="231F20"/>
              </a:solidFill>
              <a:ln w="10118" cap="flat">
                <a:noFill/>
                <a:prstDash val="solid"/>
                <a:miter/>
              </a:ln>
            </p:spPr>
            <p:txBody>
              <a:bodyPr rtlCol="0" anchor="ctr"/>
              <a:lstStyle/>
              <a:p>
                <a:endParaRPr lang="nl-NL" sz="1350"/>
              </a:p>
            </p:txBody>
          </p:sp>
          <p:sp>
            <p:nvSpPr>
              <p:cNvPr id="73" name="Vrije vorm 72">
                <a:extLst>
                  <a:ext uri="{FF2B5EF4-FFF2-40B4-BE49-F238E27FC236}">
                    <a16:creationId xmlns:a16="http://schemas.microsoft.com/office/drawing/2014/main" id="{48633090-BC54-344A-836D-9DB322C02FE7}"/>
                  </a:ext>
                </a:extLst>
              </p:cNvPr>
              <p:cNvSpPr/>
              <p:nvPr/>
            </p:nvSpPr>
            <p:spPr>
              <a:xfrm flipV="1">
                <a:off x="184698" y="233060"/>
                <a:ext cx="2187639" cy="1094728"/>
              </a:xfrm>
              <a:custGeom>
                <a:avLst/>
                <a:gdLst>
                  <a:gd name="connsiteX0" fmla="*/ 1656406 w 2187639"/>
                  <a:gd name="connsiteY0" fmla="*/ 1094946 h 1094728"/>
                  <a:gd name="connsiteX1" fmla="*/ 1094269 w 2187639"/>
                  <a:gd name="connsiteY1" fmla="*/ 532341 h 1094728"/>
                  <a:gd name="connsiteX2" fmla="*/ 532122 w 2187639"/>
                  <a:gd name="connsiteY2" fmla="*/ 1094946 h 1094728"/>
                  <a:gd name="connsiteX3" fmla="*/ 449 w 2187639"/>
                  <a:gd name="connsiteY3" fmla="*/ 1094946 h 1094728"/>
                  <a:gd name="connsiteX4" fmla="*/ 1094269 w 2187639"/>
                  <a:gd name="connsiteY4" fmla="*/ 217 h 1094728"/>
                  <a:gd name="connsiteX5" fmla="*/ 2188089 w 2187639"/>
                  <a:gd name="connsiteY5" fmla="*/ 1094946 h 109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639" h="1094728">
                    <a:moveTo>
                      <a:pt x="1656406" y="1094946"/>
                    </a:moveTo>
                    <a:cubicBezTo>
                      <a:pt x="1656406" y="784222"/>
                      <a:pt x="1404725" y="532341"/>
                      <a:pt x="1094269" y="532341"/>
                    </a:cubicBezTo>
                    <a:cubicBezTo>
                      <a:pt x="783803" y="532341"/>
                      <a:pt x="532122" y="784222"/>
                      <a:pt x="532122" y="1094946"/>
                    </a:cubicBezTo>
                    <a:lnTo>
                      <a:pt x="449" y="1094946"/>
                    </a:lnTo>
                    <a:cubicBezTo>
                      <a:pt x="449" y="490348"/>
                      <a:pt x="490163" y="217"/>
                      <a:pt x="1094269" y="217"/>
                    </a:cubicBezTo>
                    <a:cubicBezTo>
                      <a:pt x="1698365" y="217"/>
                      <a:pt x="2188089" y="490348"/>
                      <a:pt x="2188089" y="1094946"/>
                    </a:cubicBezTo>
                    <a:close/>
                  </a:path>
                </a:pathLst>
              </a:custGeom>
              <a:solidFill>
                <a:srgbClr val="ED1C24"/>
              </a:solidFill>
              <a:ln w="10118" cap="flat">
                <a:noFill/>
                <a:prstDash val="solid"/>
                <a:miter/>
              </a:ln>
            </p:spPr>
            <p:txBody>
              <a:bodyPr rtlCol="0" anchor="ctr"/>
              <a:lstStyle/>
              <a:p>
                <a:endParaRPr lang="nl-NL" sz="1350"/>
              </a:p>
            </p:txBody>
          </p:sp>
        </p:grpSp>
      </p:grpSp>
    </p:spTree>
    <p:extLst>
      <p:ext uri="{BB962C8B-B14F-4D97-AF65-F5344CB8AC3E}">
        <p14:creationId xmlns:p14="http://schemas.microsoft.com/office/powerpoint/2010/main" val="41286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C70E910-F498-4C45-80E5-157ED7039181}" type="datetimeFigureOut">
              <a:rPr lang="nl-NL" smtClean="0"/>
              <a:t>13-1-2025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42252ED-57F1-1240-85F4-B1B4CCF7B551}" type="slidenum">
              <a:rPr lang="nl-NL" smtClean="0"/>
              <a:t>‹nr.›</a:t>
            </a:fld>
            <a:endParaRPr lang="nl-NL"/>
          </a:p>
        </p:txBody>
      </p:sp>
    </p:spTree>
    <p:extLst>
      <p:ext uri="{BB962C8B-B14F-4D97-AF65-F5344CB8AC3E}">
        <p14:creationId xmlns:p14="http://schemas.microsoft.com/office/powerpoint/2010/main" val="117734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3C70E910-F498-4C45-80E5-157ED7039181}" type="datetimeFigureOut">
              <a:rPr lang="nl-NL" smtClean="0"/>
              <a:t>13-1-2025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2252ED-57F1-1240-85F4-B1B4CCF7B551}" type="slidenum">
              <a:rPr lang="nl-NL" smtClean="0"/>
              <a:t>‹nr.›</a:t>
            </a:fld>
            <a:endParaRPr lang="nl-NL"/>
          </a:p>
        </p:txBody>
      </p:sp>
    </p:spTree>
    <p:extLst>
      <p:ext uri="{BB962C8B-B14F-4D97-AF65-F5344CB8AC3E}">
        <p14:creationId xmlns:p14="http://schemas.microsoft.com/office/powerpoint/2010/main" val="75038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3C70E910-F498-4C45-80E5-157ED7039181}" type="datetimeFigureOut">
              <a:rPr lang="nl-NL" smtClean="0"/>
              <a:t>13-1-2025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2252ED-57F1-1240-85F4-B1B4CCF7B551}" type="slidenum">
              <a:rPr lang="nl-NL" smtClean="0"/>
              <a:t>‹nr.›</a:t>
            </a:fld>
            <a:endParaRPr lang="nl-NL"/>
          </a:p>
        </p:txBody>
      </p:sp>
    </p:spTree>
    <p:extLst>
      <p:ext uri="{BB962C8B-B14F-4D97-AF65-F5344CB8AC3E}">
        <p14:creationId xmlns:p14="http://schemas.microsoft.com/office/powerpoint/2010/main" val="171537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image" Target="../media/image1.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0E910-F498-4C45-80E5-157ED7039181}" type="datetimeFigureOut">
              <a:rPr lang="nl-NL" smtClean="0"/>
              <a:t>13-1-2025</a:t>
            </a:fld>
            <a:endParaRPr lang="nl-NL"/>
          </a:p>
        </p:txBody>
      </p:sp>
      <p:sp>
        <p:nvSpPr>
          <p:cNvPr id="5" name="Tijdelijke aanduiding voor voettekst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252ED-57F1-1240-85F4-B1B4CCF7B551}" type="slidenum">
              <a:rPr lang="nl-NL" smtClean="0"/>
              <a:t>‹nr.›</a:t>
            </a:fld>
            <a:endParaRPr lang="nl-NL"/>
          </a:p>
        </p:txBody>
      </p:sp>
    </p:spTree>
    <p:extLst>
      <p:ext uri="{BB962C8B-B14F-4D97-AF65-F5344CB8AC3E}">
        <p14:creationId xmlns:p14="http://schemas.microsoft.com/office/powerpoint/2010/main" val="63888000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B16A97-696B-4550-8F26-C5EFF1660A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16826BB-C820-46D2-9255-9252FCC68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grpSp>
        <p:nvGrpSpPr>
          <p:cNvPr id="4" name="Groep 3">
            <a:extLst>
              <a:ext uri="{FF2B5EF4-FFF2-40B4-BE49-F238E27FC236}">
                <a16:creationId xmlns:a16="http://schemas.microsoft.com/office/drawing/2014/main" id="{DE6DCBF2-BD9D-E845-A554-3DF85442DB15}"/>
              </a:ext>
            </a:extLst>
          </p:cNvPr>
          <p:cNvGrpSpPr/>
          <p:nvPr/>
        </p:nvGrpSpPr>
        <p:grpSpPr>
          <a:xfrm>
            <a:off x="-3593091" y="2"/>
            <a:ext cx="3593091" cy="2173617"/>
            <a:chOff x="-3593091" y="0"/>
            <a:chExt cx="3593091" cy="2173617"/>
          </a:xfrm>
        </p:grpSpPr>
        <p:sp>
          <p:nvSpPr>
            <p:cNvPr id="8" name="Rechthoek 7">
              <a:extLst>
                <a:ext uri="{FF2B5EF4-FFF2-40B4-BE49-F238E27FC236}">
                  <a16:creationId xmlns:a16="http://schemas.microsoft.com/office/drawing/2014/main" id="{7A5044BF-FE9F-47D0-91EF-09A7C3C854CD}"/>
                </a:ext>
              </a:extLst>
            </p:cNvPr>
            <p:cNvSpPr/>
            <p:nvPr/>
          </p:nvSpPr>
          <p:spPr>
            <a:xfrm>
              <a:off x="-3593091" y="0"/>
              <a:ext cx="3593091" cy="217361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ANDERE SLIDE INDELING KIEZEN</a:t>
              </a:r>
            </a:p>
          </p:txBody>
        </p:sp>
        <p:sp>
          <p:nvSpPr>
            <p:cNvPr id="9" name="Rechthoek 8">
              <a:extLst>
                <a:ext uri="{FF2B5EF4-FFF2-40B4-BE49-F238E27FC236}">
                  <a16:creationId xmlns:a16="http://schemas.microsoft.com/office/drawing/2014/main" id="{29518805-90D7-45F9-BC7A-AC6F95C66065}"/>
                </a:ext>
              </a:extLst>
            </p:cNvPr>
            <p:cNvSpPr/>
            <p:nvPr/>
          </p:nvSpPr>
          <p:spPr>
            <a:xfrm>
              <a:off x="-3382851" y="651719"/>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knop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Indeling</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de gewenste slide-indeling te kiezen.</a:t>
              </a:r>
            </a:p>
          </p:txBody>
        </p:sp>
        <p:sp>
          <p:nvSpPr>
            <p:cNvPr id="10" name="Rechthoek 9">
              <a:extLst>
                <a:ext uri="{FF2B5EF4-FFF2-40B4-BE49-F238E27FC236}">
                  <a16:creationId xmlns:a16="http://schemas.microsoft.com/office/drawing/2014/main" id="{CB1C531A-9530-4F8F-AE05-6033BA5B19FF}"/>
                </a:ext>
              </a:extLst>
            </p:cNvPr>
            <p:cNvSpPr/>
            <p:nvPr/>
          </p:nvSpPr>
          <p:spPr>
            <a:xfrm>
              <a:off x="-2391883" y="1237598"/>
              <a:ext cx="1390942" cy="504851"/>
            </a:xfrm>
            <a:prstGeom prst="rect">
              <a:avLst/>
            </a:prstGeom>
            <a:solidFill>
              <a:srgbClr val="F9E2D9"/>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1" name="Rechthoek 10">
              <a:extLst>
                <a:ext uri="{FF2B5EF4-FFF2-40B4-BE49-F238E27FC236}">
                  <a16:creationId xmlns:a16="http://schemas.microsoft.com/office/drawing/2014/main" id="{B4D9A512-FD40-4BF1-9FC9-071641F6503F}"/>
                </a:ext>
              </a:extLst>
            </p:cNvPr>
            <p:cNvSpPr/>
            <p:nvPr/>
          </p:nvSpPr>
          <p:spPr>
            <a:xfrm>
              <a:off x="-2385648" y="1491229"/>
              <a:ext cx="1384707" cy="26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12" name="Groep 11">
              <a:extLst>
                <a:ext uri="{FF2B5EF4-FFF2-40B4-BE49-F238E27FC236}">
                  <a16:creationId xmlns:a16="http://schemas.microsoft.com/office/drawing/2014/main" id="{68F31A30-F667-4F60-9675-454CEBD55E74}"/>
                </a:ext>
              </a:extLst>
            </p:cNvPr>
            <p:cNvGrpSpPr/>
            <p:nvPr/>
          </p:nvGrpSpPr>
          <p:grpSpPr>
            <a:xfrm>
              <a:off x="-2309933" y="1298935"/>
              <a:ext cx="155951" cy="131922"/>
              <a:chOff x="12968836" y="3354170"/>
              <a:chExt cx="404806" cy="342433"/>
            </a:xfrm>
          </p:grpSpPr>
          <p:sp>
            <p:nvSpPr>
              <p:cNvPr id="13" name="Rechthoek: afgeronde hoeken 61">
                <a:extLst>
                  <a:ext uri="{FF2B5EF4-FFF2-40B4-BE49-F238E27FC236}">
                    <a16:creationId xmlns:a16="http://schemas.microsoft.com/office/drawing/2014/main" id="{6A5F50D5-9602-4F28-97F1-9F0F47A3A553}"/>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4" name="Rechthoek 13">
                <a:extLst>
                  <a:ext uri="{FF2B5EF4-FFF2-40B4-BE49-F238E27FC236}">
                    <a16:creationId xmlns:a16="http://schemas.microsoft.com/office/drawing/2014/main" id="{5807288A-82A0-400E-A0A2-534B133D8143}"/>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5" name="Rechthoek 14">
                <a:extLst>
                  <a:ext uri="{FF2B5EF4-FFF2-40B4-BE49-F238E27FC236}">
                    <a16:creationId xmlns:a16="http://schemas.microsoft.com/office/drawing/2014/main" id="{8373B975-0950-4988-B9E8-4325BBD1E8CF}"/>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6" name="Rechthoek 15">
                <a:extLst>
                  <a:ext uri="{FF2B5EF4-FFF2-40B4-BE49-F238E27FC236}">
                    <a16:creationId xmlns:a16="http://schemas.microsoft.com/office/drawing/2014/main" id="{98BCE0DD-DD3E-48AE-BC7E-45E45AC4223C}"/>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7" name="Rechthoek 16">
                <a:extLst>
                  <a:ext uri="{FF2B5EF4-FFF2-40B4-BE49-F238E27FC236}">
                    <a16:creationId xmlns:a16="http://schemas.microsoft.com/office/drawing/2014/main" id="{30A806AF-D5B3-473A-BE8E-C063AB3427E5}"/>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8" name="Rechthoek 17">
                <a:extLst>
                  <a:ext uri="{FF2B5EF4-FFF2-40B4-BE49-F238E27FC236}">
                    <a16:creationId xmlns:a16="http://schemas.microsoft.com/office/drawing/2014/main" id="{4AD6A989-D0B6-49BC-86A9-6115E0895AF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9" name="Groep 18">
              <a:extLst>
                <a:ext uri="{FF2B5EF4-FFF2-40B4-BE49-F238E27FC236}">
                  <a16:creationId xmlns:a16="http://schemas.microsoft.com/office/drawing/2014/main" id="{BBB4D162-BEC7-4EA4-B4FC-1C3080AB4A3F}"/>
                </a:ext>
              </a:extLst>
            </p:cNvPr>
            <p:cNvGrpSpPr/>
            <p:nvPr/>
          </p:nvGrpSpPr>
          <p:grpSpPr>
            <a:xfrm>
              <a:off x="-2329488" y="1528599"/>
              <a:ext cx="166739" cy="218963"/>
              <a:chOff x="12940828" y="3950597"/>
              <a:chExt cx="432813" cy="568367"/>
            </a:xfrm>
          </p:grpSpPr>
          <p:grpSp>
            <p:nvGrpSpPr>
              <p:cNvPr id="20" name="Groep 19">
                <a:extLst>
                  <a:ext uri="{FF2B5EF4-FFF2-40B4-BE49-F238E27FC236}">
                    <a16:creationId xmlns:a16="http://schemas.microsoft.com/office/drawing/2014/main" id="{462A57B3-03CB-41FE-9394-3ECD71959CB0}"/>
                  </a:ext>
                </a:extLst>
              </p:cNvPr>
              <p:cNvGrpSpPr/>
              <p:nvPr/>
            </p:nvGrpSpPr>
            <p:grpSpPr>
              <a:xfrm>
                <a:off x="13000382" y="4006891"/>
                <a:ext cx="373259" cy="315747"/>
                <a:chOff x="12968836" y="3354170"/>
                <a:chExt cx="404806" cy="342433"/>
              </a:xfrm>
            </p:grpSpPr>
            <p:sp>
              <p:nvSpPr>
                <p:cNvPr id="22" name="Rechthoek: afgeronde hoeken 55">
                  <a:extLst>
                    <a:ext uri="{FF2B5EF4-FFF2-40B4-BE49-F238E27FC236}">
                      <a16:creationId xmlns:a16="http://schemas.microsoft.com/office/drawing/2014/main" id="{0B54D2C9-FE79-4A7E-B73A-69CCE2917201}"/>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23" name="Rechthoek 22">
                  <a:extLst>
                    <a:ext uri="{FF2B5EF4-FFF2-40B4-BE49-F238E27FC236}">
                      <a16:creationId xmlns:a16="http://schemas.microsoft.com/office/drawing/2014/main" id="{B0D13783-6AB3-435E-98F1-5C5B6351D55A}"/>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24" name="Rechthoek 23">
                  <a:extLst>
                    <a:ext uri="{FF2B5EF4-FFF2-40B4-BE49-F238E27FC236}">
                      <a16:creationId xmlns:a16="http://schemas.microsoft.com/office/drawing/2014/main" id="{E8C36F74-CD21-49B0-9266-431D855A2BEE}"/>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25" name="Rechthoek 24">
                  <a:extLst>
                    <a:ext uri="{FF2B5EF4-FFF2-40B4-BE49-F238E27FC236}">
                      <a16:creationId xmlns:a16="http://schemas.microsoft.com/office/drawing/2014/main" id="{BFD87AE4-1CDE-4CE8-90B5-A5ED0A284F45}"/>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26" name="Rechthoek 25">
                  <a:extLst>
                    <a:ext uri="{FF2B5EF4-FFF2-40B4-BE49-F238E27FC236}">
                      <a16:creationId xmlns:a16="http://schemas.microsoft.com/office/drawing/2014/main" id="{1F289E0F-7533-4C44-9E75-955FC7BCBA4F}"/>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27" name="Rechthoek 26">
                  <a:extLst>
                    <a:ext uri="{FF2B5EF4-FFF2-40B4-BE49-F238E27FC236}">
                      <a16:creationId xmlns:a16="http://schemas.microsoft.com/office/drawing/2014/main" id="{EDBFE37D-EA81-43B8-9D0C-44B0DC679A7F}"/>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21" name="Boog 20">
                <a:extLst>
                  <a:ext uri="{FF2B5EF4-FFF2-40B4-BE49-F238E27FC236}">
                    <a16:creationId xmlns:a16="http://schemas.microsoft.com/office/drawing/2014/main" id="{9A092E48-ED76-4340-B992-DAA537CC8ACE}"/>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28" name="Tekstvak 27">
              <a:extLst>
                <a:ext uri="{FF2B5EF4-FFF2-40B4-BE49-F238E27FC236}">
                  <a16:creationId xmlns:a16="http://schemas.microsoft.com/office/drawing/2014/main" id="{B697185B-AE71-42ED-8AD1-EB5DB89325E7}"/>
                </a:ext>
              </a:extLst>
            </p:cNvPr>
            <p:cNvSpPr txBox="1"/>
            <p:nvPr/>
          </p:nvSpPr>
          <p:spPr>
            <a:xfrm>
              <a:off x="-2151519" y="1298935"/>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29" name="Tekstvak 28">
              <a:extLst>
                <a:ext uri="{FF2B5EF4-FFF2-40B4-BE49-F238E27FC236}">
                  <a16:creationId xmlns:a16="http://schemas.microsoft.com/office/drawing/2014/main" id="{5AC20AB3-5813-4D72-A4F0-4605022AC196}"/>
                </a:ext>
              </a:extLst>
            </p:cNvPr>
            <p:cNvSpPr txBox="1"/>
            <p:nvPr/>
          </p:nvSpPr>
          <p:spPr>
            <a:xfrm>
              <a:off x="-2164948" y="1551370"/>
              <a:ext cx="1164007" cy="178142"/>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Opnieuw instellen</a:t>
              </a:r>
            </a:p>
          </p:txBody>
        </p:sp>
        <p:sp>
          <p:nvSpPr>
            <p:cNvPr id="30" name="Vrije vorm: vorm 52">
              <a:extLst>
                <a:ext uri="{FF2B5EF4-FFF2-40B4-BE49-F238E27FC236}">
                  <a16:creationId xmlns:a16="http://schemas.microsoft.com/office/drawing/2014/main" id="{BCE30224-BE4C-47D4-BB83-775681A61690}"/>
                </a:ext>
              </a:extLst>
            </p:cNvPr>
            <p:cNvSpPr/>
            <p:nvPr/>
          </p:nvSpPr>
          <p:spPr>
            <a:xfrm>
              <a:off x="-1298772" y="1317046"/>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3355492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Font typeface="Arial" panose="020B0604020202020204" pitchFamily="34" charset="0"/>
        <a:buNone/>
        <a:defRPr sz="1350" kern="1200">
          <a:solidFill>
            <a:schemeClr val="tx1"/>
          </a:solidFill>
          <a:latin typeface="+mn-lt"/>
          <a:ea typeface="+mn-ea"/>
          <a:cs typeface="+mn-cs"/>
        </a:defRPr>
      </a:lvl1pPr>
      <a:lvl2pPr marL="0" indent="0" algn="l" defTabSz="685800" rtl="0" eaLnBrk="1" latinLnBrk="0" hangingPunct="1">
        <a:lnSpc>
          <a:spcPct val="100000"/>
        </a:lnSpc>
        <a:spcBef>
          <a:spcPts val="375"/>
        </a:spcBef>
        <a:buFontTx/>
        <a:buNone/>
        <a:defRPr sz="1350" b="1" i="0" kern="1200">
          <a:solidFill>
            <a:schemeClr val="tx1"/>
          </a:solidFill>
          <a:latin typeface="Segoe UI" panose="020B0502040204020203" pitchFamily="34" charset="0"/>
          <a:ea typeface="+mn-ea"/>
          <a:cs typeface="Segoe UI" panose="020B0502040204020203" pitchFamily="34" charset="0"/>
        </a:defRPr>
      </a:lvl2pPr>
      <a:lvl3pPr marL="200025" indent="-192881" algn="l" defTabSz="685800" rtl="0" eaLnBrk="1" latinLnBrk="0" hangingPunct="1">
        <a:lnSpc>
          <a:spcPct val="100000"/>
        </a:lnSpc>
        <a:spcBef>
          <a:spcPts val="375"/>
        </a:spcBef>
        <a:buClr>
          <a:schemeClr val="bg2"/>
        </a:buClr>
        <a:buSzPct val="100000"/>
        <a:buFontTx/>
        <a:buBlip>
          <a:blip r:embed="rId33"/>
        </a:buBlip>
        <a:tabLst/>
        <a:defRPr sz="1350" kern="1200">
          <a:solidFill>
            <a:schemeClr val="tx1"/>
          </a:solidFill>
          <a:latin typeface="+mn-lt"/>
          <a:ea typeface="+mn-ea"/>
          <a:cs typeface="+mn-cs"/>
        </a:defRPr>
      </a:lvl3pPr>
      <a:lvl4pPr marL="601266" indent="-201216" algn="l" defTabSz="685800" rtl="0" eaLnBrk="1" latinLnBrk="0" hangingPunct="1">
        <a:lnSpc>
          <a:spcPct val="100000"/>
        </a:lnSpc>
        <a:spcBef>
          <a:spcPts val="375"/>
        </a:spcBef>
        <a:buClr>
          <a:schemeClr val="bg2"/>
        </a:buClr>
        <a:buFont typeface="Systeemlettertype regulier"/>
        <a:buChar char="－"/>
        <a:tabLst/>
        <a:defRPr sz="1350" kern="1200">
          <a:solidFill>
            <a:schemeClr val="tx1"/>
          </a:solidFill>
          <a:latin typeface="+mn-lt"/>
          <a:ea typeface="+mn-ea"/>
          <a:cs typeface="+mn-cs"/>
        </a:defRPr>
      </a:lvl4pPr>
      <a:lvl5pPr marL="7144" indent="0" algn="l" defTabSz="685800" rtl="0" eaLnBrk="1" latinLnBrk="0" hangingPunct="1">
        <a:lnSpc>
          <a:spcPct val="100000"/>
        </a:lnSpc>
        <a:spcBef>
          <a:spcPts val="375"/>
        </a:spcBef>
        <a:buFontTx/>
        <a:buNone/>
        <a:tabLst/>
        <a:defRPr sz="135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B16A97-696B-4550-8F26-C5EFF1660A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16826BB-C820-46D2-9255-9252FCC68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hthoek 3">
            <a:extLst>
              <a:ext uri="{FF2B5EF4-FFF2-40B4-BE49-F238E27FC236}">
                <a16:creationId xmlns:a16="http://schemas.microsoft.com/office/drawing/2014/main" id="{B12062A3-121C-B34C-AB51-DCD3722D5CDC}"/>
              </a:ext>
            </a:extLst>
          </p:cNvPr>
          <p:cNvSpPr/>
          <p:nvPr/>
        </p:nvSpPr>
        <p:spPr>
          <a:xfrm>
            <a:off x="-3593091" y="2"/>
            <a:ext cx="3593091" cy="217361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108000" rIns="135000" bIns="108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975" b="1" i="0" cap="all" baseline="0" noProof="0">
                <a:solidFill>
                  <a:schemeClr val="tx1"/>
                </a:solidFill>
                <a:latin typeface="+mj-lt"/>
                <a:ea typeface="Open Sans" panose="020B0606030504020204" pitchFamily="34" charset="0"/>
                <a:cs typeface="Open Sans" panose="020B0606030504020204" pitchFamily="34" charset="0"/>
              </a:rPr>
              <a:t>ANDERE SLIDE INDELING KIEZEN</a:t>
            </a:r>
          </a:p>
        </p:txBody>
      </p:sp>
      <p:sp>
        <p:nvSpPr>
          <p:cNvPr id="5" name="Rechthoek 4">
            <a:extLst>
              <a:ext uri="{FF2B5EF4-FFF2-40B4-BE49-F238E27FC236}">
                <a16:creationId xmlns:a16="http://schemas.microsoft.com/office/drawing/2014/main" id="{06015DB0-0CE0-C34D-A4F1-96B720FAC2E0}"/>
              </a:ext>
            </a:extLst>
          </p:cNvPr>
          <p:cNvSpPr/>
          <p:nvPr/>
        </p:nvSpPr>
        <p:spPr>
          <a:xfrm>
            <a:off x="-3382850" y="651719"/>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Gebruik onder de tab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‘Start’</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de knop “</a:t>
            </a:r>
            <a:r>
              <a:rPr kumimoji="0" lang="nl-NL" sz="900" b="1"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Indeling</a:t>
            </a:r>
            <a:r>
              <a:rPr kumimoji="0" lang="nl-NL" sz="900" b="0" i="0" u="none" strike="noStrike" kern="0" cap="none" spc="0" normalizeH="0" baseline="0" noProof="0">
                <a:ln>
                  <a:noFill/>
                </a:ln>
                <a:solidFill>
                  <a:schemeClr val="tx1"/>
                </a:solidFill>
                <a:effectLst/>
                <a:uLnTx/>
                <a:uFillTx/>
                <a:latin typeface="+mn-lt"/>
                <a:ea typeface="Open Sans" panose="020B0606030504020204" pitchFamily="34" charset="0"/>
                <a:cs typeface="Open Sans" panose="020B0606030504020204" pitchFamily="34" charset="0"/>
              </a:rPr>
              <a:t>” om de gewenste slide-indeling te kiezen.</a:t>
            </a:r>
          </a:p>
        </p:txBody>
      </p:sp>
      <p:sp>
        <p:nvSpPr>
          <p:cNvPr id="6" name="Rechthoek 5">
            <a:extLst>
              <a:ext uri="{FF2B5EF4-FFF2-40B4-BE49-F238E27FC236}">
                <a16:creationId xmlns:a16="http://schemas.microsoft.com/office/drawing/2014/main" id="{F1FB8014-606E-8D46-87AE-E541F45B65A6}"/>
              </a:ext>
            </a:extLst>
          </p:cNvPr>
          <p:cNvSpPr/>
          <p:nvPr/>
        </p:nvSpPr>
        <p:spPr>
          <a:xfrm>
            <a:off x="-2391884" y="1237600"/>
            <a:ext cx="1390943" cy="504851"/>
          </a:xfrm>
          <a:prstGeom prst="rect">
            <a:avLst/>
          </a:prstGeom>
          <a:solidFill>
            <a:srgbClr val="F9E2D9"/>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7" name="Rechthoek 6">
            <a:extLst>
              <a:ext uri="{FF2B5EF4-FFF2-40B4-BE49-F238E27FC236}">
                <a16:creationId xmlns:a16="http://schemas.microsoft.com/office/drawing/2014/main" id="{AE642EB4-FD31-0948-9F7D-1E74C6A3668D}"/>
              </a:ext>
            </a:extLst>
          </p:cNvPr>
          <p:cNvSpPr/>
          <p:nvPr/>
        </p:nvSpPr>
        <p:spPr>
          <a:xfrm>
            <a:off x="-2385648" y="1491231"/>
            <a:ext cx="1384707" cy="26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nvGrpSpPr>
          <p:cNvPr id="8" name="Groep 7">
            <a:extLst>
              <a:ext uri="{FF2B5EF4-FFF2-40B4-BE49-F238E27FC236}">
                <a16:creationId xmlns:a16="http://schemas.microsoft.com/office/drawing/2014/main" id="{46EF635A-EB1F-8543-8E37-54D64C5EE21B}"/>
              </a:ext>
            </a:extLst>
          </p:cNvPr>
          <p:cNvGrpSpPr/>
          <p:nvPr/>
        </p:nvGrpSpPr>
        <p:grpSpPr>
          <a:xfrm>
            <a:off x="-2309932" y="1298935"/>
            <a:ext cx="155951" cy="131922"/>
            <a:chOff x="12968836" y="3354170"/>
            <a:chExt cx="404806" cy="342433"/>
          </a:xfrm>
        </p:grpSpPr>
        <p:sp>
          <p:nvSpPr>
            <p:cNvPr id="9" name="Rechthoek: afgeronde hoeken 61">
              <a:extLst>
                <a:ext uri="{FF2B5EF4-FFF2-40B4-BE49-F238E27FC236}">
                  <a16:creationId xmlns:a16="http://schemas.microsoft.com/office/drawing/2014/main" id="{1DD8D741-637A-BA4E-8A17-80BC18B553D4}"/>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0" name="Rechthoek 9">
              <a:extLst>
                <a:ext uri="{FF2B5EF4-FFF2-40B4-BE49-F238E27FC236}">
                  <a16:creationId xmlns:a16="http://schemas.microsoft.com/office/drawing/2014/main" id="{6E8D7ECA-8CB5-0942-8D16-2C08C3DCAEB1}"/>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1" name="Rechthoek 10">
              <a:extLst>
                <a:ext uri="{FF2B5EF4-FFF2-40B4-BE49-F238E27FC236}">
                  <a16:creationId xmlns:a16="http://schemas.microsoft.com/office/drawing/2014/main" id="{6016BD48-F70C-404B-B6E0-B153EE576D4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2" name="Rechthoek 11">
              <a:extLst>
                <a:ext uri="{FF2B5EF4-FFF2-40B4-BE49-F238E27FC236}">
                  <a16:creationId xmlns:a16="http://schemas.microsoft.com/office/drawing/2014/main" id="{BD346C2B-DB24-3F4F-AAB5-D99F5B7B1415}"/>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3" name="Rechthoek 12">
              <a:extLst>
                <a:ext uri="{FF2B5EF4-FFF2-40B4-BE49-F238E27FC236}">
                  <a16:creationId xmlns:a16="http://schemas.microsoft.com/office/drawing/2014/main" id="{7F9255A2-385A-AE48-AEA8-017A48DECE74}"/>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14" name="Rechthoek 13">
              <a:extLst>
                <a:ext uri="{FF2B5EF4-FFF2-40B4-BE49-F238E27FC236}">
                  <a16:creationId xmlns:a16="http://schemas.microsoft.com/office/drawing/2014/main" id="{29B57EC4-CC19-7B44-8ED8-E5452281FD07}"/>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grpSp>
        <p:nvGrpSpPr>
          <p:cNvPr id="15" name="Groep 14">
            <a:extLst>
              <a:ext uri="{FF2B5EF4-FFF2-40B4-BE49-F238E27FC236}">
                <a16:creationId xmlns:a16="http://schemas.microsoft.com/office/drawing/2014/main" id="{FDA4DD9C-A1AB-6649-B148-5886E3601CC0}"/>
              </a:ext>
            </a:extLst>
          </p:cNvPr>
          <p:cNvGrpSpPr/>
          <p:nvPr/>
        </p:nvGrpSpPr>
        <p:grpSpPr>
          <a:xfrm>
            <a:off x="-2329488" y="1528601"/>
            <a:ext cx="166739" cy="218963"/>
            <a:chOff x="12940828" y="3950597"/>
            <a:chExt cx="432813" cy="568367"/>
          </a:xfrm>
        </p:grpSpPr>
        <p:grpSp>
          <p:nvGrpSpPr>
            <p:cNvPr id="16" name="Groep 15">
              <a:extLst>
                <a:ext uri="{FF2B5EF4-FFF2-40B4-BE49-F238E27FC236}">
                  <a16:creationId xmlns:a16="http://schemas.microsoft.com/office/drawing/2014/main" id="{BE2265D3-E5CB-EA41-8226-2C308F54279B}"/>
                </a:ext>
              </a:extLst>
            </p:cNvPr>
            <p:cNvGrpSpPr/>
            <p:nvPr/>
          </p:nvGrpSpPr>
          <p:grpSpPr>
            <a:xfrm>
              <a:off x="13000382" y="4006891"/>
              <a:ext cx="373259" cy="315747"/>
              <a:chOff x="12968836" y="3354170"/>
              <a:chExt cx="404806" cy="342433"/>
            </a:xfrm>
          </p:grpSpPr>
          <p:sp>
            <p:nvSpPr>
              <p:cNvPr id="18" name="Rechthoek: afgeronde hoeken 55">
                <a:extLst>
                  <a:ext uri="{FF2B5EF4-FFF2-40B4-BE49-F238E27FC236}">
                    <a16:creationId xmlns:a16="http://schemas.microsoft.com/office/drawing/2014/main" id="{E6B19CB3-F4B4-D44D-81D7-3B2FABB6FDC8}"/>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mn-lt"/>
                  <a:ea typeface="Open Sans" panose="020B0606030504020204" pitchFamily="34" charset="0"/>
                  <a:cs typeface="Open Sans" panose="020B0606030504020204" pitchFamily="34" charset="0"/>
                </a:endParaRPr>
              </a:p>
            </p:txBody>
          </p:sp>
          <p:sp>
            <p:nvSpPr>
              <p:cNvPr id="19" name="Rechthoek 18">
                <a:extLst>
                  <a:ext uri="{FF2B5EF4-FFF2-40B4-BE49-F238E27FC236}">
                    <a16:creationId xmlns:a16="http://schemas.microsoft.com/office/drawing/2014/main" id="{77AC894A-2DF7-C249-ADCF-380F1A7BB5D6}"/>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20" name="Rechthoek 19">
                <a:extLst>
                  <a:ext uri="{FF2B5EF4-FFF2-40B4-BE49-F238E27FC236}">
                    <a16:creationId xmlns:a16="http://schemas.microsoft.com/office/drawing/2014/main" id="{9EDC694A-A931-2E4A-91FB-F94F92CB2E2E}"/>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21" name="Rechthoek 20">
                <a:extLst>
                  <a:ext uri="{FF2B5EF4-FFF2-40B4-BE49-F238E27FC236}">
                    <a16:creationId xmlns:a16="http://schemas.microsoft.com/office/drawing/2014/main" id="{27A75A45-A7A2-D242-9DD5-A6E6ABB1ABD7}"/>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22" name="Rechthoek 21">
                <a:extLst>
                  <a:ext uri="{FF2B5EF4-FFF2-40B4-BE49-F238E27FC236}">
                    <a16:creationId xmlns:a16="http://schemas.microsoft.com/office/drawing/2014/main" id="{9273C1D7-371C-B74E-8E47-4D1134D8A752}"/>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sp>
            <p:nvSpPr>
              <p:cNvPr id="23" name="Rechthoek 22">
                <a:extLst>
                  <a:ext uri="{FF2B5EF4-FFF2-40B4-BE49-F238E27FC236}">
                    <a16:creationId xmlns:a16="http://schemas.microsoft.com/office/drawing/2014/main" id="{1090EDD9-E6E8-E446-BE46-C7FE75128A17}"/>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latin typeface="+mn-lt"/>
                  <a:ea typeface="Open Sans" panose="020B0606030504020204" pitchFamily="34" charset="0"/>
                  <a:cs typeface="Open Sans" panose="020B0606030504020204" pitchFamily="34" charset="0"/>
                </a:endParaRPr>
              </a:p>
            </p:txBody>
          </p:sp>
        </p:grpSp>
        <p:sp>
          <p:nvSpPr>
            <p:cNvPr id="17" name="Boog 16">
              <a:extLst>
                <a:ext uri="{FF2B5EF4-FFF2-40B4-BE49-F238E27FC236}">
                  <a16:creationId xmlns:a16="http://schemas.microsoft.com/office/drawing/2014/main" id="{738F85DD-530E-794A-9D03-C00C327FD0E0}"/>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a:solidFill>
                  <a:schemeClr val="tx1"/>
                </a:solidFill>
                <a:latin typeface="+mn-lt"/>
                <a:ea typeface="Open Sans" panose="020B0606030504020204" pitchFamily="34" charset="0"/>
                <a:cs typeface="Open Sans" panose="020B0606030504020204" pitchFamily="34" charset="0"/>
              </a:endParaRPr>
            </a:p>
          </p:txBody>
        </p:sp>
      </p:grpSp>
      <p:sp>
        <p:nvSpPr>
          <p:cNvPr id="24" name="Tekstvak 23">
            <a:extLst>
              <a:ext uri="{FF2B5EF4-FFF2-40B4-BE49-F238E27FC236}">
                <a16:creationId xmlns:a16="http://schemas.microsoft.com/office/drawing/2014/main" id="{111A75AB-C985-E841-A964-67C49B192D76}"/>
              </a:ext>
            </a:extLst>
          </p:cNvPr>
          <p:cNvSpPr txBox="1"/>
          <p:nvPr/>
        </p:nvSpPr>
        <p:spPr>
          <a:xfrm>
            <a:off x="-2151518" y="1298937"/>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Indeling</a:t>
            </a:r>
          </a:p>
        </p:txBody>
      </p:sp>
      <p:sp>
        <p:nvSpPr>
          <p:cNvPr id="25" name="Tekstvak 24">
            <a:extLst>
              <a:ext uri="{FF2B5EF4-FFF2-40B4-BE49-F238E27FC236}">
                <a16:creationId xmlns:a16="http://schemas.microsoft.com/office/drawing/2014/main" id="{E750252D-6D72-224A-BFE9-8239EDD5EF63}"/>
              </a:ext>
            </a:extLst>
          </p:cNvPr>
          <p:cNvSpPr txBox="1"/>
          <p:nvPr/>
        </p:nvSpPr>
        <p:spPr>
          <a:xfrm>
            <a:off x="-2164948" y="1551370"/>
            <a:ext cx="1164007" cy="178142"/>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a:solidFill>
                  <a:schemeClr val="tx1"/>
                </a:solidFill>
                <a:latin typeface="+mn-lt"/>
                <a:ea typeface="Open Sans" panose="020B0606030504020204" pitchFamily="34" charset="0"/>
                <a:cs typeface="Open Sans" panose="020B0606030504020204" pitchFamily="34" charset="0"/>
              </a:rPr>
              <a:t>Opnieuw instellen</a:t>
            </a:r>
          </a:p>
        </p:txBody>
      </p:sp>
      <p:sp>
        <p:nvSpPr>
          <p:cNvPr id="26" name="Vrije vorm: vorm 52">
            <a:extLst>
              <a:ext uri="{FF2B5EF4-FFF2-40B4-BE49-F238E27FC236}">
                <a16:creationId xmlns:a16="http://schemas.microsoft.com/office/drawing/2014/main" id="{7A266366-512B-FF43-A39C-6A7E2D118CBB}"/>
              </a:ext>
            </a:extLst>
          </p:cNvPr>
          <p:cNvSpPr/>
          <p:nvPr/>
        </p:nvSpPr>
        <p:spPr>
          <a:xfrm>
            <a:off x="-1298772" y="1317046"/>
            <a:ext cx="97563"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135000" rIns="135000" bIns="135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392440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Font typeface="Arial" panose="020B0604020202020204" pitchFamily="34" charset="0"/>
        <a:buNone/>
        <a:defRPr sz="1350" kern="1200">
          <a:solidFill>
            <a:schemeClr val="tx1"/>
          </a:solidFill>
          <a:latin typeface="+mn-lt"/>
          <a:ea typeface="+mn-ea"/>
          <a:cs typeface="+mn-cs"/>
        </a:defRPr>
      </a:lvl1pPr>
      <a:lvl2pPr marL="7144" indent="0" algn="l" defTabSz="685800" rtl="0" eaLnBrk="1" latinLnBrk="0" hangingPunct="1">
        <a:lnSpc>
          <a:spcPct val="100000"/>
        </a:lnSpc>
        <a:spcBef>
          <a:spcPts val="375"/>
        </a:spcBef>
        <a:buFontTx/>
        <a:buNone/>
        <a:tabLst/>
        <a:defRPr sz="1350" b="1" i="0" kern="1200">
          <a:solidFill>
            <a:schemeClr val="tx1"/>
          </a:solidFill>
          <a:latin typeface="Segoe UI" panose="020B0502040204020203" pitchFamily="34" charset="0"/>
          <a:ea typeface="+mn-ea"/>
          <a:cs typeface="Segoe UI" panose="020B0502040204020203" pitchFamily="34" charset="0"/>
        </a:defRPr>
      </a:lvl2pPr>
      <a:lvl3pPr marL="200025" indent="-192881" algn="l" defTabSz="685800" rtl="0" eaLnBrk="1" latinLnBrk="0" hangingPunct="1">
        <a:lnSpc>
          <a:spcPct val="100000"/>
        </a:lnSpc>
        <a:spcBef>
          <a:spcPts val="375"/>
        </a:spcBef>
        <a:buFontTx/>
        <a:buBlip>
          <a:blip r:embed="rId28"/>
        </a:buBlip>
        <a:tabLst/>
        <a:defRPr sz="1350" kern="1200">
          <a:solidFill>
            <a:schemeClr val="tx1"/>
          </a:solidFill>
          <a:latin typeface="+mn-lt"/>
          <a:ea typeface="+mn-ea"/>
          <a:cs typeface="+mn-cs"/>
        </a:defRPr>
      </a:lvl3pPr>
      <a:lvl4pPr marL="601266" indent="-201216" algn="l" defTabSz="685800" rtl="0" eaLnBrk="1" latinLnBrk="0" hangingPunct="1">
        <a:lnSpc>
          <a:spcPct val="100000"/>
        </a:lnSpc>
        <a:spcBef>
          <a:spcPts val="375"/>
        </a:spcBef>
        <a:buClr>
          <a:schemeClr val="bg1"/>
        </a:buClr>
        <a:buFont typeface="Systeemlettertype regulier"/>
        <a:buChar char="－"/>
        <a:tabLst/>
        <a:defRPr sz="1350" kern="1200">
          <a:solidFill>
            <a:schemeClr val="tx1"/>
          </a:solidFill>
          <a:latin typeface="+mn-lt"/>
          <a:ea typeface="+mn-ea"/>
          <a:cs typeface="+mn-cs"/>
        </a:defRPr>
      </a:lvl4pPr>
      <a:lvl5pPr marL="7144" indent="0" algn="l" defTabSz="685800" rtl="0" eaLnBrk="1" latinLnBrk="0" hangingPunct="1">
        <a:lnSpc>
          <a:spcPct val="100000"/>
        </a:lnSpc>
        <a:spcBef>
          <a:spcPts val="375"/>
        </a:spcBef>
        <a:buFontTx/>
        <a:buNone/>
        <a:tabLst/>
        <a:defRPr sz="135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Tijdelijke aanduiding voor afbeelding 17">
            <a:extLst>
              <a:ext uri="{FF2B5EF4-FFF2-40B4-BE49-F238E27FC236}">
                <a16:creationId xmlns:a16="http://schemas.microsoft.com/office/drawing/2014/main" id="{E1A79D07-CAB9-47B2-9224-01124E31535E}"/>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srcRect t="42024" b="14292"/>
          <a:stretch/>
        </p:blipFill>
        <p:spPr>
          <a:xfrm>
            <a:off x="2468137" y="2663106"/>
            <a:ext cx="9723866" cy="4194894"/>
          </a:xfrm>
        </p:spPr>
      </p:pic>
      <p:sp>
        <p:nvSpPr>
          <p:cNvPr id="2" name="Titel 1">
            <a:extLst>
              <a:ext uri="{C183D7F6-B498-43B3-948B-1728B52AA6E4}">
                <adec:decorative xmlns:adec="http://schemas.microsoft.com/office/drawing/2017/decorative" val="1"/>
              </a:ext>
            </a:extLst>
          </p:cNvPr>
          <p:cNvSpPr>
            <a:spLocks noGrp="1"/>
          </p:cNvSpPr>
          <p:nvPr>
            <p:ph type="title"/>
          </p:nvPr>
        </p:nvSpPr>
        <p:spPr>
          <a:xfrm>
            <a:off x="2427248" y="769622"/>
            <a:ext cx="9169012" cy="640429"/>
          </a:xfrm>
        </p:spPr>
        <p:txBody>
          <a:bodyPr/>
          <a:lstStyle/>
          <a:p>
            <a:r>
              <a:rPr lang="nl-BE" dirty="0"/>
              <a:t>SOHO! </a:t>
            </a:r>
            <a:r>
              <a:rPr lang="nl-BE" dirty="0" err="1"/>
              <a:t>Leerdag</a:t>
            </a:r>
            <a:r>
              <a:rPr lang="nl-BE" dirty="0"/>
              <a:t> 2024</a:t>
            </a:r>
          </a:p>
        </p:txBody>
      </p:sp>
      <p:sp>
        <p:nvSpPr>
          <p:cNvPr id="3" name="Ondertitel 2">
            <a:extLst>
              <a:ext uri="{C183D7F6-B498-43B3-948B-1728B52AA6E4}">
                <adec:decorative xmlns:adec="http://schemas.microsoft.com/office/drawing/2017/decorative" val="1"/>
              </a:ext>
            </a:extLst>
          </p:cNvPr>
          <p:cNvSpPr>
            <a:spLocks noGrp="1"/>
          </p:cNvSpPr>
          <p:nvPr>
            <p:ph type="body" sz="quarter" idx="10"/>
          </p:nvPr>
        </p:nvSpPr>
        <p:spPr>
          <a:xfrm>
            <a:off x="2468136" y="1579303"/>
            <a:ext cx="9169012" cy="307127"/>
          </a:xfrm>
        </p:spPr>
        <p:txBody>
          <a:bodyPr>
            <a:noAutofit/>
          </a:bodyPr>
          <a:lstStyle/>
          <a:p>
            <a:r>
              <a:rPr lang="nl-BE" sz="1800" dirty="0"/>
              <a:t>Graduaat Sales Support </a:t>
            </a:r>
          </a:p>
          <a:p>
            <a:r>
              <a:rPr lang="nl-BE" sz="1800" dirty="0"/>
              <a:t>Dirk Vanhegen &amp; Lieven Vandeweghe</a:t>
            </a:r>
          </a:p>
        </p:txBody>
      </p:sp>
    </p:spTree>
    <p:extLst>
      <p:ext uri="{BB962C8B-B14F-4D97-AF65-F5344CB8AC3E}">
        <p14:creationId xmlns:p14="http://schemas.microsoft.com/office/powerpoint/2010/main" val="299661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A479915-8689-A0EF-09FF-160BD9F2D063}"/>
              </a:ext>
              <a:ext uri="{C183D7F6-B498-43B3-948B-1728B52AA6E4}">
                <adec:decorative xmlns:adec="http://schemas.microsoft.com/office/drawing/2017/decorative" val="1"/>
              </a:ext>
            </a:extLst>
          </p:cNvPr>
          <p:cNvSpPr>
            <a:spLocks noGrp="1"/>
          </p:cNvSpPr>
          <p:nvPr>
            <p:ph type="title"/>
          </p:nvPr>
        </p:nvSpPr>
        <p:spPr/>
        <p:txBody>
          <a:bodyPr/>
          <a:lstStyle/>
          <a:p>
            <a:r>
              <a:rPr lang="nl-BE" dirty="0"/>
              <a:t>Opleiding</a:t>
            </a:r>
          </a:p>
        </p:txBody>
      </p:sp>
      <p:sp>
        <p:nvSpPr>
          <p:cNvPr id="4" name="Tijdelijke aanduiding voor tekst 3">
            <a:extLst>
              <a:ext uri="{FF2B5EF4-FFF2-40B4-BE49-F238E27FC236}">
                <a16:creationId xmlns:a16="http://schemas.microsoft.com/office/drawing/2014/main" id="{B0156E18-4EB2-5CC9-CE54-669DDC68DC44}"/>
              </a:ext>
              <a:ext uri="{C183D7F6-B498-43B3-948B-1728B52AA6E4}">
                <adec:decorative xmlns:adec="http://schemas.microsoft.com/office/drawing/2017/decorative" val="1"/>
              </a:ext>
            </a:extLst>
          </p:cNvPr>
          <p:cNvSpPr>
            <a:spLocks noGrp="1"/>
          </p:cNvSpPr>
          <p:nvPr>
            <p:ph type="body" sz="quarter" idx="10"/>
          </p:nvPr>
        </p:nvSpPr>
        <p:spPr/>
        <p:txBody>
          <a:bodyPr/>
          <a:lstStyle/>
          <a:p>
            <a:r>
              <a:rPr lang="nl-BE" dirty="0"/>
              <a:t>Graduaat Sales Support</a:t>
            </a:r>
          </a:p>
        </p:txBody>
      </p:sp>
      <p:sp>
        <p:nvSpPr>
          <p:cNvPr id="5" name="Tijdelijke aanduiding voor tekst 4">
            <a:extLst>
              <a:ext uri="{FF2B5EF4-FFF2-40B4-BE49-F238E27FC236}">
                <a16:creationId xmlns:a16="http://schemas.microsoft.com/office/drawing/2014/main" id="{D6609C1D-E06C-FA65-CD63-DCA5FF73EB3F}"/>
              </a:ext>
              <a:ext uri="{C183D7F6-B498-43B3-948B-1728B52AA6E4}">
                <adec:decorative xmlns:adec="http://schemas.microsoft.com/office/drawing/2017/decorative" val="1"/>
              </a:ext>
            </a:extLst>
          </p:cNvPr>
          <p:cNvSpPr>
            <a:spLocks noGrp="1"/>
          </p:cNvSpPr>
          <p:nvPr>
            <p:ph type="body" sz="quarter" idx="11"/>
          </p:nvPr>
        </p:nvSpPr>
        <p:spPr/>
        <p:txBody>
          <a:bodyPr>
            <a:normAutofit fontScale="92500" lnSpcReduction="10000"/>
          </a:bodyPr>
          <a:lstStyle/>
          <a:p>
            <a:r>
              <a:rPr lang="nl-BE" sz="2000" b="1" dirty="0"/>
              <a:t>Profiel?</a:t>
            </a:r>
          </a:p>
          <a:p>
            <a:pPr marL="342900" indent="-342900">
              <a:buFont typeface="Arial" panose="020B0604020202020204" pitchFamily="34" charset="0"/>
              <a:buChar char="•"/>
            </a:pPr>
            <a:r>
              <a:rPr lang="nl-BE" sz="1800" dirty="0"/>
              <a:t>Ondernemend</a:t>
            </a:r>
          </a:p>
          <a:p>
            <a:pPr marL="342900" indent="-342900">
              <a:buFont typeface="Arial" panose="020B0604020202020204" pitchFamily="34" charset="0"/>
              <a:buChar char="•"/>
            </a:pPr>
            <a:r>
              <a:rPr lang="nl-BE" sz="1800" dirty="0"/>
              <a:t>Commercieel</a:t>
            </a:r>
          </a:p>
          <a:p>
            <a:pPr marL="342900" indent="-342900">
              <a:buFont typeface="Arial" panose="020B0604020202020204" pitchFamily="34" charset="0"/>
              <a:buChar char="•"/>
            </a:pPr>
            <a:r>
              <a:rPr lang="nl-BE" sz="1800" dirty="0"/>
              <a:t>Klantgericht</a:t>
            </a:r>
          </a:p>
          <a:p>
            <a:r>
              <a:rPr lang="nl-BE" sz="2000" b="1" dirty="0"/>
              <a:t>Trajecten?</a:t>
            </a:r>
          </a:p>
          <a:p>
            <a:pPr marL="342900" indent="-342900">
              <a:buFont typeface="Arial" panose="020B0604020202020204" pitchFamily="34" charset="0"/>
              <a:buChar char="•"/>
            </a:pPr>
            <a:r>
              <a:rPr lang="nl-BE" sz="1800" dirty="0"/>
              <a:t>Sales Assistant</a:t>
            </a:r>
          </a:p>
          <a:p>
            <a:pPr marL="342900" indent="-342900">
              <a:buFont typeface="Arial" panose="020B0604020202020204" pitchFamily="34" charset="0"/>
              <a:buChar char="•"/>
            </a:pPr>
            <a:r>
              <a:rPr lang="nl-BE" sz="1800" dirty="0"/>
              <a:t>Sales </a:t>
            </a:r>
            <a:r>
              <a:rPr lang="nl-BE" sz="1800" dirty="0" err="1"/>
              <a:t>Representative</a:t>
            </a:r>
            <a:endParaRPr lang="nl-BE" sz="1800" dirty="0"/>
          </a:p>
          <a:p>
            <a:pPr marL="342900" indent="-342900">
              <a:buFont typeface="Arial" panose="020B0604020202020204" pitchFamily="34" charset="0"/>
              <a:buChar char="•"/>
            </a:pPr>
            <a:r>
              <a:rPr lang="nl-BE" sz="1800" dirty="0"/>
              <a:t>Sales </a:t>
            </a:r>
            <a:r>
              <a:rPr lang="nl-BE" sz="1800" dirty="0" err="1"/>
              <a:t>Immo</a:t>
            </a:r>
            <a:endParaRPr lang="nl-BE" sz="1800" dirty="0"/>
          </a:p>
          <a:p>
            <a:r>
              <a:rPr lang="nl-BE" sz="2000" b="1" dirty="0"/>
              <a:t>Opbouw?</a:t>
            </a:r>
          </a:p>
          <a:p>
            <a:pPr marL="342900" indent="-342900">
              <a:buFont typeface="Arial" panose="020B0604020202020204" pitchFamily="34" charset="0"/>
              <a:buChar char="•"/>
            </a:pPr>
            <a:r>
              <a:rPr lang="nl-BE" sz="1800" dirty="0"/>
              <a:t>2 jaar met telkens 4 kwartalen</a:t>
            </a:r>
          </a:p>
          <a:p>
            <a:pPr marL="342900" indent="-342900">
              <a:buFont typeface="Arial" panose="020B0604020202020204" pitchFamily="34" charset="0"/>
              <a:buChar char="•"/>
            </a:pPr>
            <a:r>
              <a:rPr lang="nl-BE" sz="1800" dirty="0"/>
              <a:t>WPL vanaf KW4</a:t>
            </a:r>
          </a:p>
          <a:p>
            <a:endParaRPr lang="nl-BE" dirty="0"/>
          </a:p>
        </p:txBody>
      </p:sp>
      <p:sp>
        <p:nvSpPr>
          <p:cNvPr id="6" name="Tijdelijke aanduiding voor tekst 5">
            <a:extLst>
              <a:ext uri="{FF2B5EF4-FFF2-40B4-BE49-F238E27FC236}">
                <a16:creationId xmlns:a16="http://schemas.microsoft.com/office/drawing/2014/main" id="{8416E5EA-E11B-C16B-8FCE-76A033875228}"/>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nl-BE"/>
          </a:p>
        </p:txBody>
      </p:sp>
      <p:pic>
        <p:nvPicPr>
          <p:cNvPr id="9" name="Tijdelijke aanduiding voor afbeelding 8">
            <a:extLst>
              <a:ext uri="{FF2B5EF4-FFF2-40B4-BE49-F238E27FC236}">
                <a16:creationId xmlns:a16="http://schemas.microsoft.com/office/drawing/2014/main" id="{E4C5C466-5631-25E6-C6F6-8B68AA5CD672}"/>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srcRect l="3864" r="34692"/>
          <a:stretch/>
        </p:blipFill>
        <p:spPr>
          <a:xfrm>
            <a:off x="6882493" y="375557"/>
            <a:ext cx="5309507" cy="6482443"/>
          </a:xfrm>
        </p:spPr>
      </p:pic>
    </p:spTree>
    <p:extLst>
      <p:ext uri="{BB962C8B-B14F-4D97-AF65-F5344CB8AC3E}">
        <p14:creationId xmlns:p14="http://schemas.microsoft.com/office/powerpoint/2010/main" val="346970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A479915-8689-A0EF-09FF-160BD9F2D063}"/>
              </a:ext>
              <a:ext uri="{C183D7F6-B498-43B3-948B-1728B52AA6E4}">
                <adec:decorative xmlns:adec="http://schemas.microsoft.com/office/drawing/2017/decorative" val="1"/>
              </a:ext>
            </a:extLst>
          </p:cNvPr>
          <p:cNvSpPr>
            <a:spLocks noGrp="1"/>
          </p:cNvSpPr>
          <p:nvPr>
            <p:ph type="title"/>
          </p:nvPr>
        </p:nvSpPr>
        <p:spPr/>
        <p:txBody>
          <a:bodyPr/>
          <a:lstStyle/>
          <a:p>
            <a:r>
              <a:rPr lang="nl-BE" dirty="0"/>
              <a:t>Graduaatsproef</a:t>
            </a:r>
          </a:p>
        </p:txBody>
      </p:sp>
      <p:sp>
        <p:nvSpPr>
          <p:cNvPr id="4" name="Tijdelijke aanduiding voor tekst 3">
            <a:extLst>
              <a:ext uri="{FF2B5EF4-FFF2-40B4-BE49-F238E27FC236}">
                <a16:creationId xmlns:a16="http://schemas.microsoft.com/office/drawing/2014/main" id="{B0156E18-4EB2-5CC9-CE54-669DDC68DC44}"/>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nl-BE"/>
          </a:p>
        </p:txBody>
      </p:sp>
      <p:sp>
        <p:nvSpPr>
          <p:cNvPr id="5" name="Tijdelijke aanduiding voor tekst 4">
            <a:extLst>
              <a:ext uri="{FF2B5EF4-FFF2-40B4-BE49-F238E27FC236}">
                <a16:creationId xmlns:a16="http://schemas.microsoft.com/office/drawing/2014/main" id="{D6609C1D-E06C-FA65-CD63-DCA5FF73EB3F}"/>
              </a:ext>
              <a:ext uri="{C183D7F6-B498-43B3-948B-1728B52AA6E4}">
                <adec:decorative xmlns:adec="http://schemas.microsoft.com/office/drawing/2017/decorative" val="1"/>
              </a:ext>
            </a:extLst>
          </p:cNvPr>
          <p:cNvSpPr>
            <a:spLocks noGrp="1"/>
          </p:cNvSpPr>
          <p:nvPr>
            <p:ph type="body" sz="quarter" idx="11"/>
          </p:nvPr>
        </p:nvSpPr>
        <p:spPr>
          <a:xfrm>
            <a:off x="1537648" y="2319205"/>
            <a:ext cx="5197890" cy="3694195"/>
          </a:xfrm>
        </p:spPr>
        <p:txBody>
          <a:bodyPr>
            <a:normAutofit/>
          </a:bodyPr>
          <a:lstStyle/>
          <a:p>
            <a:r>
              <a:rPr lang="nl-BE" sz="2000" b="1" dirty="0"/>
              <a:t>Opzet?</a:t>
            </a:r>
          </a:p>
          <a:p>
            <a:pPr marL="342900" indent="-342900">
              <a:buFont typeface="Arial" panose="020B0604020202020204" pitchFamily="34" charset="0"/>
              <a:buChar char="•"/>
            </a:pPr>
            <a:r>
              <a:rPr lang="nl-BE" sz="1800" dirty="0"/>
              <a:t>Vakoverschrijdende studie</a:t>
            </a:r>
          </a:p>
          <a:p>
            <a:pPr marL="342900" lvl="1" indent="-342900">
              <a:buFont typeface="Arial" panose="020B0604020202020204" pitchFamily="34" charset="0"/>
              <a:buChar char="•"/>
            </a:pPr>
            <a:r>
              <a:rPr lang="nl-BE" sz="1500" dirty="0"/>
              <a:t>Creativiteit, analysevermogen, stellen van prioriteiten,…</a:t>
            </a:r>
          </a:p>
          <a:p>
            <a:pPr marL="342900" lvl="1" indent="-342900">
              <a:buFont typeface="Arial" panose="020B0604020202020204" pitchFamily="34" charset="0"/>
              <a:buChar char="•"/>
            </a:pPr>
            <a:r>
              <a:rPr lang="nl-BE" sz="1500" dirty="0"/>
              <a:t>Initiatief en doorzetting</a:t>
            </a:r>
          </a:p>
          <a:p>
            <a:pPr marL="342900" lvl="1" indent="-342900">
              <a:buFont typeface="Arial" panose="020B0604020202020204" pitchFamily="34" charset="0"/>
              <a:buChar char="•"/>
            </a:pPr>
            <a:r>
              <a:rPr lang="nl-BE" sz="1500" dirty="0"/>
              <a:t>Theoretische vakkennis toepassen</a:t>
            </a:r>
          </a:p>
          <a:p>
            <a:r>
              <a:rPr lang="nl-BE" sz="2000" b="1" dirty="0"/>
              <a:t>Trajecten/opties?</a:t>
            </a:r>
          </a:p>
          <a:p>
            <a:pPr marL="342900" indent="-342900">
              <a:buFont typeface="Arial" panose="020B0604020202020204" pitchFamily="34" charset="0"/>
              <a:buChar char="•"/>
            </a:pPr>
            <a:r>
              <a:rPr lang="nl-BE" sz="1800" u="sng" dirty="0"/>
              <a:t>Intern</a:t>
            </a:r>
            <a:r>
              <a:rPr lang="nl-BE" sz="1800" dirty="0"/>
              <a:t> ondernemerschap</a:t>
            </a:r>
          </a:p>
          <a:p>
            <a:pPr marL="342900" lvl="1" indent="-342900">
              <a:buFont typeface="Arial" panose="020B0604020202020204" pitchFamily="34" charset="0"/>
              <a:buChar char="•"/>
            </a:pPr>
            <a:r>
              <a:rPr lang="nl-BE" sz="1500" dirty="0"/>
              <a:t>studenten pakken een probleem/uitdaging aan binnen hun WP</a:t>
            </a:r>
          </a:p>
          <a:p>
            <a:pPr marL="342900" indent="-342900">
              <a:buFont typeface="Arial" panose="020B0604020202020204" pitchFamily="34" charset="0"/>
              <a:buChar char="•"/>
            </a:pPr>
            <a:r>
              <a:rPr lang="nl-BE" sz="1800" u="sng"/>
              <a:t>Extern</a:t>
            </a:r>
            <a:r>
              <a:rPr lang="nl-BE" sz="1800"/>
              <a:t> ondernemerschap</a:t>
            </a:r>
            <a:endParaRPr lang="nl-BE" sz="1800" dirty="0"/>
          </a:p>
          <a:p>
            <a:pPr marL="342900" lvl="1" indent="-342900">
              <a:buFont typeface="Arial" panose="020B0604020202020204" pitchFamily="34" charset="0"/>
              <a:buChar char="•"/>
            </a:pPr>
            <a:r>
              <a:rPr lang="nl-BE" sz="1500" dirty="0"/>
              <a:t>eigen initiatief, concept uitwerken</a:t>
            </a:r>
          </a:p>
          <a:p>
            <a:pPr lvl="1"/>
            <a:endParaRPr lang="nl-BE" sz="1500" dirty="0"/>
          </a:p>
        </p:txBody>
      </p:sp>
      <p:sp>
        <p:nvSpPr>
          <p:cNvPr id="6" name="Tijdelijke aanduiding voor tekst 5">
            <a:extLst>
              <a:ext uri="{FF2B5EF4-FFF2-40B4-BE49-F238E27FC236}">
                <a16:creationId xmlns:a16="http://schemas.microsoft.com/office/drawing/2014/main" id="{8416E5EA-E11B-C16B-8FCE-76A033875228}"/>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nl-BE"/>
          </a:p>
        </p:txBody>
      </p:sp>
      <p:pic>
        <p:nvPicPr>
          <p:cNvPr id="11" name="Tijdelijke aanduiding voor afbeelding 10">
            <a:extLst>
              <a:ext uri="{FF2B5EF4-FFF2-40B4-BE49-F238E27FC236}">
                <a16:creationId xmlns:a16="http://schemas.microsoft.com/office/drawing/2014/main" id="{C8177015-1803-1947-2F4F-9CA6283219E0}"/>
              </a:ext>
              <a:ext uri="{C183D7F6-B498-43B3-948B-1728B52AA6E4}">
                <adec:decorative xmlns:adec="http://schemas.microsoft.com/office/drawing/2017/decorative" val="1"/>
              </a:ext>
            </a:extLst>
          </p:cNvPr>
          <p:cNvPicPr>
            <a:picLocks noGrp="1" noChangeAspect="1"/>
          </p:cNvPicPr>
          <p:nvPr>
            <p:ph type="pic" sz="quarter" idx="14"/>
          </p:nvPr>
        </p:nvPicPr>
        <p:blipFill>
          <a:blip r:embed="rId3"/>
          <a:srcRect t="8" b="8"/>
          <a:stretch>
            <a:fillRect/>
          </a:stretch>
        </p:blipFill>
        <p:spPr/>
      </p:pic>
    </p:spTree>
    <p:extLst>
      <p:ext uri="{BB962C8B-B14F-4D97-AF65-F5344CB8AC3E}">
        <p14:creationId xmlns:p14="http://schemas.microsoft.com/office/powerpoint/2010/main" val="47528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A479915-8689-A0EF-09FF-160BD9F2D063}"/>
              </a:ext>
              <a:ext uri="{C183D7F6-B498-43B3-948B-1728B52AA6E4}">
                <adec:decorative xmlns:adec="http://schemas.microsoft.com/office/drawing/2017/decorative" val="1"/>
              </a:ext>
            </a:extLst>
          </p:cNvPr>
          <p:cNvSpPr>
            <a:spLocks noGrp="1"/>
          </p:cNvSpPr>
          <p:nvPr>
            <p:ph type="title"/>
          </p:nvPr>
        </p:nvSpPr>
        <p:spPr/>
        <p:txBody>
          <a:bodyPr/>
          <a:lstStyle/>
          <a:p>
            <a:r>
              <a:rPr lang="nl-BE" dirty="0"/>
              <a:t>Step-Up</a:t>
            </a:r>
          </a:p>
        </p:txBody>
      </p:sp>
      <p:sp>
        <p:nvSpPr>
          <p:cNvPr id="4" name="Tijdelijke aanduiding voor tekst 3">
            <a:extLst>
              <a:ext uri="{FF2B5EF4-FFF2-40B4-BE49-F238E27FC236}">
                <a16:creationId xmlns:a16="http://schemas.microsoft.com/office/drawing/2014/main" id="{B0156E18-4EB2-5CC9-CE54-669DDC68DC44}"/>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nl-BE" dirty="0"/>
          </a:p>
        </p:txBody>
      </p:sp>
      <p:sp>
        <p:nvSpPr>
          <p:cNvPr id="5" name="Tijdelijke aanduiding voor tekst 4">
            <a:extLst>
              <a:ext uri="{FF2B5EF4-FFF2-40B4-BE49-F238E27FC236}">
                <a16:creationId xmlns:a16="http://schemas.microsoft.com/office/drawing/2014/main" id="{D6609C1D-E06C-FA65-CD63-DCA5FF73EB3F}"/>
              </a:ext>
              <a:ext uri="{C183D7F6-B498-43B3-948B-1728B52AA6E4}">
                <adec:decorative xmlns:adec="http://schemas.microsoft.com/office/drawing/2017/decorative" val="1"/>
              </a:ext>
            </a:extLst>
          </p:cNvPr>
          <p:cNvSpPr>
            <a:spLocks noGrp="1"/>
          </p:cNvSpPr>
          <p:nvPr>
            <p:ph type="body" sz="quarter" idx="11"/>
          </p:nvPr>
        </p:nvSpPr>
        <p:spPr>
          <a:xfrm>
            <a:off x="1477617" y="2374790"/>
            <a:ext cx="4995920" cy="3694195"/>
          </a:xfrm>
        </p:spPr>
        <p:txBody>
          <a:bodyPr>
            <a:normAutofit/>
          </a:bodyPr>
          <a:lstStyle/>
          <a:p>
            <a:r>
              <a:rPr lang="nl-BE" sz="2000" b="1" dirty="0"/>
              <a:t>Opbouw?</a:t>
            </a:r>
          </a:p>
          <a:p>
            <a:pPr marL="342900" indent="-342900">
              <a:buFont typeface="Arial" panose="020B0604020202020204" pitchFamily="34" charset="0"/>
              <a:buChar char="•"/>
            </a:pPr>
            <a:r>
              <a:rPr lang="nl-BE" sz="1800" dirty="0"/>
              <a:t>KW6 voorbereiding in Fin. Man. via STEP-Light</a:t>
            </a:r>
          </a:p>
          <a:p>
            <a:pPr marL="342900" indent="-342900">
              <a:buFont typeface="Arial" panose="020B0604020202020204" pitchFamily="34" charset="0"/>
              <a:buChar char="•"/>
            </a:pPr>
            <a:r>
              <a:rPr lang="nl-BE" sz="1800" dirty="0"/>
              <a:t>KW7/8 STEP-UP: uitvoering in praktijk</a:t>
            </a:r>
          </a:p>
          <a:p>
            <a:r>
              <a:rPr lang="nl-BE" sz="2000" b="1" dirty="0"/>
              <a:t>Aanpak?</a:t>
            </a:r>
          </a:p>
          <a:p>
            <a:pPr marL="342900" indent="-342900">
              <a:buFont typeface="Arial" panose="020B0604020202020204" pitchFamily="34" charset="0"/>
              <a:buChar char="•"/>
            </a:pPr>
            <a:r>
              <a:rPr lang="nl-BE" sz="1800" dirty="0"/>
              <a:t>Laagdrempelig </a:t>
            </a:r>
          </a:p>
          <a:p>
            <a:pPr marL="342900" indent="-342900">
              <a:buFont typeface="Arial" panose="020B0604020202020204" pitchFamily="34" charset="0"/>
              <a:buChar char="•"/>
            </a:pPr>
            <a:r>
              <a:rPr lang="nl-BE" sz="1800" dirty="0"/>
              <a:t>Combinatie van theorie met praktijk</a:t>
            </a:r>
          </a:p>
          <a:p>
            <a:pPr marL="342900" indent="-342900">
              <a:buFont typeface="Arial" panose="020B0604020202020204" pitchFamily="34" charset="0"/>
              <a:buChar char="•"/>
            </a:pPr>
            <a:r>
              <a:rPr lang="nl-BE" sz="1800" dirty="0"/>
              <a:t>Individuele coaching via vastgelegde evaluatiemomenten</a:t>
            </a:r>
          </a:p>
        </p:txBody>
      </p:sp>
      <p:sp>
        <p:nvSpPr>
          <p:cNvPr id="6" name="Tijdelijke aanduiding voor tekst 5">
            <a:extLst>
              <a:ext uri="{FF2B5EF4-FFF2-40B4-BE49-F238E27FC236}">
                <a16:creationId xmlns:a16="http://schemas.microsoft.com/office/drawing/2014/main" id="{8416E5EA-E11B-C16B-8FCE-76A033875228}"/>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nl-BE"/>
          </a:p>
        </p:txBody>
      </p:sp>
      <p:pic>
        <p:nvPicPr>
          <p:cNvPr id="9" name="Tijdelijke aanduiding voor afbeelding 8">
            <a:extLst>
              <a:ext uri="{FF2B5EF4-FFF2-40B4-BE49-F238E27FC236}">
                <a16:creationId xmlns:a16="http://schemas.microsoft.com/office/drawing/2014/main" id="{B71F0FD9-7A38-926A-89E0-AEF40B7415D8}"/>
              </a:ext>
              <a:ext uri="{C183D7F6-B498-43B3-948B-1728B52AA6E4}">
                <adec:decorative xmlns:adec="http://schemas.microsoft.com/office/drawing/2017/decorative" val="1"/>
              </a:ext>
            </a:extLst>
          </p:cNvPr>
          <p:cNvPicPr>
            <a:picLocks noGrp="1" noChangeAspect="1"/>
          </p:cNvPicPr>
          <p:nvPr>
            <p:ph type="pic" sz="quarter" idx="14"/>
          </p:nvPr>
        </p:nvPicPr>
        <p:blipFill>
          <a:blip r:embed="rId3"/>
          <a:srcRect t="9312" b="9312"/>
          <a:stretch>
            <a:fillRect/>
          </a:stretch>
        </p:blipFill>
        <p:spPr/>
      </p:pic>
    </p:spTree>
    <p:extLst>
      <p:ext uri="{BB962C8B-B14F-4D97-AF65-F5344CB8AC3E}">
        <p14:creationId xmlns:p14="http://schemas.microsoft.com/office/powerpoint/2010/main" val="286248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997D6D78-8E61-BCE2-C7D1-8D44CC6FF918}"/>
              </a:ext>
              <a:ext uri="{C183D7F6-B498-43B3-948B-1728B52AA6E4}">
                <adec:decorative xmlns:adec="http://schemas.microsoft.com/office/drawing/2017/decorative" val="1"/>
              </a:ext>
            </a:extLst>
          </p:cNvPr>
          <p:cNvPicPr>
            <a:picLocks noGrp="1" noChangeAspect="1"/>
          </p:cNvPicPr>
          <p:nvPr>
            <p:ph type="pic" sz="quarter" idx="14"/>
          </p:nvPr>
        </p:nvPicPr>
        <p:blipFill>
          <a:blip r:embed="rId2"/>
          <a:srcRect t="6" b="6"/>
          <a:stretch>
            <a:fillRect/>
          </a:stretch>
        </p:blipFill>
        <p:spPr/>
      </p:pic>
      <p:sp>
        <p:nvSpPr>
          <p:cNvPr id="3" name="Titel 2">
            <a:extLst>
              <a:ext uri="{FF2B5EF4-FFF2-40B4-BE49-F238E27FC236}">
                <a16:creationId xmlns:a16="http://schemas.microsoft.com/office/drawing/2014/main" id="{32CC84E5-903A-29F8-623A-96DE6B164913}"/>
              </a:ext>
              <a:ext uri="{C183D7F6-B498-43B3-948B-1728B52AA6E4}">
                <adec:decorative xmlns:adec="http://schemas.microsoft.com/office/drawing/2017/decorative" val="1"/>
              </a:ext>
            </a:extLst>
          </p:cNvPr>
          <p:cNvSpPr>
            <a:spLocks noGrp="1"/>
          </p:cNvSpPr>
          <p:nvPr>
            <p:ph type="title"/>
          </p:nvPr>
        </p:nvSpPr>
        <p:spPr/>
        <p:txBody>
          <a:bodyPr/>
          <a:lstStyle/>
          <a:p>
            <a:r>
              <a:rPr lang="nl-BE" dirty="0"/>
              <a:t>Step-Up    </a:t>
            </a:r>
          </a:p>
        </p:txBody>
      </p:sp>
      <p:sp>
        <p:nvSpPr>
          <p:cNvPr id="4" name="Tijdelijke aanduiding voor tekst 3">
            <a:extLst>
              <a:ext uri="{FF2B5EF4-FFF2-40B4-BE49-F238E27FC236}">
                <a16:creationId xmlns:a16="http://schemas.microsoft.com/office/drawing/2014/main" id="{CD772E74-EF82-1404-3CE7-0064115732DE}"/>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nl-BE"/>
          </a:p>
        </p:txBody>
      </p:sp>
      <p:sp>
        <p:nvSpPr>
          <p:cNvPr id="5" name="Tijdelijke aanduiding voor tekst 4">
            <a:extLst>
              <a:ext uri="{FF2B5EF4-FFF2-40B4-BE49-F238E27FC236}">
                <a16:creationId xmlns:a16="http://schemas.microsoft.com/office/drawing/2014/main" id="{A129FFB5-5B68-01A6-949B-A5657CC9F482}"/>
              </a:ext>
              <a:ext uri="{C183D7F6-B498-43B3-948B-1728B52AA6E4}">
                <adec:decorative xmlns:adec="http://schemas.microsoft.com/office/drawing/2017/decorative" val="1"/>
              </a:ext>
            </a:extLst>
          </p:cNvPr>
          <p:cNvSpPr>
            <a:spLocks noGrp="1"/>
          </p:cNvSpPr>
          <p:nvPr>
            <p:ph type="body" sz="quarter" idx="11"/>
          </p:nvPr>
        </p:nvSpPr>
        <p:spPr/>
        <p:txBody>
          <a:bodyPr>
            <a:normAutofit/>
          </a:bodyPr>
          <a:lstStyle/>
          <a:p>
            <a:r>
              <a:rPr lang="nl-BE" sz="2000" b="1" dirty="0"/>
              <a:t>Next?</a:t>
            </a:r>
            <a:endParaRPr lang="nl-BE" sz="2000" dirty="0"/>
          </a:p>
          <a:p>
            <a:pPr marL="342900" lvl="1" indent="-342900">
              <a:buFont typeface="Arial" panose="020B0604020202020204" pitchFamily="34" charset="0"/>
              <a:buChar char="•"/>
            </a:pPr>
            <a:r>
              <a:rPr lang="nl-BE" sz="1800" b="0" dirty="0">
                <a:latin typeface="+mn-lt"/>
              </a:rPr>
              <a:t>30%  studenten kiest Step-Up ( realistisch streefcijfer ?)</a:t>
            </a:r>
          </a:p>
          <a:p>
            <a:pPr marL="342900" indent="-342900">
              <a:buFont typeface="Arial" panose="020B0604020202020204" pitchFamily="34" charset="0"/>
              <a:buChar char="•"/>
            </a:pPr>
            <a:r>
              <a:rPr lang="nl-BE" sz="1800" dirty="0"/>
              <a:t>Werklast n.a.v. individuele coaching.</a:t>
            </a:r>
          </a:p>
          <a:p>
            <a:pPr marL="342900" indent="-342900">
              <a:buFont typeface="Arial" panose="020B0604020202020204" pitchFamily="34" charset="0"/>
              <a:buChar char="•"/>
            </a:pPr>
            <a:r>
              <a:rPr lang="nl-BE" sz="1800" dirty="0"/>
              <a:t>Screening van </a:t>
            </a:r>
            <a:r>
              <a:rPr lang="nl-BE" sz="1800" dirty="0" err="1"/>
              <a:t>pitches</a:t>
            </a:r>
            <a:r>
              <a:rPr lang="nl-BE" sz="1800" dirty="0"/>
              <a:t> </a:t>
            </a:r>
          </a:p>
          <a:p>
            <a:endParaRPr lang="nl-BE" sz="1500" dirty="0"/>
          </a:p>
        </p:txBody>
      </p:sp>
      <p:sp>
        <p:nvSpPr>
          <p:cNvPr id="6" name="Tijdelijke aanduiding voor tekst 5">
            <a:extLst>
              <a:ext uri="{FF2B5EF4-FFF2-40B4-BE49-F238E27FC236}">
                <a16:creationId xmlns:a16="http://schemas.microsoft.com/office/drawing/2014/main" id="{30192FA8-06D5-5465-C023-9242BFA7912A}"/>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nl-BE"/>
          </a:p>
        </p:txBody>
      </p:sp>
    </p:spTree>
    <p:extLst>
      <p:ext uri="{BB962C8B-B14F-4D97-AF65-F5344CB8AC3E}">
        <p14:creationId xmlns:p14="http://schemas.microsoft.com/office/powerpoint/2010/main" val="3195126295"/>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VES presentatiesjabloon 4-3 2017 NL.potx" id="{3E067B4D-9592-42C4-B7BE-01C9742E34F3}" vid="{D6541A5E-8AE5-4E70-923F-7E51C4F113B1}"/>
    </a:ext>
  </a:extLst>
</a:theme>
</file>

<file path=ppt/theme/theme2.xml><?xml version="1.0" encoding="utf-8"?>
<a:theme xmlns:a="http://schemas.openxmlformats.org/drawingml/2006/main" name="vives">
  <a:themeElements>
    <a:clrScheme name="VIVES 21">
      <a:dk1>
        <a:srgbClr val="1E1E1E"/>
      </a:dk1>
      <a:lt1>
        <a:srgbClr val="FFFFFF"/>
      </a:lt1>
      <a:dk2>
        <a:srgbClr val="E00020"/>
      </a:dk2>
      <a:lt2>
        <a:srgbClr val="BDBCA9"/>
      </a:lt2>
      <a:accent1>
        <a:srgbClr val="009CC4"/>
      </a:accent1>
      <a:accent2>
        <a:srgbClr val="7DB928"/>
      </a:accent2>
      <a:accent3>
        <a:srgbClr val="EB7107"/>
      </a:accent3>
      <a:accent4>
        <a:srgbClr val="00B0A6"/>
      </a:accent4>
      <a:accent5>
        <a:srgbClr val="71246C"/>
      </a:accent5>
      <a:accent6>
        <a:srgbClr val="004D9A"/>
      </a:accent6>
      <a:hlink>
        <a:srgbClr val="004C99"/>
      </a:hlink>
      <a:folHlink>
        <a:srgbClr val="702382"/>
      </a:folHlink>
    </a:clrScheme>
    <a:fontScheme name="Vives">
      <a:majorFont>
        <a:latin typeface="Segoe UI Black"/>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b="1" i="0" dirty="0" err="1" smtClean="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ives" id="{A5918FB9-92C5-4D40-B1D3-0DAC9323DAAA}" vid="{B32E3AD8-5170-455E-94AD-5367CA2C80AE}"/>
    </a:ext>
  </a:extLst>
</a:theme>
</file>

<file path=ppt/theme/theme3.xml><?xml version="1.0" encoding="utf-8"?>
<a:theme xmlns:a="http://schemas.openxmlformats.org/drawingml/2006/main" name="Vives Sand">
  <a:themeElements>
    <a:clrScheme name="VIVES 21">
      <a:dk1>
        <a:srgbClr val="1E1E1E"/>
      </a:dk1>
      <a:lt1>
        <a:srgbClr val="FFFFFF"/>
      </a:lt1>
      <a:dk2>
        <a:srgbClr val="E00020"/>
      </a:dk2>
      <a:lt2>
        <a:srgbClr val="BDBCA9"/>
      </a:lt2>
      <a:accent1>
        <a:srgbClr val="009CC4"/>
      </a:accent1>
      <a:accent2>
        <a:srgbClr val="7DB928"/>
      </a:accent2>
      <a:accent3>
        <a:srgbClr val="EB7107"/>
      </a:accent3>
      <a:accent4>
        <a:srgbClr val="00B0A6"/>
      </a:accent4>
      <a:accent5>
        <a:srgbClr val="71246C"/>
      </a:accent5>
      <a:accent6>
        <a:srgbClr val="004D9A"/>
      </a:accent6>
      <a:hlink>
        <a:srgbClr val="004C99"/>
      </a:hlink>
      <a:folHlink>
        <a:srgbClr val="702382"/>
      </a:folHlink>
    </a:clrScheme>
    <a:fontScheme name="Vives">
      <a:majorFont>
        <a:latin typeface="Segoe UI Black"/>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b="1" i="0" dirty="0" err="1" smtClean="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1" id="{D66ED892-64CC-EA47-9732-BCA85FAED398}" vid="{4CC61B44-0997-9846-B4E4-6DA64B4C0D3F}"/>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41BBD89B74D04D807D32B732C828D5" ma:contentTypeVersion="15" ma:contentTypeDescription="Een nieuw document maken." ma:contentTypeScope="" ma:versionID="fd2c5fc2e1c8bdfadf1128b6b0ee4ab9">
  <xsd:schema xmlns:xsd="http://www.w3.org/2001/XMLSchema" xmlns:xs="http://www.w3.org/2001/XMLSchema" xmlns:p="http://schemas.microsoft.com/office/2006/metadata/properties" xmlns:ns2="b028fd33-b2a7-44fa-ad2e-060fd0338db0" xmlns:ns3="7c082b9a-de4e-44f8-a16a-56104eec0b7e" targetNamespace="http://schemas.microsoft.com/office/2006/metadata/properties" ma:root="true" ma:fieldsID="c4527fa118bfe5d767d909f01bd181d1" ns2:_="" ns3:_="">
    <xsd:import namespace="b028fd33-b2a7-44fa-ad2e-060fd0338db0"/>
    <xsd:import namespace="7c082b9a-de4e-44f8-a16a-56104eec0b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DateTaken" minOccurs="0"/>
                <xsd:element ref="ns3:MediaServiceLocatio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8fd33-b2a7-44fa-ad2e-060fd0338db0"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81c56-f11b-402a-a65a-7749798c0818}" ma:internalName="TaxCatchAll" ma:showField="CatchAllData" ma:web="b028fd33-b2a7-44fa-ad2e-060fd0338db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c082b9a-de4e-44f8-a16a-56104eec0b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028fd33-b2a7-44fa-ad2e-060fd0338db0" xsi:nil="true"/>
    <lcf76f155ced4ddcb4097134ff3c332f xmlns="7c082b9a-de4e-44f8-a16a-56104eec0b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5CC509-7C39-43AC-A8AC-9C697C782541}">
  <ds:schemaRefs>
    <ds:schemaRef ds:uri="http://schemas.microsoft.com/sharepoint/v3/contenttype/forms"/>
  </ds:schemaRefs>
</ds:datastoreItem>
</file>

<file path=customXml/itemProps2.xml><?xml version="1.0" encoding="utf-8"?>
<ds:datastoreItem xmlns:ds="http://schemas.openxmlformats.org/officeDocument/2006/customXml" ds:itemID="{FC900A2D-0F21-4836-84BC-379D6445AF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28fd33-b2a7-44fa-ad2e-060fd0338db0"/>
    <ds:schemaRef ds:uri="7c082b9a-de4e-44f8-a16a-56104eec0b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FA0923-FC05-40C5-9145-A138A903FDC1}">
  <ds:schemaRefs>
    <ds:schemaRef ds:uri="http://purl.org/dc/dcmitype/"/>
    <ds:schemaRef ds:uri="http://schemas.openxmlformats.org/package/2006/metadata/core-properties"/>
    <ds:schemaRef ds:uri="http://schemas.microsoft.com/office/2006/documentManagement/types"/>
    <ds:schemaRef ds:uri="http://www.w3.org/XML/1998/namespace"/>
    <ds:schemaRef ds:uri="7c082b9a-de4e-44f8-a16a-56104eec0b7e"/>
    <ds:schemaRef ds:uri="http://purl.org/dc/elements/1.1/"/>
    <ds:schemaRef ds:uri="http://purl.org/dc/terms/"/>
    <ds:schemaRef ds:uri="b028fd33-b2a7-44fa-ad2e-060fd0338db0"/>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TotalTime>
  <Words>380</Words>
  <Application>Microsoft Office PowerPoint</Application>
  <PresentationFormat>Breedbeeld</PresentationFormat>
  <Paragraphs>52</Paragraphs>
  <Slides>5</Slides>
  <Notes>4</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5</vt:i4>
      </vt:variant>
    </vt:vector>
  </HeadingPairs>
  <TitlesOfParts>
    <vt:vector size="17" baseType="lpstr">
      <vt:lpstr>Arial</vt:lpstr>
      <vt:lpstr>Calibri</vt:lpstr>
      <vt:lpstr>Calibri Light</vt:lpstr>
      <vt:lpstr>Quicksand</vt:lpstr>
      <vt:lpstr>Segoe UI</vt:lpstr>
      <vt:lpstr>Segoe UI Black</vt:lpstr>
      <vt:lpstr>Segoe UI Light</vt:lpstr>
      <vt:lpstr>Systeemlettertype regulier</vt:lpstr>
      <vt:lpstr>Times New Roman</vt:lpstr>
      <vt:lpstr>Aangepast ontwerp</vt:lpstr>
      <vt:lpstr>vives</vt:lpstr>
      <vt:lpstr>Vives Sand</vt:lpstr>
      <vt:lpstr>SOHO! Leerdag 2024</vt:lpstr>
      <vt:lpstr>Opleiding</vt:lpstr>
      <vt:lpstr>Graduaatsproef</vt:lpstr>
      <vt:lpstr>Step-Up</vt:lpstr>
      <vt:lpstr>Step-Up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Digiskills</dc:title>
  <dc:creator>Marjolein</dc:creator>
  <cp:lastModifiedBy>Putteman Jonas</cp:lastModifiedBy>
  <cp:revision>16</cp:revision>
  <dcterms:created xsi:type="dcterms:W3CDTF">2020-09-15T20:08:20Z</dcterms:created>
  <dcterms:modified xsi:type="dcterms:W3CDTF">2025-01-13T09:08:12Z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0x0101001A41BBD89B74D04D807D32B732C828D5</vt:lpwstr>
  </property>
  <property fmtid="{D5CDD505-2E9C-101B-9397-08002B2CF9AE}" pid="3" name="MediaServiceImageTags">
    <vt:lpwstr/>
  </property>
</Properties>
</file>